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media/image2.bin" ContentType="image/unknown"/>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3.xml" ContentType="application/vnd.openxmlformats-officedocument.them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4.xml" ContentType="application/vnd.openxmlformats-officedocument.theme+xml"/>
  <Override PartName="/ppt/tags/tag59.xml" ContentType="application/vnd.openxmlformats-officedocument.presentationml.tags+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5.xml" ContentType="application/vnd.openxmlformats-officedocument.them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 id="2147483726" r:id="rId6"/>
    <p:sldMasterId id="2147483789" r:id="rId7"/>
    <p:sldMasterId id="2147483855" r:id="rId8"/>
    <p:sldMasterId id="2147483863" r:id="rId9"/>
  </p:sldMasterIdLst>
  <p:notesMasterIdLst>
    <p:notesMasterId r:id="rId58"/>
  </p:notesMasterIdLst>
  <p:sldIdLst>
    <p:sldId id="175894832" r:id="rId10"/>
    <p:sldId id="2147483599" r:id="rId11"/>
    <p:sldId id="2147483104" r:id="rId12"/>
    <p:sldId id="264" r:id="rId13"/>
    <p:sldId id="314" r:id="rId14"/>
    <p:sldId id="315" r:id="rId15"/>
    <p:sldId id="267" r:id="rId16"/>
    <p:sldId id="276" r:id="rId17"/>
    <p:sldId id="277" r:id="rId18"/>
    <p:sldId id="2147483600" r:id="rId19"/>
    <p:sldId id="271" r:id="rId20"/>
    <p:sldId id="266" r:id="rId21"/>
    <p:sldId id="2147483105" r:id="rId22"/>
    <p:sldId id="269" r:id="rId23"/>
    <p:sldId id="270" r:id="rId24"/>
    <p:sldId id="2147483106" r:id="rId25"/>
    <p:sldId id="2147483107" r:id="rId26"/>
    <p:sldId id="2147483601" r:id="rId27"/>
    <p:sldId id="653" r:id="rId28"/>
    <p:sldId id="647" r:id="rId29"/>
    <p:sldId id="648" r:id="rId30"/>
    <p:sldId id="650" r:id="rId31"/>
    <p:sldId id="256" r:id="rId32"/>
    <p:sldId id="610" r:id="rId33"/>
    <p:sldId id="545" r:id="rId34"/>
    <p:sldId id="546" r:id="rId35"/>
    <p:sldId id="618" r:id="rId36"/>
    <p:sldId id="2147476333" r:id="rId37"/>
    <p:sldId id="622" r:id="rId38"/>
    <p:sldId id="623" r:id="rId39"/>
    <p:sldId id="655" r:id="rId40"/>
    <p:sldId id="2147483598" r:id="rId41"/>
    <p:sldId id="2147483604" r:id="rId42"/>
    <p:sldId id="539" r:id="rId43"/>
    <p:sldId id="538" r:id="rId44"/>
    <p:sldId id="541" r:id="rId45"/>
    <p:sldId id="2147483605" r:id="rId46"/>
    <p:sldId id="540" r:id="rId47"/>
    <p:sldId id="626" r:id="rId48"/>
    <p:sldId id="535" r:id="rId49"/>
    <p:sldId id="534" r:id="rId50"/>
    <p:sldId id="2147483101" r:id="rId51"/>
    <p:sldId id="2147483102" r:id="rId52"/>
    <p:sldId id="2147483094" r:id="rId53"/>
    <p:sldId id="2147483096" r:id="rId54"/>
    <p:sldId id="2147483097" r:id="rId55"/>
    <p:sldId id="2147483103" r:id="rId56"/>
    <p:sldId id="2147483603"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67D010-692A-E3EB-5098-5744FA00515D}" name="Nic Spaull" initials="NS" userId="S::nic.spaull@gatesfoundation.org::1867eee9-73a2-44b3-844a-0e7926210b6f" providerId="AD"/>
  <p188:author id="{46D1CF14-F1E8-A11B-04D2-DDB399E94022}" name="Benjamin Piper" initials="BP" userId="S::benjamin.piper@gatesfoundation.org::1b503754-cd0d-4103-be4c-73eebb5248b6" providerId="AD"/>
  <p188:author id="{1BF2AE37-A57D-4E12-4D3C-49BD97CD3416}" name="Shubha Jayaram" initials="SJ" userId="S::Shubha.Jayaram@gatesfoundation.org::c7167218-8d11-43a0-b0ae-7ebbed48af9a" providerId="AD"/>
  <p188:author id="{4849F6AF-FD74-2C97-8E08-4F26F0853E15}" name="Asyia Kazmi" initials="AK" userId="S::Asyia.Kazmi@gatesfoundation.org::e6def52f-ae55-4c58-93ff-2634dbd438e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4E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96" autoAdjust="0"/>
    <p:restoredTop sz="94660"/>
  </p:normalViewPr>
  <p:slideViewPr>
    <p:cSldViewPr snapToGrid="0">
      <p:cViewPr>
        <p:scale>
          <a:sx n="60" d="100"/>
          <a:sy n="60" d="100"/>
        </p:scale>
        <p:origin x="509" y="7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rts/_rels/chart1.xml.rels><?xml version="1.0" encoding="UTF-8" standalone="yes"?>
<Relationships xmlns="http://schemas.openxmlformats.org/package/2006/relationships"><Relationship Id="rId3" Type="http://schemas.openxmlformats.org/officeDocument/2006/relationships/oleObject" Target="file:///D:\Dropbox\03.%20Work\06.%20SU\03.%20TDD%20-%20Provincial%20Demand\13.%20Provincial%20Reports%20-%20With%20Excel\ResultsProvincial_Tables_vP.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Dropbox\03.%20Work\06.%20SU\03.%20TDD%20-%20Provincial%20Demand\13.%20Provincial%20Reports%20-%20With%20Excel\ResultsProvincial_Tables_vP.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Dropbox\03.%20Work\06.%20SU\03.%20TDD%20-%20Provincial%20Demand\13.%20Provincial%20Reports%20-%20With%20Excel\ResultsProvincial_Tables_vP.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Dropbox\03.%20Work\06.%20SU\03.%20TDD%20-%20Provincial%20Demand\13.%20Provincial%20Reports%20-%20With%20Excel\Age-specificOutputs4.5_final.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Dropbox\03.%20Work\06.%20SU\03.%20TDD%20-%20Provincial%20Demand\13.%20Provincial%20Reports%20-%20With%20Excel\Age-specificOutputs4.5_final.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nicspaull\Library\CloudStorage\GoogleDrive-nic@fundawande.org\My%20Drive\00.%20Nic%20Master%20Gdrive%20Nov21\(N7)%20Journal%20articles\(4)%20EGR%20EGM%20Book%20-%202022\1.%20(x)%20EGR%20Intro%20chapter%20(Nic%20&amp;%20Lilli)\Graphs%20and%20tables\Man%202%20Figure%201%20-%20%20EGR%20Trajectory%20figure.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nicspaull\Dropbox\File%20requests\OUP%20Final%20Manuscripts%20for%20Typesetting\Man5\Man5%20Figures\Man5%20July\Man%205%20updated%20Figures%20and%20Tables%20Gabrielle%20Wills\Figures%20and%20Tables\2022-07-20%20Man%205%20Excel%20Tables%20and%20Figures%20for%20chapter%20Revision.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100603165485027"/>
          <c:y val="0.12052644653986155"/>
          <c:w val="0.83473064151209608"/>
          <c:h val="0.65095840292690688"/>
        </c:manualLayout>
      </c:layout>
      <c:lineChart>
        <c:grouping val="standard"/>
        <c:varyColors val="0"/>
        <c:ser>
          <c:idx val="2"/>
          <c:order val="1"/>
          <c:tx>
            <c:strRef>
              <c:f>'Headcount Data'!$Q$1</c:f>
              <c:strCache>
                <c:ptCount val="1"/>
                <c:pt idx="0">
                  <c:v>GP</c:v>
                </c:pt>
              </c:strCache>
              <c:extLst xmlns:c15="http://schemas.microsoft.com/office/drawing/2012/chart"/>
            </c:strRef>
          </c:tx>
          <c:spPr>
            <a:ln w="38100" cap="rnd">
              <a:solidFill>
                <a:schemeClr val="tx1"/>
              </a:solidFill>
              <a:round/>
            </a:ln>
            <a:effectLst/>
          </c:spPr>
          <c:marker>
            <c:symbol val="none"/>
          </c:marker>
          <c:cat>
            <c:numRef>
              <c:f>'Headcount Data'!$N$408:$N$452</c:f>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extLst xmlns:c15="http://schemas.microsoft.com/office/drawing/2012/chart"/>
            </c:numRef>
          </c:cat>
          <c:val>
            <c:numRef>
              <c:f>'Headcount Data'!$Q$408:$Q$452</c:f>
              <c:numCache>
                <c:formatCode>0.0%</c:formatCode>
                <c:ptCount val="45"/>
                <c:pt idx="0">
                  <c:v>7.8153493461157714E-5</c:v>
                </c:pt>
                <c:pt idx="1">
                  <c:v>1.9929140832595218E-3</c:v>
                </c:pt>
                <c:pt idx="2">
                  <c:v>7.698119105924035E-3</c:v>
                </c:pt>
                <c:pt idx="3">
                  <c:v>1.4197884645443651E-2</c:v>
                </c:pt>
                <c:pt idx="4">
                  <c:v>2.0801854842911478E-2</c:v>
                </c:pt>
                <c:pt idx="5">
                  <c:v>2.4970041160839888E-2</c:v>
                </c:pt>
                <c:pt idx="6">
                  <c:v>3.0909706663887877E-2</c:v>
                </c:pt>
                <c:pt idx="7">
                  <c:v>3.2511853279841608E-2</c:v>
                </c:pt>
                <c:pt idx="8">
                  <c:v>3.1469806700359509E-2</c:v>
                </c:pt>
                <c:pt idx="9">
                  <c:v>2.9620174021778772E-2</c:v>
                </c:pt>
                <c:pt idx="10">
                  <c:v>2.7483978533840464E-2</c:v>
                </c:pt>
                <c:pt idx="11">
                  <c:v>2.3498150367321419E-2</c:v>
                </c:pt>
                <c:pt idx="12">
                  <c:v>2.1583389777523054E-2</c:v>
                </c:pt>
                <c:pt idx="13">
                  <c:v>2.0293857135413953E-2</c:v>
                </c:pt>
                <c:pt idx="14">
                  <c:v>1.9108529151253061E-2</c:v>
                </c:pt>
                <c:pt idx="15">
                  <c:v>1.8626582608242587E-2</c:v>
                </c:pt>
                <c:pt idx="16">
                  <c:v>1.7050487156775908E-2</c:v>
                </c:pt>
                <c:pt idx="17">
                  <c:v>1.5956338248319699E-2</c:v>
                </c:pt>
                <c:pt idx="18">
                  <c:v>1.3338196217370916E-2</c:v>
                </c:pt>
                <c:pt idx="19">
                  <c:v>1.2439431042567603E-2</c:v>
                </c:pt>
                <c:pt idx="20">
                  <c:v>1.1319230969624342E-2</c:v>
                </c:pt>
                <c:pt idx="21">
                  <c:v>1.2400354295837024E-2</c:v>
                </c:pt>
                <c:pt idx="22">
                  <c:v>1.2244047308914709E-2</c:v>
                </c:pt>
                <c:pt idx="23">
                  <c:v>1.5721877767936227E-2</c:v>
                </c:pt>
                <c:pt idx="24">
                  <c:v>2.0580419944771531E-2</c:v>
                </c:pt>
                <c:pt idx="25">
                  <c:v>2.4488094617829418E-2</c:v>
                </c:pt>
                <c:pt idx="26">
                  <c:v>3.1183243891001928E-2</c:v>
                </c:pt>
                <c:pt idx="27">
                  <c:v>3.5012765070598653E-2</c:v>
                </c:pt>
                <c:pt idx="28">
                  <c:v>3.9402386286667014E-2</c:v>
                </c:pt>
                <c:pt idx="29">
                  <c:v>3.791746991090502E-2</c:v>
                </c:pt>
                <c:pt idx="30">
                  <c:v>4.1473453863387695E-2</c:v>
                </c:pt>
                <c:pt idx="31">
                  <c:v>3.8972542072630643E-2</c:v>
                </c:pt>
                <c:pt idx="32">
                  <c:v>4.0222997968009169E-2</c:v>
                </c:pt>
                <c:pt idx="33">
                  <c:v>3.9311207210962332E-2</c:v>
                </c:pt>
                <c:pt idx="34">
                  <c:v>3.6627937268795915E-2</c:v>
                </c:pt>
                <c:pt idx="35">
                  <c:v>3.4400562705152918E-2</c:v>
                </c:pt>
                <c:pt idx="36">
                  <c:v>3.0297504298442142E-2</c:v>
                </c:pt>
                <c:pt idx="37">
                  <c:v>2.6845725003907674E-2</c:v>
                </c:pt>
                <c:pt idx="38">
                  <c:v>2.420153180847184E-2</c:v>
                </c:pt>
                <c:pt idx="39">
                  <c:v>1.9329964049393009E-2</c:v>
                </c:pt>
                <c:pt idx="40">
                  <c:v>1.4445370708070652E-2</c:v>
                </c:pt>
                <c:pt idx="41">
                  <c:v>1.1905382170583024E-2</c:v>
                </c:pt>
                <c:pt idx="42">
                  <c:v>9.6649820246965043E-3</c:v>
                </c:pt>
                <c:pt idx="43">
                  <c:v>6.6169957797113533E-3</c:v>
                </c:pt>
                <c:pt idx="44">
                  <c:v>1.7845047673631011E-3</c:v>
                </c:pt>
              </c:numCache>
              <c:extLst xmlns:c15="http://schemas.microsoft.com/office/drawing/2012/chart"/>
            </c:numRef>
          </c:val>
          <c:smooth val="1"/>
          <c:extLst xmlns:c15="http://schemas.microsoft.com/office/drawing/2012/chart">
            <c:ext xmlns:c16="http://schemas.microsoft.com/office/drawing/2014/chart" uri="{C3380CC4-5D6E-409C-BE32-E72D297353CC}">
              <c16:uniqueId val="{00000002-41B5-4BDA-962D-1FA03E50DE0C}"/>
            </c:ext>
          </c:extLst>
        </c:ser>
        <c:dLbls>
          <c:showLegendKey val="0"/>
          <c:showVal val="0"/>
          <c:showCatName val="0"/>
          <c:showSerName val="0"/>
          <c:showPercent val="0"/>
          <c:showBubbleSize val="0"/>
        </c:dLbls>
        <c:smooth val="0"/>
        <c:axId val="626499536"/>
        <c:axId val="157625376"/>
        <c:extLst>
          <c:ext xmlns:c15="http://schemas.microsoft.com/office/drawing/2012/chart" uri="{02D57815-91ED-43cb-92C2-25804820EDAC}">
            <c15:filteredLineSeries>
              <c15:ser>
                <c:idx val="0"/>
                <c:order val="0"/>
                <c:tx>
                  <c:strRef>
                    <c:extLst>
                      <c:ext uri="{02D57815-91ED-43cb-92C2-25804820EDAC}">
                        <c15:formulaRef>
                          <c15:sqref>'Headcount Data'!$O$1</c15:sqref>
                        </c15:formulaRef>
                      </c:ext>
                    </c:extLst>
                    <c:strCache>
                      <c:ptCount val="1"/>
                      <c:pt idx="0">
                        <c:v>EC</c:v>
                      </c:pt>
                    </c:strCache>
                  </c:strRef>
                </c:tx>
                <c:spPr>
                  <a:ln w="38100" cap="rnd">
                    <a:solidFill>
                      <a:srgbClr val="FF0000"/>
                    </a:solidFill>
                    <a:round/>
                  </a:ln>
                  <a:effectLst/>
                </c:spPr>
                <c:marker>
                  <c:symbol val="none"/>
                </c:marker>
                <c:cat>
                  <c:numRef>
                    <c:extLst>
                      <c:ex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c:ext uri="{02D57815-91ED-43cb-92C2-25804820EDAC}">
                        <c15:formulaRef>
                          <c15:sqref>'Headcount Data'!$O$408:$O$452</c15:sqref>
                        </c15:formulaRef>
                      </c:ext>
                    </c:extLst>
                    <c:numCache>
                      <c:formatCode>0.0%</c:formatCode>
                      <c:ptCount val="45"/>
                      <c:pt idx="0">
                        <c:v>1.115531922805191E-4</c:v>
                      </c:pt>
                      <c:pt idx="1">
                        <c:v>8.7383333953073292E-4</c:v>
                      </c:pt>
                      <c:pt idx="2">
                        <c:v>3.3837801658424126E-3</c:v>
                      </c:pt>
                      <c:pt idx="3">
                        <c:v>8.0690142416242148E-3</c:v>
                      </c:pt>
                      <c:pt idx="4">
                        <c:v>1.1917599375302124E-2</c:v>
                      </c:pt>
                      <c:pt idx="5">
                        <c:v>1.5301379541144536E-2</c:v>
                      </c:pt>
                      <c:pt idx="6">
                        <c:v>1.7495258989328077E-2</c:v>
                      </c:pt>
                      <c:pt idx="7">
                        <c:v>1.7643996579035436E-2</c:v>
                      </c:pt>
                      <c:pt idx="8">
                        <c:v>1.8964042687688247E-2</c:v>
                      </c:pt>
                      <c:pt idx="9">
                        <c:v>1.6751571040791283E-2</c:v>
                      </c:pt>
                      <c:pt idx="10">
                        <c:v>1.5357156137284795E-2</c:v>
                      </c:pt>
                      <c:pt idx="11">
                        <c:v>1.3442159669802551E-2</c:v>
                      </c:pt>
                      <c:pt idx="12">
                        <c:v>1.3088907894247574E-2</c:v>
                      </c:pt>
                      <c:pt idx="13">
                        <c:v>1.4334585208046704E-2</c:v>
                      </c:pt>
                      <c:pt idx="14">
                        <c:v>1.4148663220912506E-2</c:v>
                      </c:pt>
                      <c:pt idx="15">
                        <c:v>1.5747592310266612E-2</c:v>
                      </c:pt>
                      <c:pt idx="16">
                        <c:v>1.4148663220912506E-2</c:v>
                      </c:pt>
                      <c:pt idx="17">
                        <c:v>1.4501914996467483E-2</c:v>
                      </c:pt>
                      <c:pt idx="18">
                        <c:v>1.2679879522552336E-2</c:v>
                      </c:pt>
                      <c:pt idx="19">
                        <c:v>1.1564347599747147E-2</c:v>
                      </c:pt>
                      <c:pt idx="20">
                        <c:v>1.2568326330271818E-2</c:v>
                      </c:pt>
                      <c:pt idx="21">
                        <c:v>1.3051723496820733E-2</c:v>
                      </c:pt>
                      <c:pt idx="22">
                        <c:v>1.4985312163016398E-2</c:v>
                      </c:pt>
                      <c:pt idx="23">
                        <c:v>1.8815305097980888E-2</c:v>
                      </c:pt>
                      <c:pt idx="24">
                        <c:v>2.3296024987915071E-2</c:v>
                      </c:pt>
                      <c:pt idx="25">
                        <c:v>2.8446064031532371E-2</c:v>
                      </c:pt>
                      <c:pt idx="26">
                        <c:v>3.5232216561930617E-2</c:v>
                      </c:pt>
                      <c:pt idx="27">
                        <c:v>3.926672368274272E-2</c:v>
                      </c:pt>
                      <c:pt idx="28">
                        <c:v>5.3285241512661286E-2</c:v>
                      </c:pt>
                      <c:pt idx="29">
                        <c:v>4.9585393968690737E-2</c:v>
                      </c:pt>
                      <c:pt idx="30">
                        <c:v>5.9978433049492436E-2</c:v>
                      </c:pt>
                      <c:pt idx="31">
                        <c:v>5.6483099691369498E-2</c:v>
                      </c:pt>
                      <c:pt idx="32">
                        <c:v>6.1372847952998924E-2</c:v>
                      </c:pt>
                      <c:pt idx="33">
                        <c:v>5.1649128025880342E-2</c:v>
                      </c:pt>
                      <c:pt idx="34">
                        <c:v>4.7893503885769531E-2</c:v>
                      </c:pt>
                      <c:pt idx="35">
                        <c:v>4.2817833637005913E-2</c:v>
                      </c:pt>
                      <c:pt idx="36">
                        <c:v>3.6403525080876062E-2</c:v>
                      </c:pt>
                      <c:pt idx="37">
                        <c:v>3.1365039229539288E-2</c:v>
                      </c:pt>
                      <c:pt idx="38">
                        <c:v>2.6475290967909865E-2</c:v>
                      </c:pt>
                      <c:pt idx="39">
                        <c:v>1.7532443386754918E-2</c:v>
                      </c:pt>
                      <c:pt idx="40">
                        <c:v>1.0634737664076153E-2</c:v>
                      </c:pt>
                      <c:pt idx="41">
                        <c:v>7.7901312609229166E-3</c:v>
                      </c:pt>
                      <c:pt idx="42">
                        <c:v>6.1168333767151299E-3</c:v>
                      </c:pt>
                      <c:pt idx="43">
                        <c:v>4.1832447105194662E-3</c:v>
                      </c:pt>
                      <c:pt idx="44">
                        <c:v>1.2456773137991298E-3</c:v>
                      </c:pt>
                    </c:numCache>
                  </c:numRef>
                </c:val>
                <c:smooth val="1"/>
                <c:extLst>
                  <c:ext xmlns:c16="http://schemas.microsoft.com/office/drawing/2014/chart" uri="{C3380CC4-5D6E-409C-BE32-E72D297353CC}">
                    <c16:uniqueId val="{00000000-41B5-4BDA-962D-1FA03E50DE0C}"/>
                  </c:ext>
                </c:extLst>
              </c15:ser>
            </c15:filteredLineSeries>
            <c15:filteredLineSeries>
              <c15:ser>
                <c:idx val="3"/>
                <c:order val="2"/>
                <c:tx>
                  <c:strRef>
                    <c:extLst xmlns:c15="http://schemas.microsoft.com/office/drawing/2012/chart">
                      <c:ext xmlns:c15="http://schemas.microsoft.com/office/drawing/2012/chart" uri="{02D57815-91ED-43cb-92C2-25804820EDAC}">
                        <c15:formulaRef>
                          <c15:sqref>'Headcount Data'!$R$1</c15:sqref>
                        </c15:formulaRef>
                      </c:ext>
                    </c:extLst>
                    <c:strCache>
                      <c:ptCount val="1"/>
                      <c:pt idx="0">
                        <c:v>KN</c:v>
                      </c:pt>
                    </c:strCache>
                  </c:strRef>
                </c:tx>
                <c:spPr>
                  <a:ln w="38100" cap="rnd">
                    <a:solidFill>
                      <a:srgbClr val="00B0F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Data'!$R$408:$R$452</c15:sqref>
                        </c15:formulaRef>
                      </c:ext>
                    </c:extLst>
                    <c:numCache>
                      <c:formatCode>0.0%</c:formatCode>
                      <c:ptCount val="45"/>
                      <c:pt idx="0">
                        <c:v>2.224694104560623E-5</c:v>
                      </c:pt>
                      <c:pt idx="1">
                        <c:v>5.4505005561735257E-4</c:v>
                      </c:pt>
                      <c:pt idx="2">
                        <c:v>2.3692992213570634E-3</c:v>
                      </c:pt>
                      <c:pt idx="3">
                        <c:v>5.0945494994438269E-3</c:v>
                      </c:pt>
                      <c:pt idx="4">
                        <c:v>9.1212458286985543E-3</c:v>
                      </c:pt>
                      <c:pt idx="5">
                        <c:v>1.2024471635150167E-2</c:v>
                      </c:pt>
                      <c:pt idx="6">
                        <c:v>1.7652947719688544E-2</c:v>
                      </c:pt>
                      <c:pt idx="7">
                        <c:v>2.1256952169076752E-2</c:v>
                      </c:pt>
                      <c:pt idx="8">
                        <c:v>2.2347052280311457E-2</c:v>
                      </c:pt>
                      <c:pt idx="9">
                        <c:v>2.2914349276974416E-2</c:v>
                      </c:pt>
                      <c:pt idx="10">
                        <c:v>2.196885428253615E-2</c:v>
                      </c:pt>
                      <c:pt idx="11">
                        <c:v>2.2669632925472749E-2</c:v>
                      </c:pt>
                      <c:pt idx="12">
                        <c:v>2.4682981090100111E-2</c:v>
                      </c:pt>
                      <c:pt idx="13">
                        <c:v>2.4749721913236929E-2</c:v>
                      </c:pt>
                      <c:pt idx="14">
                        <c:v>2.6863181312569522E-2</c:v>
                      </c:pt>
                      <c:pt idx="15">
                        <c:v>2.9154616240266964E-2</c:v>
                      </c:pt>
                      <c:pt idx="16">
                        <c:v>2.6585094549499443E-2</c:v>
                      </c:pt>
                      <c:pt idx="17">
                        <c:v>2.4694104560622914E-2</c:v>
                      </c:pt>
                      <c:pt idx="18">
                        <c:v>2.3125695216907674E-2</c:v>
                      </c:pt>
                      <c:pt idx="19">
                        <c:v>1.9332591768631814E-2</c:v>
                      </c:pt>
                      <c:pt idx="20">
                        <c:v>1.8642936596218022E-2</c:v>
                      </c:pt>
                      <c:pt idx="21">
                        <c:v>2.0500556173526141E-2</c:v>
                      </c:pt>
                      <c:pt idx="22">
                        <c:v>1.961067853170189E-2</c:v>
                      </c:pt>
                      <c:pt idx="23">
                        <c:v>2.314794215795328E-2</c:v>
                      </c:pt>
                      <c:pt idx="24">
                        <c:v>2.681868743047831E-2</c:v>
                      </c:pt>
                      <c:pt idx="25">
                        <c:v>3.1746384872080091E-2</c:v>
                      </c:pt>
                      <c:pt idx="26">
                        <c:v>3.468298109010011E-2</c:v>
                      </c:pt>
                      <c:pt idx="27">
                        <c:v>3.7374860956618468E-2</c:v>
                      </c:pt>
                      <c:pt idx="28">
                        <c:v>4.2413793103448276E-2</c:v>
                      </c:pt>
                      <c:pt idx="29">
                        <c:v>3.8887652947719689E-2</c:v>
                      </c:pt>
                      <c:pt idx="30">
                        <c:v>4.1256952169076752E-2</c:v>
                      </c:pt>
                      <c:pt idx="31">
                        <c:v>4.0111234705228031E-2</c:v>
                      </c:pt>
                      <c:pt idx="32">
                        <c:v>4.0978865406006676E-2</c:v>
                      </c:pt>
                      <c:pt idx="33">
                        <c:v>3.531701890989989E-2</c:v>
                      </c:pt>
                      <c:pt idx="34">
                        <c:v>3.4994438264738602E-2</c:v>
                      </c:pt>
                      <c:pt idx="35">
                        <c:v>3.3170189098998888E-2</c:v>
                      </c:pt>
                      <c:pt idx="36">
                        <c:v>3.0244716351501669E-2</c:v>
                      </c:pt>
                      <c:pt idx="37">
                        <c:v>2.628476084538376E-2</c:v>
                      </c:pt>
                      <c:pt idx="38">
                        <c:v>2.3259176863181314E-2</c:v>
                      </c:pt>
                      <c:pt idx="39">
                        <c:v>1.6685205784204672E-2</c:v>
                      </c:pt>
                      <c:pt idx="40">
                        <c:v>1.0522803114571747E-2</c:v>
                      </c:pt>
                      <c:pt idx="41">
                        <c:v>6.9744160177975531E-3</c:v>
                      </c:pt>
                      <c:pt idx="42">
                        <c:v>5.4060066740823139E-3</c:v>
                      </c:pt>
                      <c:pt idx="43">
                        <c:v>3.0478309232480536E-3</c:v>
                      </c:pt>
                      <c:pt idx="44">
                        <c:v>7.4527252502780872E-4</c:v>
                      </c:pt>
                    </c:numCache>
                  </c:numRef>
                </c:val>
                <c:smooth val="1"/>
                <c:extLst xmlns:c15="http://schemas.microsoft.com/office/drawing/2012/chart">
                  <c:ext xmlns:c16="http://schemas.microsoft.com/office/drawing/2014/chart" uri="{C3380CC4-5D6E-409C-BE32-E72D297353CC}">
                    <c16:uniqueId val="{00000003-41B5-4BDA-962D-1FA03E50DE0C}"/>
                  </c:ext>
                </c:extLst>
              </c15:ser>
            </c15:filteredLineSeries>
            <c15:filteredLineSeries>
              <c15:ser>
                <c:idx val="4"/>
                <c:order val="3"/>
                <c:tx>
                  <c:strRef>
                    <c:extLst xmlns:c15="http://schemas.microsoft.com/office/drawing/2012/chart">
                      <c:ext xmlns:c15="http://schemas.microsoft.com/office/drawing/2012/chart" uri="{02D57815-91ED-43cb-92C2-25804820EDAC}">
                        <c15:formulaRef>
                          <c15:sqref>'Headcount Data'!$S$1</c15:sqref>
                        </c15:formulaRef>
                      </c:ext>
                    </c:extLst>
                    <c:strCache>
                      <c:ptCount val="1"/>
                      <c:pt idx="0">
                        <c:v>LP</c:v>
                      </c:pt>
                    </c:strCache>
                  </c:strRef>
                </c:tx>
                <c:spPr>
                  <a:ln w="38100" cap="rnd">
                    <a:solidFill>
                      <a:srgbClr val="FFC00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Data'!$S$408:$S$452</c15:sqref>
                        </c15:formulaRef>
                      </c:ext>
                    </c:extLst>
                    <c:numCache>
                      <c:formatCode>0.0%</c:formatCode>
                      <c:ptCount val="45"/>
                      <c:pt idx="0">
                        <c:v>3.7753657385559226E-5</c:v>
                      </c:pt>
                      <c:pt idx="1">
                        <c:v>1.4723926380368099E-3</c:v>
                      </c:pt>
                      <c:pt idx="2">
                        <c:v>4.7003303445021238E-3</c:v>
                      </c:pt>
                      <c:pt idx="3">
                        <c:v>9.2496460594620102E-3</c:v>
                      </c:pt>
                      <c:pt idx="4">
                        <c:v>1.4025483718735252E-2</c:v>
                      </c:pt>
                      <c:pt idx="5">
                        <c:v>1.8631429919773478E-2</c:v>
                      </c:pt>
                      <c:pt idx="6">
                        <c:v>2.2614440773949977E-2</c:v>
                      </c:pt>
                      <c:pt idx="7">
                        <c:v>1.9839546956111374E-2</c:v>
                      </c:pt>
                      <c:pt idx="8">
                        <c:v>1.9329872581406324E-2</c:v>
                      </c:pt>
                      <c:pt idx="9">
                        <c:v>1.7291175082586124E-2</c:v>
                      </c:pt>
                      <c:pt idx="10">
                        <c:v>1.4440773949976404E-2</c:v>
                      </c:pt>
                      <c:pt idx="11">
                        <c:v>1.3572439830108541E-2</c:v>
                      </c:pt>
                      <c:pt idx="12">
                        <c:v>1.319490325625295E-2</c:v>
                      </c:pt>
                      <c:pt idx="13">
                        <c:v>1.3119395941481831E-2</c:v>
                      </c:pt>
                      <c:pt idx="14">
                        <c:v>1.2175554506842851E-2</c:v>
                      </c:pt>
                      <c:pt idx="15">
                        <c:v>1.1514865502595563E-2</c:v>
                      </c:pt>
                      <c:pt idx="16">
                        <c:v>9.0986314299197728E-3</c:v>
                      </c:pt>
                      <c:pt idx="17">
                        <c:v>8.173666823973573E-3</c:v>
                      </c:pt>
                      <c:pt idx="18">
                        <c:v>6.4747522416234073E-3</c:v>
                      </c:pt>
                      <c:pt idx="19">
                        <c:v>5.5497876356772067E-3</c:v>
                      </c:pt>
                      <c:pt idx="20">
                        <c:v>5.9839546956111369E-3</c:v>
                      </c:pt>
                      <c:pt idx="21">
                        <c:v>6.6635205285512037E-3</c:v>
                      </c:pt>
                      <c:pt idx="22">
                        <c:v>7.9848985370457766E-3</c:v>
                      </c:pt>
                      <c:pt idx="23">
                        <c:v>1.0797546012269938E-2</c:v>
                      </c:pt>
                      <c:pt idx="24">
                        <c:v>1.6026427560169892E-2</c:v>
                      </c:pt>
                      <c:pt idx="25">
                        <c:v>2.3841434638980651E-2</c:v>
                      </c:pt>
                      <c:pt idx="26">
                        <c:v>3.0127418593676264E-2</c:v>
                      </c:pt>
                      <c:pt idx="27">
                        <c:v>3.7942425672487019E-2</c:v>
                      </c:pt>
                      <c:pt idx="28">
                        <c:v>4.8305804624823027E-2</c:v>
                      </c:pt>
                      <c:pt idx="29">
                        <c:v>4.7135441245870692E-2</c:v>
                      </c:pt>
                      <c:pt idx="30">
                        <c:v>5.8065125058990093E-2</c:v>
                      </c:pt>
                      <c:pt idx="31">
                        <c:v>5.551675318546484E-2</c:v>
                      </c:pt>
                      <c:pt idx="32">
                        <c:v>6.3350637092968384E-2</c:v>
                      </c:pt>
                      <c:pt idx="33">
                        <c:v>5.8253893345917886E-2</c:v>
                      </c:pt>
                      <c:pt idx="34">
                        <c:v>5.5082586125530908E-2</c:v>
                      </c:pt>
                      <c:pt idx="35">
                        <c:v>5.2194431335535633E-2</c:v>
                      </c:pt>
                      <c:pt idx="36">
                        <c:v>4.8362435110901367E-2</c:v>
                      </c:pt>
                      <c:pt idx="37">
                        <c:v>4.3699858423784807E-2</c:v>
                      </c:pt>
                      <c:pt idx="38">
                        <c:v>3.8263331760264273E-2</c:v>
                      </c:pt>
                      <c:pt idx="39">
                        <c:v>2.201038225578103E-2</c:v>
                      </c:pt>
                      <c:pt idx="40">
                        <c:v>1.4063237376120811E-2</c:v>
                      </c:pt>
                      <c:pt idx="41">
                        <c:v>9.3817838603114673E-3</c:v>
                      </c:pt>
                      <c:pt idx="42">
                        <c:v>6.9466729589428974E-3</c:v>
                      </c:pt>
                      <c:pt idx="43">
                        <c:v>4.3039169419537516E-3</c:v>
                      </c:pt>
                      <c:pt idx="44">
                        <c:v>1.1892402076451156E-3</c:v>
                      </c:pt>
                    </c:numCache>
                  </c:numRef>
                </c:val>
                <c:smooth val="1"/>
                <c:extLst xmlns:c15="http://schemas.microsoft.com/office/drawing/2012/chart">
                  <c:ext xmlns:c16="http://schemas.microsoft.com/office/drawing/2014/chart" uri="{C3380CC4-5D6E-409C-BE32-E72D297353CC}">
                    <c16:uniqueId val="{00000004-41B5-4BDA-962D-1FA03E50DE0C}"/>
                  </c:ext>
                </c:extLst>
              </c15:ser>
            </c15:filteredLineSeries>
            <c15:filteredLineSeries>
              <c15:ser>
                <c:idx val="5"/>
                <c:order val="4"/>
                <c:tx>
                  <c:strRef>
                    <c:extLst xmlns:c15="http://schemas.microsoft.com/office/drawing/2012/chart">
                      <c:ext xmlns:c15="http://schemas.microsoft.com/office/drawing/2012/chart" uri="{02D57815-91ED-43cb-92C2-25804820EDAC}">
                        <c15:formulaRef>
                          <c15:sqref>'Headcount Data'!$T$1</c15:sqref>
                        </c15:formulaRef>
                      </c:ext>
                    </c:extLst>
                    <c:strCache>
                      <c:ptCount val="1"/>
                      <c:pt idx="0">
                        <c:v>MP</c:v>
                      </c:pt>
                    </c:strCache>
                  </c:strRef>
                </c:tx>
                <c:spPr>
                  <a:ln w="19050" cap="rnd">
                    <a:solidFill>
                      <a:srgbClr val="FF000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Data'!$T$408:$T$452</c15:sqref>
                        </c15:formulaRef>
                      </c:ext>
                    </c:extLst>
                    <c:numCache>
                      <c:formatCode>0.0%</c:formatCode>
                      <c:ptCount val="45"/>
                      <c:pt idx="0">
                        <c:v>5.6942744070836776E-5</c:v>
                      </c:pt>
                      <c:pt idx="1">
                        <c:v>1.3096831136292458E-3</c:v>
                      </c:pt>
                      <c:pt idx="2">
                        <c:v>5.2956751985878204E-3</c:v>
                      </c:pt>
                      <c:pt idx="3">
                        <c:v>9.936508840361017E-3</c:v>
                      </c:pt>
                      <c:pt idx="4">
                        <c:v>1.6655752640719758E-2</c:v>
                      </c:pt>
                      <c:pt idx="5">
                        <c:v>2.2236141559661759E-2</c:v>
                      </c:pt>
                      <c:pt idx="6">
                        <c:v>2.4912450530991087E-2</c:v>
                      </c:pt>
                      <c:pt idx="7">
                        <c:v>2.6364490504797427E-2</c:v>
                      </c:pt>
                      <c:pt idx="8">
                        <c:v>2.474162229877858E-2</c:v>
                      </c:pt>
                      <c:pt idx="9">
                        <c:v>2.064174472567833E-2</c:v>
                      </c:pt>
                      <c:pt idx="10">
                        <c:v>1.9673718076474105E-2</c:v>
                      </c:pt>
                      <c:pt idx="11">
                        <c:v>2.1239643538422115E-2</c:v>
                      </c:pt>
                      <c:pt idx="12">
                        <c:v>1.9303590240013668E-2</c:v>
                      </c:pt>
                      <c:pt idx="13">
                        <c:v>1.8734162799305298E-2</c:v>
                      </c:pt>
                      <c:pt idx="14">
                        <c:v>1.8079321242490676E-2</c:v>
                      </c:pt>
                      <c:pt idx="15">
                        <c:v>1.6257153432223899E-2</c:v>
                      </c:pt>
                      <c:pt idx="16">
                        <c:v>1.6029382455940551E-2</c:v>
                      </c:pt>
                      <c:pt idx="17">
                        <c:v>1.2441989579477834E-2</c:v>
                      </c:pt>
                      <c:pt idx="18">
                        <c:v>1.323918799646955E-2</c:v>
                      </c:pt>
                      <c:pt idx="19">
                        <c:v>1.1530905674344446E-2</c:v>
                      </c:pt>
                      <c:pt idx="20">
                        <c:v>1.1217720581954844E-2</c:v>
                      </c:pt>
                      <c:pt idx="21">
                        <c:v>1.0790650001423568E-2</c:v>
                      </c:pt>
                      <c:pt idx="22">
                        <c:v>1.0733707257352731E-2</c:v>
                      </c:pt>
                      <c:pt idx="23">
                        <c:v>1.3837086809213335E-2</c:v>
                      </c:pt>
                      <c:pt idx="24">
                        <c:v>1.7538365173817728E-2</c:v>
                      </c:pt>
                      <c:pt idx="25">
                        <c:v>2.1438943142670044E-2</c:v>
                      </c:pt>
                      <c:pt idx="26">
                        <c:v>2.8215129687099622E-2</c:v>
                      </c:pt>
                      <c:pt idx="27">
                        <c:v>3.0065768869401818E-2</c:v>
                      </c:pt>
                      <c:pt idx="28">
                        <c:v>4.0201577314010764E-2</c:v>
                      </c:pt>
                      <c:pt idx="29">
                        <c:v>3.9802978105514905E-2</c:v>
                      </c:pt>
                      <c:pt idx="30">
                        <c:v>4.8686046180565441E-2</c:v>
                      </c:pt>
                      <c:pt idx="31">
                        <c:v>4.9198530877202974E-2</c:v>
                      </c:pt>
                      <c:pt idx="32">
                        <c:v>5.2899809241807365E-2</c:v>
                      </c:pt>
                      <c:pt idx="33">
                        <c:v>5.0536685362867637E-2</c:v>
                      </c:pt>
                      <c:pt idx="34">
                        <c:v>4.871451755260086E-2</c:v>
                      </c:pt>
                      <c:pt idx="35">
                        <c:v>4.3845912934544318E-2</c:v>
                      </c:pt>
                      <c:pt idx="36">
                        <c:v>4.1739031403923356E-2</c:v>
                      </c:pt>
                      <c:pt idx="37">
                        <c:v>3.6016285624804259E-2</c:v>
                      </c:pt>
                      <c:pt idx="38">
                        <c:v>3.0122711613472655E-2</c:v>
                      </c:pt>
                      <c:pt idx="39">
                        <c:v>2.1638242746917974E-2</c:v>
                      </c:pt>
                      <c:pt idx="40">
                        <c:v>1.2726703299832019E-2</c:v>
                      </c:pt>
                      <c:pt idx="41">
                        <c:v>8.4844688665546789E-3</c:v>
                      </c:pt>
                      <c:pt idx="42">
                        <c:v>6.605358312217066E-3</c:v>
                      </c:pt>
                      <c:pt idx="43">
                        <c:v>4.2422344332773395E-3</c:v>
                      </c:pt>
                      <c:pt idx="44">
                        <c:v>2.0214674145147054E-3</c:v>
                      </c:pt>
                    </c:numCache>
                  </c:numRef>
                </c:val>
                <c:smooth val="1"/>
                <c:extLst xmlns:c15="http://schemas.microsoft.com/office/drawing/2012/chart">
                  <c:ext xmlns:c16="http://schemas.microsoft.com/office/drawing/2014/chart" uri="{C3380CC4-5D6E-409C-BE32-E72D297353CC}">
                    <c16:uniqueId val="{00000005-41B5-4BDA-962D-1FA03E50DE0C}"/>
                  </c:ext>
                </c:extLst>
              </c15:ser>
            </c15:filteredLineSeries>
            <c15:filteredLineSeries>
              <c15:ser>
                <c:idx val="6"/>
                <c:order val="5"/>
                <c:tx>
                  <c:strRef>
                    <c:extLst xmlns:c15="http://schemas.microsoft.com/office/drawing/2012/chart">
                      <c:ext xmlns:c15="http://schemas.microsoft.com/office/drawing/2012/chart" uri="{02D57815-91ED-43cb-92C2-25804820EDAC}">
                        <c15:formulaRef>
                          <c15:sqref>'Headcount Data'!$U$1</c15:sqref>
                        </c15:formulaRef>
                      </c:ext>
                    </c:extLst>
                    <c:strCache>
                      <c:ptCount val="1"/>
                      <c:pt idx="0">
                        <c:v>NC</c:v>
                      </c:pt>
                    </c:strCache>
                  </c:strRef>
                </c:tx>
                <c:spPr>
                  <a:ln w="19050" cap="rnd">
                    <a:solidFill>
                      <a:srgbClr val="00B05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Data'!$U$408:$U$452</c15:sqref>
                        </c15:formulaRef>
                      </c:ext>
                    </c:extLst>
                    <c:numCache>
                      <c:formatCode>0.0%</c:formatCode>
                      <c:ptCount val="45"/>
                      <c:pt idx="0">
                        <c:v>6.8146417445482863E-4</c:v>
                      </c:pt>
                      <c:pt idx="1">
                        <c:v>3.4073208722741432E-3</c:v>
                      </c:pt>
                      <c:pt idx="2">
                        <c:v>1.2655763239875389E-2</c:v>
                      </c:pt>
                      <c:pt idx="3">
                        <c:v>1.8594236760124609E-2</c:v>
                      </c:pt>
                      <c:pt idx="4">
                        <c:v>2.1904205607476634E-2</c:v>
                      </c:pt>
                      <c:pt idx="5">
                        <c:v>2.1417445482866043E-2</c:v>
                      </c:pt>
                      <c:pt idx="6">
                        <c:v>2.336448598130841E-2</c:v>
                      </c:pt>
                      <c:pt idx="7">
                        <c:v>2.7063862928348909E-2</c:v>
                      </c:pt>
                      <c:pt idx="8">
                        <c:v>2.6090342679127725E-2</c:v>
                      </c:pt>
                      <c:pt idx="9">
                        <c:v>2.6674454828660436E-2</c:v>
                      </c:pt>
                      <c:pt idx="10">
                        <c:v>2.521417445482866E-2</c:v>
                      </c:pt>
                      <c:pt idx="11">
                        <c:v>2.0833333333333332E-2</c:v>
                      </c:pt>
                      <c:pt idx="12">
                        <c:v>1.8010124610591899E-2</c:v>
                      </c:pt>
                      <c:pt idx="13">
                        <c:v>1.8302180685358254E-2</c:v>
                      </c:pt>
                      <c:pt idx="14">
                        <c:v>1.8594236760124609E-2</c:v>
                      </c:pt>
                      <c:pt idx="15">
                        <c:v>1.8594236760124609E-2</c:v>
                      </c:pt>
                      <c:pt idx="16">
                        <c:v>1.9080996884735201E-2</c:v>
                      </c:pt>
                      <c:pt idx="17">
                        <c:v>2.0638629283489095E-2</c:v>
                      </c:pt>
                      <c:pt idx="18">
                        <c:v>1.6257788161993768E-2</c:v>
                      </c:pt>
                      <c:pt idx="19">
                        <c:v>1.7036604361370715E-2</c:v>
                      </c:pt>
                      <c:pt idx="20">
                        <c:v>1.499221183800623E-2</c:v>
                      </c:pt>
                      <c:pt idx="21">
                        <c:v>1.0708722741433021E-2</c:v>
                      </c:pt>
                      <c:pt idx="22">
                        <c:v>1.3337227414330218E-2</c:v>
                      </c:pt>
                      <c:pt idx="23">
                        <c:v>1.5089563862928349E-2</c:v>
                      </c:pt>
                      <c:pt idx="24">
                        <c:v>1.8302180685358254E-2</c:v>
                      </c:pt>
                      <c:pt idx="25">
                        <c:v>2.3267133956386292E-2</c:v>
                      </c:pt>
                      <c:pt idx="26">
                        <c:v>2.823208722741433E-2</c:v>
                      </c:pt>
                      <c:pt idx="27">
                        <c:v>3.2223520249221184E-2</c:v>
                      </c:pt>
                      <c:pt idx="28">
                        <c:v>4.1569314641744549E-2</c:v>
                      </c:pt>
                      <c:pt idx="29">
                        <c:v>4.2834890965732085E-2</c:v>
                      </c:pt>
                      <c:pt idx="30">
                        <c:v>4.1471962616822428E-2</c:v>
                      </c:pt>
                      <c:pt idx="31">
                        <c:v>4.273753894080997E-2</c:v>
                      </c:pt>
                      <c:pt idx="32">
                        <c:v>4.1374610591900313E-2</c:v>
                      </c:pt>
                      <c:pt idx="33">
                        <c:v>4.0303738317757007E-2</c:v>
                      </c:pt>
                      <c:pt idx="34">
                        <c:v>4.0498442367601244E-2</c:v>
                      </c:pt>
                      <c:pt idx="35">
                        <c:v>3.0081775700934579E-2</c:v>
                      </c:pt>
                      <c:pt idx="36">
                        <c:v>2.9400311526479751E-2</c:v>
                      </c:pt>
                      <c:pt idx="37">
                        <c:v>2.4922118380062305E-2</c:v>
                      </c:pt>
                      <c:pt idx="38">
                        <c:v>2.3461838006230529E-2</c:v>
                      </c:pt>
                      <c:pt idx="39">
                        <c:v>2.2975077881619937E-2</c:v>
                      </c:pt>
                      <c:pt idx="40">
                        <c:v>1.4213395638629283E-2</c:v>
                      </c:pt>
                      <c:pt idx="41">
                        <c:v>1.2461059190031152E-2</c:v>
                      </c:pt>
                      <c:pt idx="42">
                        <c:v>1.0319314641744548E-2</c:v>
                      </c:pt>
                      <c:pt idx="43">
                        <c:v>8.4696261682242983E-3</c:v>
                      </c:pt>
                      <c:pt idx="44">
                        <c:v>2.3364485981308409E-3</c:v>
                      </c:pt>
                    </c:numCache>
                  </c:numRef>
                </c:val>
                <c:smooth val="1"/>
                <c:extLst xmlns:c15="http://schemas.microsoft.com/office/drawing/2012/chart">
                  <c:ext xmlns:c16="http://schemas.microsoft.com/office/drawing/2014/chart" uri="{C3380CC4-5D6E-409C-BE32-E72D297353CC}">
                    <c16:uniqueId val="{00000006-41B5-4BDA-962D-1FA03E50DE0C}"/>
                  </c:ext>
                </c:extLst>
              </c15:ser>
            </c15:filteredLineSeries>
            <c15:filteredLineSeries>
              <c15:ser>
                <c:idx val="7"/>
                <c:order val="6"/>
                <c:tx>
                  <c:strRef>
                    <c:extLst xmlns:c15="http://schemas.microsoft.com/office/drawing/2012/chart">
                      <c:ext xmlns:c15="http://schemas.microsoft.com/office/drawing/2012/chart" uri="{02D57815-91ED-43cb-92C2-25804820EDAC}">
                        <c15:formulaRef>
                          <c15:sqref>'Headcount Data'!$V$1</c15:sqref>
                        </c15:formulaRef>
                      </c:ext>
                    </c:extLst>
                    <c:strCache>
                      <c:ptCount val="1"/>
                      <c:pt idx="0">
                        <c:v>NW</c:v>
                      </c:pt>
                    </c:strCache>
                  </c:strRef>
                </c:tx>
                <c:spPr>
                  <a:ln w="19050" cap="rnd">
                    <a:solidFill>
                      <a:sysClr val="windowText" lastClr="00000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Data'!$V$408:$V$452</c15:sqref>
                        </c15:formulaRef>
                      </c:ext>
                    </c:extLst>
                    <c:numCache>
                      <c:formatCode>0.0%</c:formatCode>
                      <c:ptCount val="45"/>
                      <c:pt idx="0">
                        <c:v>0</c:v>
                      </c:pt>
                      <c:pt idx="1">
                        <c:v>2.112676056338028E-3</c:v>
                      </c:pt>
                      <c:pt idx="2">
                        <c:v>8.0985915492957743E-3</c:v>
                      </c:pt>
                      <c:pt idx="3">
                        <c:v>1.5176056338028168E-2</c:v>
                      </c:pt>
                      <c:pt idx="4">
                        <c:v>2.1584507042253519E-2</c:v>
                      </c:pt>
                      <c:pt idx="5">
                        <c:v>2.7359154929577464E-2</c:v>
                      </c:pt>
                      <c:pt idx="6">
                        <c:v>2.6408450704225352E-2</c:v>
                      </c:pt>
                      <c:pt idx="7">
                        <c:v>2.9471830985915493E-2</c:v>
                      </c:pt>
                      <c:pt idx="8">
                        <c:v>2.9049295774647887E-2</c:v>
                      </c:pt>
                      <c:pt idx="9">
                        <c:v>2.6443661971830987E-2</c:v>
                      </c:pt>
                      <c:pt idx="10">
                        <c:v>2.3204225352112678E-2</c:v>
                      </c:pt>
                      <c:pt idx="11">
                        <c:v>1.8415492957746478E-2</c:v>
                      </c:pt>
                      <c:pt idx="12">
                        <c:v>1.665492957746479E-2</c:v>
                      </c:pt>
                      <c:pt idx="13">
                        <c:v>1.5774647887323943E-2</c:v>
                      </c:pt>
                      <c:pt idx="14">
                        <c:v>1.4683098591549296E-2</c:v>
                      </c:pt>
                      <c:pt idx="15">
                        <c:v>1.3908450704225353E-2</c:v>
                      </c:pt>
                      <c:pt idx="16">
                        <c:v>1.2640845070422535E-2</c:v>
                      </c:pt>
                      <c:pt idx="17">
                        <c:v>1.2007042253521127E-2</c:v>
                      </c:pt>
                      <c:pt idx="18">
                        <c:v>1.0915492957746478E-2</c:v>
                      </c:pt>
                      <c:pt idx="19">
                        <c:v>9.3661971830985916E-3</c:v>
                      </c:pt>
                      <c:pt idx="20">
                        <c:v>9.5774647887323944E-3</c:v>
                      </c:pt>
                      <c:pt idx="21">
                        <c:v>9.7183098591549291E-3</c:v>
                      </c:pt>
                      <c:pt idx="22">
                        <c:v>1.028169014084507E-2</c:v>
                      </c:pt>
                      <c:pt idx="23">
                        <c:v>1.4964788732394365E-2</c:v>
                      </c:pt>
                      <c:pt idx="24">
                        <c:v>1.6514084507042254E-2</c:v>
                      </c:pt>
                      <c:pt idx="25">
                        <c:v>2.3485915492957747E-2</c:v>
                      </c:pt>
                      <c:pt idx="26">
                        <c:v>2.943661971830986E-2</c:v>
                      </c:pt>
                      <c:pt idx="27">
                        <c:v>3.4612676056338026E-2</c:v>
                      </c:pt>
                      <c:pt idx="28">
                        <c:v>4.3309859154929575E-2</c:v>
                      </c:pt>
                      <c:pt idx="29">
                        <c:v>4.5492957746478872E-2</c:v>
                      </c:pt>
                      <c:pt idx="30">
                        <c:v>4.8450704225352116E-2</c:v>
                      </c:pt>
                      <c:pt idx="31">
                        <c:v>4.9647887323943665E-2</c:v>
                      </c:pt>
                      <c:pt idx="32">
                        <c:v>5.0422535211267605E-2</c:v>
                      </c:pt>
                      <c:pt idx="33">
                        <c:v>4.4964788732394366E-2</c:v>
                      </c:pt>
                      <c:pt idx="34">
                        <c:v>4.4859154929577462E-2</c:v>
                      </c:pt>
                      <c:pt idx="35">
                        <c:v>3.8450704225352114E-2</c:v>
                      </c:pt>
                      <c:pt idx="36">
                        <c:v>3.3978873239436623E-2</c:v>
                      </c:pt>
                      <c:pt idx="37">
                        <c:v>3.3380281690140845E-2</c:v>
                      </c:pt>
                      <c:pt idx="38">
                        <c:v>2.9154929577464787E-2</c:v>
                      </c:pt>
                      <c:pt idx="39">
                        <c:v>1.9542253521126762E-2</c:v>
                      </c:pt>
                      <c:pt idx="40">
                        <c:v>1.3838028169014084E-2</c:v>
                      </c:pt>
                      <c:pt idx="41">
                        <c:v>9.5070422535211262E-3</c:v>
                      </c:pt>
                      <c:pt idx="42">
                        <c:v>6.619718309859155E-3</c:v>
                      </c:pt>
                      <c:pt idx="43">
                        <c:v>4.9295774647887328E-3</c:v>
                      </c:pt>
                      <c:pt idx="44">
                        <c:v>1.5845070422535212E-3</c:v>
                      </c:pt>
                    </c:numCache>
                  </c:numRef>
                </c:val>
                <c:smooth val="1"/>
                <c:extLst xmlns:c15="http://schemas.microsoft.com/office/drawing/2012/chart">
                  <c:ext xmlns:c16="http://schemas.microsoft.com/office/drawing/2014/chart" uri="{C3380CC4-5D6E-409C-BE32-E72D297353CC}">
                    <c16:uniqueId val="{00000007-41B5-4BDA-962D-1FA03E50DE0C}"/>
                  </c:ext>
                </c:extLst>
              </c15:ser>
            </c15:filteredLineSeries>
            <c15:filteredLineSeries>
              <c15:ser>
                <c:idx val="8"/>
                <c:order val="7"/>
                <c:tx>
                  <c:strRef>
                    <c:extLst xmlns:c15="http://schemas.microsoft.com/office/drawing/2012/chart">
                      <c:ext xmlns:c15="http://schemas.microsoft.com/office/drawing/2012/chart" uri="{02D57815-91ED-43cb-92C2-25804820EDAC}">
                        <c15:formulaRef>
                          <c15:sqref>'Headcount Data'!$W$1</c15:sqref>
                        </c15:formulaRef>
                      </c:ext>
                    </c:extLst>
                    <c:strCache>
                      <c:ptCount val="1"/>
                      <c:pt idx="0">
                        <c:v>WC</c:v>
                      </c:pt>
                    </c:strCache>
                  </c:strRef>
                </c:tx>
                <c:spPr>
                  <a:ln w="19050" cap="rnd">
                    <a:solidFill>
                      <a:srgbClr val="FFC00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Data'!$W$408:$W$452</c15:sqref>
                        </c15:formulaRef>
                      </c:ext>
                    </c:extLst>
                    <c:numCache>
                      <c:formatCode>0.0%</c:formatCode>
                      <c:ptCount val="45"/>
                      <c:pt idx="0">
                        <c:v>3.9144414930798266E-4</c:v>
                      </c:pt>
                      <c:pt idx="1">
                        <c:v>3.6348385292884105E-3</c:v>
                      </c:pt>
                      <c:pt idx="2">
                        <c:v>1.2526212777855445E-2</c:v>
                      </c:pt>
                      <c:pt idx="3">
                        <c:v>2.2843562141758703E-2</c:v>
                      </c:pt>
                      <c:pt idx="4">
                        <c:v>2.4660981406402906E-2</c:v>
                      </c:pt>
                      <c:pt idx="5">
                        <c:v>3.0169159793093807E-2</c:v>
                      </c:pt>
                      <c:pt idx="6">
                        <c:v>3.1455333426534324E-2</c:v>
                      </c:pt>
                      <c:pt idx="7">
                        <c:v>3.4335243953585906E-2</c:v>
                      </c:pt>
                      <c:pt idx="8">
                        <c:v>3.2769467356353978E-2</c:v>
                      </c:pt>
                      <c:pt idx="9">
                        <c:v>3.2098420243254579E-2</c:v>
                      </c:pt>
                      <c:pt idx="10">
                        <c:v>2.9554033272752692E-2</c:v>
                      </c:pt>
                      <c:pt idx="11">
                        <c:v>2.6198797707255698E-2</c:v>
                      </c:pt>
                      <c:pt idx="12">
                        <c:v>2.6338599189151404E-2</c:v>
                      </c:pt>
                      <c:pt idx="13">
                        <c:v>2.231231651055501E-2</c:v>
                      </c:pt>
                      <c:pt idx="14">
                        <c:v>2.0383056060394242E-2</c:v>
                      </c:pt>
                      <c:pt idx="15">
                        <c:v>1.9460366279882568E-2</c:v>
                      </c:pt>
                      <c:pt idx="16">
                        <c:v>1.6440654270935273E-2</c:v>
                      </c:pt>
                      <c:pt idx="17">
                        <c:v>1.5797567454215015E-2</c:v>
                      </c:pt>
                      <c:pt idx="18">
                        <c:v>1.3448902558367119E-2</c:v>
                      </c:pt>
                      <c:pt idx="19">
                        <c:v>1.107227736614008E-2</c:v>
                      </c:pt>
                      <c:pt idx="20">
                        <c:v>1.0848594995106948E-2</c:v>
                      </c:pt>
                      <c:pt idx="21">
                        <c:v>1.0065706696490984E-2</c:v>
                      </c:pt>
                      <c:pt idx="22">
                        <c:v>1.070879351321124E-2</c:v>
                      </c:pt>
                      <c:pt idx="23">
                        <c:v>1.1994967146651754E-2</c:v>
                      </c:pt>
                      <c:pt idx="24">
                        <c:v>1.6216971899902139E-2</c:v>
                      </c:pt>
                      <c:pt idx="25">
                        <c:v>1.6888019013001538E-2</c:v>
                      </c:pt>
                      <c:pt idx="26">
                        <c:v>2.0438976653152523E-2</c:v>
                      </c:pt>
                      <c:pt idx="27">
                        <c:v>2.4633021110023766E-2</c:v>
                      </c:pt>
                      <c:pt idx="28">
                        <c:v>3.1147770166363765E-2</c:v>
                      </c:pt>
                      <c:pt idx="29">
                        <c:v>3.125961135188033E-2</c:v>
                      </c:pt>
                      <c:pt idx="30">
                        <c:v>3.397176010065707E-2</c:v>
                      </c:pt>
                      <c:pt idx="31">
                        <c:v>3.7718439815462045E-2</c:v>
                      </c:pt>
                      <c:pt idx="32">
                        <c:v>3.8501328114078012E-2</c:v>
                      </c:pt>
                      <c:pt idx="33">
                        <c:v>3.8109883964770025E-2</c:v>
                      </c:pt>
                      <c:pt idx="34">
                        <c:v>4.017894589682651E-2</c:v>
                      </c:pt>
                      <c:pt idx="35">
                        <c:v>3.7159233887879214E-2</c:v>
                      </c:pt>
                      <c:pt idx="36">
                        <c:v>3.0812246609814065E-2</c:v>
                      </c:pt>
                      <c:pt idx="37">
                        <c:v>2.6086956521739129E-2</c:v>
                      </c:pt>
                      <c:pt idx="38">
                        <c:v>2.3346847476583252E-2</c:v>
                      </c:pt>
                      <c:pt idx="39">
                        <c:v>2.1110023766251922E-2</c:v>
                      </c:pt>
                      <c:pt idx="40">
                        <c:v>1.8397875017475186E-2</c:v>
                      </c:pt>
                      <c:pt idx="41">
                        <c:v>1.5294282119390466E-2</c:v>
                      </c:pt>
                      <c:pt idx="42">
                        <c:v>1.2721934852509437E-2</c:v>
                      </c:pt>
                      <c:pt idx="43">
                        <c:v>1.107227736614008E-2</c:v>
                      </c:pt>
                      <c:pt idx="44">
                        <c:v>5.4242974975534739E-3</c:v>
                      </c:pt>
                    </c:numCache>
                  </c:numRef>
                </c:val>
                <c:smooth val="1"/>
                <c:extLst xmlns:c15="http://schemas.microsoft.com/office/drawing/2012/chart">
                  <c:ext xmlns:c16="http://schemas.microsoft.com/office/drawing/2014/chart" uri="{C3380CC4-5D6E-409C-BE32-E72D297353CC}">
                    <c16:uniqueId val="{00000008-41B5-4BDA-962D-1FA03E50DE0C}"/>
                  </c:ext>
                </c:extLst>
              </c15:ser>
            </c15:filteredLineSeries>
            <c15:filteredLineSeries>
              <c15:ser>
                <c:idx val="9"/>
                <c:order val="8"/>
                <c:tx>
                  <c:strRef>
                    <c:extLst>
                      <c:ext xmlns:c15="http://schemas.microsoft.com/office/drawing/2012/chart" uri="{02D57815-91ED-43cb-92C2-25804820EDAC}">
                        <c15:formulaRef>
                          <c15:sqref>'Headcount Data'!$X$1</c15:sqref>
                        </c15:formulaRef>
                      </c:ext>
                    </c:extLst>
                    <c:strCache>
                      <c:ptCount val="1"/>
                      <c:pt idx="0">
                        <c:v>SA</c:v>
                      </c:pt>
                    </c:strCache>
                  </c:strRef>
                </c:tx>
                <c:spPr>
                  <a:ln w="38100" cap="rnd">
                    <a:solidFill>
                      <a:schemeClr val="accent6"/>
                    </a:solidFill>
                    <a:prstDash val="sysDash"/>
                    <a:round/>
                  </a:ln>
                  <a:effectLst/>
                </c:spPr>
                <c:marker>
                  <c:symbol val="none"/>
                </c:marker>
                <c:cat>
                  <c:numRef>
                    <c:extLs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c:ext xmlns:c15="http://schemas.microsoft.com/office/drawing/2012/chart" uri="{02D57815-91ED-43cb-92C2-25804820EDAC}">
                        <c15:formulaRef>
                          <c15:sqref>'Headcount Data'!$X$408:$X$452</c15:sqref>
                        </c15:formulaRef>
                      </c:ext>
                    </c:extLst>
                    <c:numCache>
                      <c:formatCode>0.0%</c:formatCode>
                      <c:ptCount val="45"/>
                      <c:pt idx="0">
                        <c:v>1.0852648169478901E-4</c:v>
                      </c:pt>
                      <c:pt idx="1">
                        <c:v>1.5736339845744405E-3</c:v>
                      </c:pt>
                      <c:pt idx="2">
                        <c:v>5.8382314129901266E-3</c:v>
                      </c:pt>
                      <c:pt idx="3">
                        <c:v>1.1294153629100882E-2</c:v>
                      </c:pt>
                      <c:pt idx="4">
                        <c:v>1.621730948052813E-2</c:v>
                      </c:pt>
                      <c:pt idx="5">
                        <c:v>2.0412844602410767E-2</c:v>
                      </c:pt>
                      <c:pt idx="6">
                        <c:v>2.4078079870557507E-2</c:v>
                      </c:pt>
                      <c:pt idx="7">
                        <c:v>2.5666512920817598E-2</c:v>
                      </c:pt>
                      <c:pt idx="8">
                        <c:v>2.5414928804161498E-2</c:v>
                      </c:pt>
                      <c:pt idx="9">
                        <c:v>2.4115077534771639E-2</c:v>
                      </c:pt>
                      <c:pt idx="10">
                        <c:v>2.2235596192693701E-2</c:v>
                      </c:pt>
                      <c:pt idx="11">
                        <c:v>2.0526304106000773E-2</c:v>
                      </c:pt>
                      <c:pt idx="12">
                        <c:v>2.0003403785107701E-2</c:v>
                      </c:pt>
                      <c:pt idx="13">
                        <c:v>1.9270850033667873E-2</c:v>
                      </c:pt>
                      <c:pt idx="14">
                        <c:v>1.8930471522897854E-2</c:v>
                      </c:pt>
                      <c:pt idx="15">
                        <c:v>1.9241251902296568E-2</c:v>
                      </c:pt>
                      <c:pt idx="16">
                        <c:v>1.7312440341266454E-2</c:v>
                      </c:pt>
                      <c:pt idx="17">
                        <c:v>1.6056986268933555E-2</c:v>
                      </c:pt>
                      <c:pt idx="18">
                        <c:v>1.4350160693188237E-2</c:v>
                      </c:pt>
                      <c:pt idx="19">
                        <c:v>1.249041143869117E-2</c:v>
                      </c:pt>
                      <c:pt idx="20">
                        <c:v>1.2248693365825505E-2</c:v>
                      </c:pt>
                      <c:pt idx="21">
                        <c:v>1.2796258796194667E-2</c:v>
                      </c:pt>
                      <c:pt idx="22">
                        <c:v>1.3257496343397519E-2</c:v>
                      </c:pt>
                      <c:pt idx="23">
                        <c:v>1.6441761976760533E-2</c:v>
                      </c:pt>
                      <c:pt idx="24">
                        <c:v>2.0568234792110125E-2</c:v>
                      </c:pt>
                      <c:pt idx="25">
                        <c:v>2.532860092099519E-2</c:v>
                      </c:pt>
                      <c:pt idx="26">
                        <c:v>3.0703128275834851E-2</c:v>
                      </c:pt>
                      <c:pt idx="27">
                        <c:v>3.4832067602132054E-2</c:v>
                      </c:pt>
                      <c:pt idx="28">
                        <c:v>4.2752034254904044E-2</c:v>
                      </c:pt>
                      <c:pt idx="29">
                        <c:v>4.1336256970976565E-2</c:v>
                      </c:pt>
                      <c:pt idx="30">
                        <c:v>4.6688585727287749E-2</c:v>
                      </c:pt>
                      <c:pt idx="31">
                        <c:v>4.5499727450540289E-2</c:v>
                      </c:pt>
                      <c:pt idx="32">
                        <c:v>4.7963771887201523E-2</c:v>
                      </c:pt>
                      <c:pt idx="33">
                        <c:v>4.3953225086389547E-2</c:v>
                      </c:pt>
                      <c:pt idx="34">
                        <c:v>4.2377124590867496E-2</c:v>
                      </c:pt>
                      <c:pt idx="35">
                        <c:v>3.8958540417481646E-2</c:v>
                      </c:pt>
                      <c:pt idx="36">
                        <c:v>3.4960326171407714E-2</c:v>
                      </c:pt>
                      <c:pt idx="37">
                        <c:v>3.0900449151643559E-2</c:v>
                      </c:pt>
                      <c:pt idx="38">
                        <c:v>2.7089689737587901E-2</c:v>
                      </c:pt>
                      <c:pt idx="39">
                        <c:v>1.9194388194291999E-2</c:v>
                      </c:pt>
                      <c:pt idx="40">
                        <c:v>1.3055242445693595E-2</c:v>
                      </c:pt>
                      <c:pt idx="41">
                        <c:v>9.5503303891414319E-3</c:v>
                      </c:pt>
                      <c:pt idx="42">
                        <c:v>7.5475234996830532E-3</c:v>
                      </c:pt>
                      <c:pt idx="43">
                        <c:v>5.1624074133453041E-3</c:v>
                      </c:pt>
                      <c:pt idx="44">
                        <c:v>1.6969595319548825E-3</c:v>
                      </c:pt>
                    </c:numCache>
                  </c:numRef>
                </c:val>
                <c:smooth val="1"/>
                <c:extLst>
                  <c:ext xmlns:c16="http://schemas.microsoft.com/office/drawing/2014/chart" uri="{C3380CC4-5D6E-409C-BE32-E72D297353CC}">
                    <c16:uniqueId val="{00000009-41B5-4BDA-962D-1FA03E50DE0C}"/>
                  </c:ext>
                </c:extLst>
              </c15:ser>
            </c15:filteredLineSeries>
          </c:ext>
        </c:extLst>
      </c:lineChart>
      <c:catAx>
        <c:axId val="62649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57625376"/>
        <c:crosses val="autoZero"/>
        <c:auto val="0"/>
        <c:lblAlgn val="ctr"/>
        <c:lblOffset val="100"/>
        <c:tickLblSkip val="5"/>
        <c:tickMarkSkip val="5"/>
        <c:noMultiLvlLbl val="0"/>
      </c:catAx>
      <c:valAx>
        <c:axId val="1576253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ZA"/>
                  <a:t>% of educators at this age</a:t>
                </a:r>
                <a:endParaRPr lang="en-US"/>
              </a:p>
            </c:rich>
          </c:tx>
          <c:layout>
            <c:manualLayout>
              <c:xMode val="edge"/>
              <c:yMode val="edge"/>
              <c:x val="2.9938681294787443E-2"/>
              <c:y val="0.11505223092611173"/>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26499536"/>
        <c:crosses val="autoZero"/>
        <c:crossBetween val="between"/>
      </c:valAx>
      <c:spPr>
        <a:noFill/>
        <a:ln>
          <a:noFill/>
        </a:ln>
        <a:effectLst/>
      </c:spPr>
    </c:plotArea>
    <c:legend>
      <c:legendPos val="b"/>
      <c:layout>
        <c:manualLayout>
          <c:xMode val="edge"/>
          <c:yMode val="edge"/>
          <c:x val="0.39399305714573585"/>
          <c:y val="0.89344950489143404"/>
          <c:w val="0.19223856673108805"/>
          <c:h val="0.1065504951085659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100603165485027"/>
          <c:y val="0.12052644653986155"/>
          <c:w val="0.83473064151209608"/>
          <c:h val="0.65095840292690688"/>
        </c:manualLayout>
      </c:layout>
      <c:lineChart>
        <c:grouping val="standard"/>
        <c:varyColors val="0"/>
        <c:ser>
          <c:idx val="1"/>
          <c:order val="1"/>
          <c:tx>
            <c:strRef>
              <c:f>'Headcount Data'!$P$1</c:f>
              <c:strCache>
                <c:ptCount val="1"/>
                <c:pt idx="0">
                  <c:v>FS</c:v>
                </c:pt>
              </c:strCache>
              <c:extLst xmlns:c15="http://schemas.microsoft.com/office/drawing/2012/chart"/>
            </c:strRef>
          </c:tx>
          <c:spPr>
            <a:ln w="38100" cap="rnd">
              <a:solidFill>
                <a:srgbClr val="00B050"/>
              </a:solidFill>
              <a:round/>
            </a:ln>
            <a:effectLst/>
          </c:spPr>
          <c:marker>
            <c:symbol val="none"/>
          </c:marker>
          <c:cat>
            <c:numRef>
              <c:f>'Headcount Data'!$N$408:$N$452</c:f>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extLst xmlns:c15="http://schemas.microsoft.com/office/drawing/2012/chart"/>
            </c:numRef>
          </c:cat>
          <c:val>
            <c:numRef>
              <c:f>'Headcount Data'!$P$408:$P$452</c:f>
              <c:numCache>
                <c:formatCode>0.0%</c:formatCode>
                <c:ptCount val="45"/>
                <c:pt idx="0">
                  <c:v>2.2283625991621357E-4</c:v>
                </c:pt>
                <c:pt idx="1">
                  <c:v>1.7826900793297086E-3</c:v>
                </c:pt>
                <c:pt idx="2">
                  <c:v>6.1502807736874944E-3</c:v>
                </c:pt>
                <c:pt idx="3">
                  <c:v>1.4216953382654425E-2</c:v>
                </c:pt>
                <c:pt idx="4">
                  <c:v>2.0902041180140832E-2</c:v>
                </c:pt>
                <c:pt idx="5">
                  <c:v>2.7230590961761298E-2</c:v>
                </c:pt>
                <c:pt idx="6">
                  <c:v>2.9993760584722345E-2</c:v>
                </c:pt>
                <c:pt idx="7">
                  <c:v>3.2534093947767177E-2</c:v>
                </c:pt>
                <c:pt idx="8">
                  <c:v>3.1241643640253142E-2</c:v>
                </c:pt>
                <c:pt idx="9">
                  <c:v>3.2444959443800693E-2</c:v>
                </c:pt>
                <c:pt idx="10">
                  <c:v>2.9993760584722345E-2</c:v>
                </c:pt>
                <c:pt idx="11">
                  <c:v>2.7542561725643996E-2</c:v>
                </c:pt>
                <c:pt idx="12">
                  <c:v>2.464569034673322E-2</c:v>
                </c:pt>
                <c:pt idx="13">
                  <c:v>2.1035742936090562E-2</c:v>
                </c:pt>
                <c:pt idx="14">
                  <c:v>1.8495409573045726E-2</c:v>
                </c:pt>
                <c:pt idx="15">
                  <c:v>1.9609590872626793E-2</c:v>
                </c:pt>
                <c:pt idx="16">
                  <c:v>1.6534450485783045E-2</c:v>
                </c:pt>
                <c:pt idx="17">
                  <c:v>1.3236473839023086E-2</c:v>
                </c:pt>
                <c:pt idx="18">
                  <c:v>1.1899456279525805E-2</c:v>
                </c:pt>
                <c:pt idx="19">
                  <c:v>9.4928246724306983E-3</c:v>
                </c:pt>
                <c:pt idx="20">
                  <c:v>9.8047954363133967E-3</c:v>
                </c:pt>
                <c:pt idx="21">
                  <c:v>9.4928246724306983E-3</c:v>
                </c:pt>
                <c:pt idx="22">
                  <c:v>1.132008200374365E-2</c:v>
                </c:pt>
                <c:pt idx="23">
                  <c:v>1.3325608342989572E-2</c:v>
                </c:pt>
                <c:pt idx="24">
                  <c:v>1.7514930029414386E-2</c:v>
                </c:pt>
                <c:pt idx="25">
                  <c:v>2.1347713699973261E-2</c:v>
                </c:pt>
                <c:pt idx="26">
                  <c:v>2.6606649433995901E-2</c:v>
                </c:pt>
                <c:pt idx="27">
                  <c:v>3.1241643640253142E-2</c:v>
                </c:pt>
                <c:pt idx="28">
                  <c:v>3.9531152509136289E-2</c:v>
                </c:pt>
                <c:pt idx="29">
                  <c:v>4.1893216864248149E-2</c:v>
                </c:pt>
                <c:pt idx="30">
                  <c:v>4.4879222747125413E-2</c:v>
                </c:pt>
                <c:pt idx="31">
                  <c:v>4.2071485872181125E-2</c:v>
                </c:pt>
                <c:pt idx="32">
                  <c:v>4.122470808449951E-2</c:v>
                </c:pt>
                <c:pt idx="33">
                  <c:v>4.1625813352348696E-2</c:v>
                </c:pt>
                <c:pt idx="34">
                  <c:v>3.9709421517069257E-2</c:v>
                </c:pt>
                <c:pt idx="35">
                  <c:v>3.7169088154024421E-2</c:v>
                </c:pt>
                <c:pt idx="36">
                  <c:v>3.4495053035029859E-2</c:v>
                </c:pt>
                <c:pt idx="37">
                  <c:v>3.11970763882699E-2</c:v>
                </c:pt>
                <c:pt idx="38">
                  <c:v>2.7676263481593726E-2</c:v>
                </c:pt>
                <c:pt idx="39">
                  <c:v>1.7069257509581961E-2</c:v>
                </c:pt>
                <c:pt idx="40">
                  <c:v>1.2345128799358231E-2</c:v>
                </c:pt>
                <c:pt idx="41">
                  <c:v>7.6655673411177468E-3</c:v>
                </c:pt>
                <c:pt idx="42">
                  <c:v>6.863356805419378E-3</c:v>
                </c:pt>
                <c:pt idx="43">
                  <c:v>3.8327836705588734E-3</c:v>
                </c:pt>
                <c:pt idx="44">
                  <c:v>8.9134503966485428E-4</c:v>
                </c:pt>
              </c:numCache>
              <c:extLst xmlns:c15="http://schemas.microsoft.com/office/drawing/2012/chart"/>
            </c:numRef>
          </c:val>
          <c:smooth val="1"/>
          <c:extLst xmlns:c15="http://schemas.microsoft.com/office/drawing/2012/chart">
            <c:ext xmlns:c16="http://schemas.microsoft.com/office/drawing/2014/chart" uri="{C3380CC4-5D6E-409C-BE32-E72D297353CC}">
              <c16:uniqueId val="{00000001-41B5-4BDA-962D-1FA03E50DE0C}"/>
            </c:ext>
          </c:extLst>
        </c:ser>
        <c:ser>
          <c:idx val="9"/>
          <c:order val="9"/>
          <c:tx>
            <c:strRef>
              <c:f>'Headcount Data'!$X$1</c:f>
              <c:strCache>
                <c:ptCount val="1"/>
                <c:pt idx="0">
                  <c:v>SA</c:v>
                </c:pt>
              </c:strCache>
            </c:strRef>
          </c:tx>
          <c:spPr>
            <a:ln w="38100" cap="rnd">
              <a:solidFill>
                <a:schemeClr val="accent6"/>
              </a:solidFill>
              <a:prstDash val="sysDash"/>
              <a:round/>
            </a:ln>
            <a:effectLst/>
          </c:spPr>
          <c:marker>
            <c:symbol val="none"/>
          </c:marker>
          <c:cat>
            <c:numRef>
              <c:f>'Headcount Data'!$N$408:$N$452</c:f>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f>'Headcount Data'!$X$408:$X$452</c:f>
              <c:numCache>
                <c:formatCode>0.0%</c:formatCode>
                <c:ptCount val="45"/>
                <c:pt idx="0">
                  <c:v>1.0852648169478901E-4</c:v>
                </c:pt>
                <c:pt idx="1">
                  <c:v>1.5736339845744405E-3</c:v>
                </c:pt>
                <c:pt idx="2">
                  <c:v>5.8382314129901266E-3</c:v>
                </c:pt>
                <c:pt idx="3">
                  <c:v>1.1294153629100882E-2</c:v>
                </c:pt>
                <c:pt idx="4">
                  <c:v>1.621730948052813E-2</c:v>
                </c:pt>
                <c:pt idx="5">
                  <c:v>2.0412844602410767E-2</c:v>
                </c:pt>
                <c:pt idx="6">
                  <c:v>2.4078079870557507E-2</c:v>
                </c:pt>
                <c:pt idx="7">
                  <c:v>2.5666512920817598E-2</c:v>
                </c:pt>
                <c:pt idx="8">
                  <c:v>2.5414928804161498E-2</c:v>
                </c:pt>
                <c:pt idx="9">
                  <c:v>2.4115077534771639E-2</c:v>
                </c:pt>
                <c:pt idx="10">
                  <c:v>2.2235596192693701E-2</c:v>
                </c:pt>
                <c:pt idx="11">
                  <c:v>2.0526304106000773E-2</c:v>
                </c:pt>
                <c:pt idx="12">
                  <c:v>2.0003403785107701E-2</c:v>
                </c:pt>
                <c:pt idx="13">
                  <c:v>1.9270850033667873E-2</c:v>
                </c:pt>
                <c:pt idx="14">
                  <c:v>1.8930471522897854E-2</c:v>
                </c:pt>
                <c:pt idx="15">
                  <c:v>1.9241251902296568E-2</c:v>
                </c:pt>
                <c:pt idx="16">
                  <c:v>1.7312440341266454E-2</c:v>
                </c:pt>
                <c:pt idx="17">
                  <c:v>1.6056986268933555E-2</c:v>
                </c:pt>
                <c:pt idx="18">
                  <c:v>1.4350160693188237E-2</c:v>
                </c:pt>
                <c:pt idx="19">
                  <c:v>1.249041143869117E-2</c:v>
                </c:pt>
                <c:pt idx="20">
                  <c:v>1.2248693365825505E-2</c:v>
                </c:pt>
                <c:pt idx="21">
                  <c:v>1.2796258796194667E-2</c:v>
                </c:pt>
                <c:pt idx="22">
                  <c:v>1.3257496343397519E-2</c:v>
                </c:pt>
                <c:pt idx="23">
                  <c:v>1.6441761976760533E-2</c:v>
                </c:pt>
                <c:pt idx="24">
                  <c:v>2.0568234792110125E-2</c:v>
                </c:pt>
                <c:pt idx="25">
                  <c:v>2.532860092099519E-2</c:v>
                </c:pt>
                <c:pt idx="26">
                  <c:v>3.0703128275834851E-2</c:v>
                </c:pt>
                <c:pt idx="27">
                  <c:v>3.4832067602132054E-2</c:v>
                </c:pt>
                <c:pt idx="28">
                  <c:v>4.2752034254904044E-2</c:v>
                </c:pt>
                <c:pt idx="29">
                  <c:v>4.1336256970976565E-2</c:v>
                </c:pt>
                <c:pt idx="30">
                  <c:v>4.6688585727287749E-2</c:v>
                </c:pt>
                <c:pt idx="31">
                  <c:v>4.5499727450540289E-2</c:v>
                </c:pt>
                <c:pt idx="32">
                  <c:v>4.7963771887201523E-2</c:v>
                </c:pt>
                <c:pt idx="33">
                  <c:v>4.3953225086389547E-2</c:v>
                </c:pt>
                <c:pt idx="34">
                  <c:v>4.2377124590867496E-2</c:v>
                </c:pt>
                <c:pt idx="35">
                  <c:v>3.8958540417481646E-2</c:v>
                </c:pt>
                <c:pt idx="36">
                  <c:v>3.4960326171407714E-2</c:v>
                </c:pt>
                <c:pt idx="37">
                  <c:v>3.0900449151643559E-2</c:v>
                </c:pt>
                <c:pt idx="38">
                  <c:v>2.7089689737587901E-2</c:v>
                </c:pt>
                <c:pt idx="39">
                  <c:v>1.9194388194291999E-2</c:v>
                </c:pt>
                <c:pt idx="40">
                  <c:v>1.3055242445693595E-2</c:v>
                </c:pt>
                <c:pt idx="41">
                  <c:v>9.5503303891414319E-3</c:v>
                </c:pt>
                <c:pt idx="42">
                  <c:v>7.5475234996830532E-3</c:v>
                </c:pt>
                <c:pt idx="43">
                  <c:v>5.1624074133453041E-3</c:v>
                </c:pt>
                <c:pt idx="44">
                  <c:v>1.6969595319548825E-3</c:v>
                </c:pt>
              </c:numCache>
            </c:numRef>
          </c:val>
          <c:smooth val="1"/>
          <c:extLst>
            <c:ext xmlns:c16="http://schemas.microsoft.com/office/drawing/2014/chart" uri="{C3380CC4-5D6E-409C-BE32-E72D297353CC}">
              <c16:uniqueId val="{00000009-41B5-4BDA-962D-1FA03E50DE0C}"/>
            </c:ext>
          </c:extLst>
        </c:ser>
        <c:dLbls>
          <c:showLegendKey val="0"/>
          <c:showVal val="0"/>
          <c:showCatName val="0"/>
          <c:showSerName val="0"/>
          <c:showPercent val="0"/>
          <c:showBubbleSize val="0"/>
        </c:dLbls>
        <c:smooth val="0"/>
        <c:axId val="626499536"/>
        <c:axId val="157625376"/>
        <c:extLst>
          <c:ext xmlns:c15="http://schemas.microsoft.com/office/drawing/2012/chart" uri="{02D57815-91ED-43cb-92C2-25804820EDAC}">
            <c15:filteredLineSeries>
              <c15:ser>
                <c:idx val="0"/>
                <c:order val="0"/>
                <c:tx>
                  <c:strRef>
                    <c:extLst>
                      <c:ext uri="{02D57815-91ED-43cb-92C2-25804820EDAC}">
                        <c15:formulaRef>
                          <c15:sqref>'Headcount Data'!$O$1</c15:sqref>
                        </c15:formulaRef>
                      </c:ext>
                    </c:extLst>
                    <c:strCache>
                      <c:ptCount val="1"/>
                      <c:pt idx="0">
                        <c:v>EC</c:v>
                      </c:pt>
                    </c:strCache>
                  </c:strRef>
                </c:tx>
                <c:spPr>
                  <a:ln w="38100" cap="rnd">
                    <a:solidFill>
                      <a:srgbClr val="FF0000"/>
                    </a:solidFill>
                    <a:round/>
                  </a:ln>
                  <a:effectLst/>
                </c:spPr>
                <c:marker>
                  <c:symbol val="none"/>
                </c:marker>
                <c:cat>
                  <c:numRef>
                    <c:extLst>
                      <c:ex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c:ext uri="{02D57815-91ED-43cb-92C2-25804820EDAC}">
                        <c15:formulaRef>
                          <c15:sqref>'Headcount Data'!$O$408:$O$452</c15:sqref>
                        </c15:formulaRef>
                      </c:ext>
                    </c:extLst>
                    <c:numCache>
                      <c:formatCode>0.0%</c:formatCode>
                      <c:ptCount val="45"/>
                      <c:pt idx="0">
                        <c:v>1.115531922805191E-4</c:v>
                      </c:pt>
                      <c:pt idx="1">
                        <c:v>8.7383333953073292E-4</c:v>
                      </c:pt>
                      <c:pt idx="2">
                        <c:v>3.3837801658424126E-3</c:v>
                      </c:pt>
                      <c:pt idx="3">
                        <c:v>8.0690142416242148E-3</c:v>
                      </c:pt>
                      <c:pt idx="4">
                        <c:v>1.1917599375302124E-2</c:v>
                      </c:pt>
                      <c:pt idx="5">
                        <c:v>1.5301379541144536E-2</c:v>
                      </c:pt>
                      <c:pt idx="6">
                        <c:v>1.7495258989328077E-2</c:v>
                      </c:pt>
                      <c:pt idx="7">
                        <c:v>1.7643996579035436E-2</c:v>
                      </c:pt>
                      <c:pt idx="8">
                        <c:v>1.8964042687688247E-2</c:v>
                      </c:pt>
                      <c:pt idx="9">
                        <c:v>1.6751571040791283E-2</c:v>
                      </c:pt>
                      <c:pt idx="10">
                        <c:v>1.5357156137284795E-2</c:v>
                      </c:pt>
                      <c:pt idx="11">
                        <c:v>1.3442159669802551E-2</c:v>
                      </c:pt>
                      <c:pt idx="12">
                        <c:v>1.3088907894247574E-2</c:v>
                      </c:pt>
                      <c:pt idx="13">
                        <c:v>1.4334585208046704E-2</c:v>
                      </c:pt>
                      <c:pt idx="14">
                        <c:v>1.4148663220912506E-2</c:v>
                      </c:pt>
                      <c:pt idx="15">
                        <c:v>1.5747592310266612E-2</c:v>
                      </c:pt>
                      <c:pt idx="16">
                        <c:v>1.4148663220912506E-2</c:v>
                      </c:pt>
                      <c:pt idx="17">
                        <c:v>1.4501914996467483E-2</c:v>
                      </c:pt>
                      <c:pt idx="18">
                        <c:v>1.2679879522552336E-2</c:v>
                      </c:pt>
                      <c:pt idx="19">
                        <c:v>1.1564347599747147E-2</c:v>
                      </c:pt>
                      <c:pt idx="20">
                        <c:v>1.2568326330271818E-2</c:v>
                      </c:pt>
                      <c:pt idx="21">
                        <c:v>1.3051723496820733E-2</c:v>
                      </c:pt>
                      <c:pt idx="22">
                        <c:v>1.4985312163016398E-2</c:v>
                      </c:pt>
                      <c:pt idx="23">
                        <c:v>1.8815305097980888E-2</c:v>
                      </c:pt>
                      <c:pt idx="24">
                        <c:v>2.3296024987915071E-2</c:v>
                      </c:pt>
                      <c:pt idx="25">
                        <c:v>2.8446064031532371E-2</c:v>
                      </c:pt>
                      <c:pt idx="26">
                        <c:v>3.5232216561930617E-2</c:v>
                      </c:pt>
                      <c:pt idx="27">
                        <c:v>3.926672368274272E-2</c:v>
                      </c:pt>
                      <c:pt idx="28">
                        <c:v>5.3285241512661286E-2</c:v>
                      </c:pt>
                      <c:pt idx="29">
                        <c:v>4.9585393968690737E-2</c:v>
                      </c:pt>
                      <c:pt idx="30">
                        <c:v>5.9978433049492436E-2</c:v>
                      </c:pt>
                      <c:pt idx="31">
                        <c:v>5.6483099691369498E-2</c:v>
                      </c:pt>
                      <c:pt idx="32">
                        <c:v>6.1372847952998924E-2</c:v>
                      </c:pt>
                      <c:pt idx="33">
                        <c:v>5.1649128025880342E-2</c:v>
                      </c:pt>
                      <c:pt idx="34">
                        <c:v>4.7893503885769531E-2</c:v>
                      </c:pt>
                      <c:pt idx="35">
                        <c:v>4.2817833637005913E-2</c:v>
                      </c:pt>
                      <c:pt idx="36">
                        <c:v>3.6403525080876062E-2</c:v>
                      </c:pt>
                      <c:pt idx="37">
                        <c:v>3.1365039229539288E-2</c:v>
                      </c:pt>
                      <c:pt idx="38">
                        <c:v>2.6475290967909865E-2</c:v>
                      </c:pt>
                      <c:pt idx="39">
                        <c:v>1.7532443386754918E-2</c:v>
                      </c:pt>
                      <c:pt idx="40">
                        <c:v>1.0634737664076153E-2</c:v>
                      </c:pt>
                      <c:pt idx="41">
                        <c:v>7.7901312609229166E-3</c:v>
                      </c:pt>
                      <c:pt idx="42">
                        <c:v>6.1168333767151299E-3</c:v>
                      </c:pt>
                      <c:pt idx="43">
                        <c:v>4.1832447105194662E-3</c:v>
                      </c:pt>
                      <c:pt idx="44">
                        <c:v>1.2456773137991298E-3</c:v>
                      </c:pt>
                    </c:numCache>
                  </c:numRef>
                </c:val>
                <c:smooth val="1"/>
                <c:extLst>
                  <c:ext xmlns:c16="http://schemas.microsoft.com/office/drawing/2014/chart" uri="{C3380CC4-5D6E-409C-BE32-E72D297353CC}">
                    <c16:uniqueId val="{00000000-41B5-4BDA-962D-1FA03E50DE0C}"/>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'Headcount Data'!$Q$1</c15:sqref>
                        </c15:formulaRef>
                      </c:ext>
                    </c:extLst>
                    <c:strCache>
                      <c:ptCount val="1"/>
                      <c:pt idx="0">
                        <c:v>GP</c:v>
                      </c:pt>
                    </c:strCache>
                  </c:strRef>
                </c:tx>
                <c:spPr>
                  <a:ln w="38100" cap="rnd">
                    <a:solidFill>
                      <a:schemeClr val="tx1"/>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Data'!$Q$408:$Q$452</c15:sqref>
                        </c15:formulaRef>
                      </c:ext>
                    </c:extLst>
                    <c:numCache>
                      <c:formatCode>0.0%</c:formatCode>
                      <c:ptCount val="45"/>
                      <c:pt idx="0">
                        <c:v>7.8153493461157714E-5</c:v>
                      </c:pt>
                      <c:pt idx="1">
                        <c:v>1.9929140832595218E-3</c:v>
                      </c:pt>
                      <c:pt idx="2">
                        <c:v>7.698119105924035E-3</c:v>
                      </c:pt>
                      <c:pt idx="3">
                        <c:v>1.4197884645443651E-2</c:v>
                      </c:pt>
                      <c:pt idx="4">
                        <c:v>2.0801854842911478E-2</c:v>
                      </c:pt>
                      <c:pt idx="5">
                        <c:v>2.4970041160839888E-2</c:v>
                      </c:pt>
                      <c:pt idx="6">
                        <c:v>3.0909706663887877E-2</c:v>
                      </c:pt>
                      <c:pt idx="7">
                        <c:v>3.2511853279841608E-2</c:v>
                      </c:pt>
                      <c:pt idx="8">
                        <c:v>3.1469806700359509E-2</c:v>
                      </c:pt>
                      <c:pt idx="9">
                        <c:v>2.9620174021778772E-2</c:v>
                      </c:pt>
                      <c:pt idx="10">
                        <c:v>2.7483978533840464E-2</c:v>
                      </c:pt>
                      <c:pt idx="11">
                        <c:v>2.3498150367321419E-2</c:v>
                      </c:pt>
                      <c:pt idx="12">
                        <c:v>2.1583389777523054E-2</c:v>
                      </c:pt>
                      <c:pt idx="13">
                        <c:v>2.0293857135413953E-2</c:v>
                      </c:pt>
                      <c:pt idx="14">
                        <c:v>1.9108529151253061E-2</c:v>
                      </c:pt>
                      <c:pt idx="15">
                        <c:v>1.8626582608242587E-2</c:v>
                      </c:pt>
                      <c:pt idx="16">
                        <c:v>1.7050487156775908E-2</c:v>
                      </c:pt>
                      <c:pt idx="17">
                        <c:v>1.5956338248319699E-2</c:v>
                      </c:pt>
                      <c:pt idx="18">
                        <c:v>1.3338196217370916E-2</c:v>
                      </c:pt>
                      <c:pt idx="19">
                        <c:v>1.2439431042567603E-2</c:v>
                      </c:pt>
                      <c:pt idx="20">
                        <c:v>1.1319230969624342E-2</c:v>
                      </c:pt>
                      <c:pt idx="21">
                        <c:v>1.2400354295837024E-2</c:v>
                      </c:pt>
                      <c:pt idx="22">
                        <c:v>1.2244047308914709E-2</c:v>
                      </c:pt>
                      <c:pt idx="23">
                        <c:v>1.5721877767936227E-2</c:v>
                      </c:pt>
                      <c:pt idx="24">
                        <c:v>2.0580419944771531E-2</c:v>
                      </c:pt>
                      <c:pt idx="25">
                        <c:v>2.4488094617829418E-2</c:v>
                      </c:pt>
                      <c:pt idx="26">
                        <c:v>3.1183243891001928E-2</c:v>
                      </c:pt>
                      <c:pt idx="27">
                        <c:v>3.5012765070598653E-2</c:v>
                      </c:pt>
                      <c:pt idx="28">
                        <c:v>3.9402386286667014E-2</c:v>
                      </c:pt>
                      <c:pt idx="29">
                        <c:v>3.791746991090502E-2</c:v>
                      </c:pt>
                      <c:pt idx="30">
                        <c:v>4.1473453863387695E-2</c:v>
                      </c:pt>
                      <c:pt idx="31">
                        <c:v>3.8972542072630643E-2</c:v>
                      </c:pt>
                      <c:pt idx="32">
                        <c:v>4.0222997968009169E-2</c:v>
                      </c:pt>
                      <c:pt idx="33">
                        <c:v>3.9311207210962332E-2</c:v>
                      </c:pt>
                      <c:pt idx="34">
                        <c:v>3.6627937268795915E-2</c:v>
                      </c:pt>
                      <c:pt idx="35">
                        <c:v>3.4400562705152918E-2</c:v>
                      </c:pt>
                      <c:pt idx="36">
                        <c:v>3.0297504298442142E-2</c:v>
                      </c:pt>
                      <c:pt idx="37">
                        <c:v>2.6845725003907674E-2</c:v>
                      </c:pt>
                      <c:pt idx="38">
                        <c:v>2.420153180847184E-2</c:v>
                      </c:pt>
                      <c:pt idx="39">
                        <c:v>1.9329964049393009E-2</c:v>
                      </c:pt>
                      <c:pt idx="40">
                        <c:v>1.4445370708070652E-2</c:v>
                      </c:pt>
                      <c:pt idx="41">
                        <c:v>1.1905382170583024E-2</c:v>
                      </c:pt>
                      <c:pt idx="42">
                        <c:v>9.6649820246965043E-3</c:v>
                      </c:pt>
                      <c:pt idx="43">
                        <c:v>6.6169957797113533E-3</c:v>
                      </c:pt>
                      <c:pt idx="44">
                        <c:v>1.7845047673631011E-3</c:v>
                      </c:pt>
                    </c:numCache>
                  </c:numRef>
                </c:val>
                <c:smooth val="1"/>
                <c:extLst xmlns:c15="http://schemas.microsoft.com/office/drawing/2012/chart">
                  <c:ext xmlns:c16="http://schemas.microsoft.com/office/drawing/2014/chart" uri="{C3380CC4-5D6E-409C-BE32-E72D297353CC}">
                    <c16:uniqueId val="{00000002-41B5-4BDA-962D-1FA03E50DE0C}"/>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'Headcount Data'!$R$1</c15:sqref>
                        </c15:formulaRef>
                      </c:ext>
                    </c:extLst>
                    <c:strCache>
                      <c:ptCount val="1"/>
                      <c:pt idx="0">
                        <c:v>KN</c:v>
                      </c:pt>
                    </c:strCache>
                  </c:strRef>
                </c:tx>
                <c:spPr>
                  <a:ln w="38100" cap="rnd">
                    <a:solidFill>
                      <a:srgbClr val="00B0F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Data'!$R$408:$R$452</c15:sqref>
                        </c15:formulaRef>
                      </c:ext>
                    </c:extLst>
                    <c:numCache>
                      <c:formatCode>0.0%</c:formatCode>
                      <c:ptCount val="45"/>
                      <c:pt idx="0">
                        <c:v>2.224694104560623E-5</c:v>
                      </c:pt>
                      <c:pt idx="1">
                        <c:v>5.4505005561735257E-4</c:v>
                      </c:pt>
                      <c:pt idx="2">
                        <c:v>2.3692992213570634E-3</c:v>
                      </c:pt>
                      <c:pt idx="3">
                        <c:v>5.0945494994438269E-3</c:v>
                      </c:pt>
                      <c:pt idx="4">
                        <c:v>9.1212458286985543E-3</c:v>
                      </c:pt>
                      <c:pt idx="5">
                        <c:v>1.2024471635150167E-2</c:v>
                      </c:pt>
                      <c:pt idx="6">
                        <c:v>1.7652947719688544E-2</c:v>
                      </c:pt>
                      <c:pt idx="7">
                        <c:v>2.1256952169076752E-2</c:v>
                      </c:pt>
                      <c:pt idx="8">
                        <c:v>2.2347052280311457E-2</c:v>
                      </c:pt>
                      <c:pt idx="9">
                        <c:v>2.2914349276974416E-2</c:v>
                      </c:pt>
                      <c:pt idx="10">
                        <c:v>2.196885428253615E-2</c:v>
                      </c:pt>
                      <c:pt idx="11">
                        <c:v>2.2669632925472749E-2</c:v>
                      </c:pt>
                      <c:pt idx="12">
                        <c:v>2.4682981090100111E-2</c:v>
                      </c:pt>
                      <c:pt idx="13">
                        <c:v>2.4749721913236929E-2</c:v>
                      </c:pt>
                      <c:pt idx="14">
                        <c:v>2.6863181312569522E-2</c:v>
                      </c:pt>
                      <c:pt idx="15">
                        <c:v>2.9154616240266964E-2</c:v>
                      </c:pt>
                      <c:pt idx="16">
                        <c:v>2.6585094549499443E-2</c:v>
                      </c:pt>
                      <c:pt idx="17">
                        <c:v>2.4694104560622914E-2</c:v>
                      </c:pt>
                      <c:pt idx="18">
                        <c:v>2.3125695216907674E-2</c:v>
                      </c:pt>
                      <c:pt idx="19">
                        <c:v>1.9332591768631814E-2</c:v>
                      </c:pt>
                      <c:pt idx="20">
                        <c:v>1.8642936596218022E-2</c:v>
                      </c:pt>
                      <c:pt idx="21">
                        <c:v>2.0500556173526141E-2</c:v>
                      </c:pt>
                      <c:pt idx="22">
                        <c:v>1.961067853170189E-2</c:v>
                      </c:pt>
                      <c:pt idx="23">
                        <c:v>2.314794215795328E-2</c:v>
                      </c:pt>
                      <c:pt idx="24">
                        <c:v>2.681868743047831E-2</c:v>
                      </c:pt>
                      <c:pt idx="25">
                        <c:v>3.1746384872080091E-2</c:v>
                      </c:pt>
                      <c:pt idx="26">
                        <c:v>3.468298109010011E-2</c:v>
                      </c:pt>
                      <c:pt idx="27">
                        <c:v>3.7374860956618468E-2</c:v>
                      </c:pt>
                      <c:pt idx="28">
                        <c:v>4.2413793103448276E-2</c:v>
                      </c:pt>
                      <c:pt idx="29">
                        <c:v>3.8887652947719689E-2</c:v>
                      </c:pt>
                      <c:pt idx="30">
                        <c:v>4.1256952169076752E-2</c:v>
                      </c:pt>
                      <c:pt idx="31">
                        <c:v>4.0111234705228031E-2</c:v>
                      </c:pt>
                      <c:pt idx="32">
                        <c:v>4.0978865406006676E-2</c:v>
                      </c:pt>
                      <c:pt idx="33">
                        <c:v>3.531701890989989E-2</c:v>
                      </c:pt>
                      <c:pt idx="34">
                        <c:v>3.4994438264738602E-2</c:v>
                      </c:pt>
                      <c:pt idx="35">
                        <c:v>3.3170189098998888E-2</c:v>
                      </c:pt>
                      <c:pt idx="36">
                        <c:v>3.0244716351501669E-2</c:v>
                      </c:pt>
                      <c:pt idx="37">
                        <c:v>2.628476084538376E-2</c:v>
                      </c:pt>
                      <c:pt idx="38">
                        <c:v>2.3259176863181314E-2</c:v>
                      </c:pt>
                      <c:pt idx="39">
                        <c:v>1.6685205784204672E-2</c:v>
                      </c:pt>
                      <c:pt idx="40">
                        <c:v>1.0522803114571747E-2</c:v>
                      </c:pt>
                      <c:pt idx="41">
                        <c:v>6.9744160177975531E-3</c:v>
                      </c:pt>
                      <c:pt idx="42">
                        <c:v>5.4060066740823139E-3</c:v>
                      </c:pt>
                      <c:pt idx="43">
                        <c:v>3.0478309232480536E-3</c:v>
                      </c:pt>
                      <c:pt idx="44">
                        <c:v>7.4527252502780872E-4</c:v>
                      </c:pt>
                    </c:numCache>
                  </c:numRef>
                </c:val>
                <c:smooth val="1"/>
                <c:extLst xmlns:c15="http://schemas.microsoft.com/office/drawing/2012/chart">
                  <c:ext xmlns:c16="http://schemas.microsoft.com/office/drawing/2014/chart" uri="{C3380CC4-5D6E-409C-BE32-E72D297353CC}">
                    <c16:uniqueId val="{00000003-41B5-4BDA-962D-1FA03E50DE0C}"/>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'Headcount Data'!$S$1</c15:sqref>
                        </c15:formulaRef>
                      </c:ext>
                    </c:extLst>
                    <c:strCache>
                      <c:ptCount val="1"/>
                      <c:pt idx="0">
                        <c:v>LP</c:v>
                      </c:pt>
                    </c:strCache>
                  </c:strRef>
                </c:tx>
                <c:spPr>
                  <a:ln w="38100" cap="rnd">
                    <a:solidFill>
                      <a:srgbClr val="FFC00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Data'!$S$408:$S$452</c15:sqref>
                        </c15:formulaRef>
                      </c:ext>
                    </c:extLst>
                    <c:numCache>
                      <c:formatCode>0.0%</c:formatCode>
                      <c:ptCount val="45"/>
                      <c:pt idx="0">
                        <c:v>3.7753657385559226E-5</c:v>
                      </c:pt>
                      <c:pt idx="1">
                        <c:v>1.4723926380368099E-3</c:v>
                      </c:pt>
                      <c:pt idx="2">
                        <c:v>4.7003303445021238E-3</c:v>
                      </c:pt>
                      <c:pt idx="3">
                        <c:v>9.2496460594620102E-3</c:v>
                      </c:pt>
                      <c:pt idx="4">
                        <c:v>1.4025483718735252E-2</c:v>
                      </c:pt>
                      <c:pt idx="5">
                        <c:v>1.8631429919773478E-2</c:v>
                      </c:pt>
                      <c:pt idx="6">
                        <c:v>2.2614440773949977E-2</c:v>
                      </c:pt>
                      <c:pt idx="7">
                        <c:v>1.9839546956111374E-2</c:v>
                      </c:pt>
                      <c:pt idx="8">
                        <c:v>1.9329872581406324E-2</c:v>
                      </c:pt>
                      <c:pt idx="9">
                        <c:v>1.7291175082586124E-2</c:v>
                      </c:pt>
                      <c:pt idx="10">
                        <c:v>1.4440773949976404E-2</c:v>
                      </c:pt>
                      <c:pt idx="11">
                        <c:v>1.3572439830108541E-2</c:v>
                      </c:pt>
                      <c:pt idx="12">
                        <c:v>1.319490325625295E-2</c:v>
                      </c:pt>
                      <c:pt idx="13">
                        <c:v>1.3119395941481831E-2</c:v>
                      </c:pt>
                      <c:pt idx="14">
                        <c:v>1.2175554506842851E-2</c:v>
                      </c:pt>
                      <c:pt idx="15">
                        <c:v>1.1514865502595563E-2</c:v>
                      </c:pt>
                      <c:pt idx="16">
                        <c:v>9.0986314299197728E-3</c:v>
                      </c:pt>
                      <c:pt idx="17">
                        <c:v>8.173666823973573E-3</c:v>
                      </c:pt>
                      <c:pt idx="18">
                        <c:v>6.4747522416234073E-3</c:v>
                      </c:pt>
                      <c:pt idx="19">
                        <c:v>5.5497876356772067E-3</c:v>
                      </c:pt>
                      <c:pt idx="20">
                        <c:v>5.9839546956111369E-3</c:v>
                      </c:pt>
                      <c:pt idx="21">
                        <c:v>6.6635205285512037E-3</c:v>
                      </c:pt>
                      <c:pt idx="22">
                        <c:v>7.9848985370457766E-3</c:v>
                      </c:pt>
                      <c:pt idx="23">
                        <c:v>1.0797546012269938E-2</c:v>
                      </c:pt>
                      <c:pt idx="24">
                        <c:v>1.6026427560169892E-2</c:v>
                      </c:pt>
                      <c:pt idx="25">
                        <c:v>2.3841434638980651E-2</c:v>
                      </c:pt>
                      <c:pt idx="26">
                        <c:v>3.0127418593676264E-2</c:v>
                      </c:pt>
                      <c:pt idx="27">
                        <c:v>3.7942425672487019E-2</c:v>
                      </c:pt>
                      <c:pt idx="28">
                        <c:v>4.8305804624823027E-2</c:v>
                      </c:pt>
                      <c:pt idx="29">
                        <c:v>4.7135441245870692E-2</c:v>
                      </c:pt>
                      <c:pt idx="30">
                        <c:v>5.8065125058990093E-2</c:v>
                      </c:pt>
                      <c:pt idx="31">
                        <c:v>5.551675318546484E-2</c:v>
                      </c:pt>
                      <c:pt idx="32">
                        <c:v>6.3350637092968384E-2</c:v>
                      </c:pt>
                      <c:pt idx="33">
                        <c:v>5.8253893345917886E-2</c:v>
                      </c:pt>
                      <c:pt idx="34">
                        <c:v>5.5082586125530908E-2</c:v>
                      </c:pt>
                      <c:pt idx="35">
                        <c:v>5.2194431335535633E-2</c:v>
                      </c:pt>
                      <c:pt idx="36">
                        <c:v>4.8362435110901367E-2</c:v>
                      </c:pt>
                      <c:pt idx="37">
                        <c:v>4.3699858423784807E-2</c:v>
                      </c:pt>
                      <c:pt idx="38">
                        <c:v>3.8263331760264273E-2</c:v>
                      </c:pt>
                      <c:pt idx="39">
                        <c:v>2.201038225578103E-2</c:v>
                      </c:pt>
                      <c:pt idx="40">
                        <c:v>1.4063237376120811E-2</c:v>
                      </c:pt>
                      <c:pt idx="41">
                        <c:v>9.3817838603114673E-3</c:v>
                      </c:pt>
                      <c:pt idx="42">
                        <c:v>6.9466729589428974E-3</c:v>
                      </c:pt>
                      <c:pt idx="43">
                        <c:v>4.3039169419537516E-3</c:v>
                      </c:pt>
                      <c:pt idx="44">
                        <c:v>1.1892402076451156E-3</c:v>
                      </c:pt>
                    </c:numCache>
                  </c:numRef>
                </c:val>
                <c:smooth val="1"/>
                <c:extLst xmlns:c15="http://schemas.microsoft.com/office/drawing/2012/chart">
                  <c:ext xmlns:c16="http://schemas.microsoft.com/office/drawing/2014/chart" uri="{C3380CC4-5D6E-409C-BE32-E72D297353CC}">
                    <c16:uniqueId val="{00000004-41B5-4BDA-962D-1FA03E50DE0C}"/>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'Headcount Data'!$T$1</c15:sqref>
                        </c15:formulaRef>
                      </c:ext>
                    </c:extLst>
                    <c:strCache>
                      <c:ptCount val="1"/>
                      <c:pt idx="0">
                        <c:v>MP</c:v>
                      </c:pt>
                    </c:strCache>
                  </c:strRef>
                </c:tx>
                <c:spPr>
                  <a:ln w="19050" cap="rnd">
                    <a:solidFill>
                      <a:srgbClr val="FF000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Data'!$T$408:$T$452</c15:sqref>
                        </c15:formulaRef>
                      </c:ext>
                    </c:extLst>
                    <c:numCache>
                      <c:formatCode>0.0%</c:formatCode>
                      <c:ptCount val="45"/>
                      <c:pt idx="0">
                        <c:v>5.6942744070836776E-5</c:v>
                      </c:pt>
                      <c:pt idx="1">
                        <c:v>1.3096831136292458E-3</c:v>
                      </c:pt>
                      <c:pt idx="2">
                        <c:v>5.2956751985878204E-3</c:v>
                      </c:pt>
                      <c:pt idx="3">
                        <c:v>9.936508840361017E-3</c:v>
                      </c:pt>
                      <c:pt idx="4">
                        <c:v>1.6655752640719758E-2</c:v>
                      </c:pt>
                      <c:pt idx="5">
                        <c:v>2.2236141559661759E-2</c:v>
                      </c:pt>
                      <c:pt idx="6">
                        <c:v>2.4912450530991087E-2</c:v>
                      </c:pt>
                      <c:pt idx="7">
                        <c:v>2.6364490504797427E-2</c:v>
                      </c:pt>
                      <c:pt idx="8">
                        <c:v>2.474162229877858E-2</c:v>
                      </c:pt>
                      <c:pt idx="9">
                        <c:v>2.064174472567833E-2</c:v>
                      </c:pt>
                      <c:pt idx="10">
                        <c:v>1.9673718076474105E-2</c:v>
                      </c:pt>
                      <c:pt idx="11">
                        <c:v>2.1239643538422115E-2</c:v>
                      </c:pt>
                      <c:pt idx="12">
                        <c:v>1.9303590240013668E-2</c:v>
                      </c:pt>
                      <c:pt idx="13">
                        <c:v>1.8734162799305298E-2</c:v>
                      </c:pt>
                      <c:pt idx="14">
                        <c:v>1.8079321242490676E-2</c:v>
                      </c:pt>
                      <c:pt idx="15">
                        <c:v>1.6257153432223899E-2</c:v>
                      </c:pt>
                      <c:pt idx="16">
                        <c:v>1.6029382455940551E-2</c:v>
                      </c:pt>
                      <c:pt idx="17">
                        <c:v>1.2441989579477834E-2</c:v>
                      </c:pt>
                      <c:pt idx="18">
                        <c:v>1.323918799646955E-2</c:v>
                      </c:pt>
                      <c:pt idx="19">
                        <c:v>1.1530905674344446E-2</c:v>
                      </c:pt>
                      <c:pt idx="20">
                        <c:v>1.1217720581954844E-2</c:v>
                      </c:pt>
                      <c:pt idx="21">
                        <c:v>1.0790650001423568E-2</c:v>
                      </c:pt>
                      <c:pt idx="22">
                        <c:v>1.0733707257352731E-2</c:v>
                      </c:pt>
                      <c:pt idx="23">
                        <c:v>1.3837086809213335E-2</c:v>
                      </c:pt>
                      <c:pt idx="24">
                        <c:v>1.7538365173817728E-2</c:v>
                      </c:pt>
                      <c:pt idx="25">
                        <c:v>2.1438943142670044E-2</c:v>
                      </c:pt>
                      <c:pt idx="26">
                        <c:v>2.8215129687099622E-2</c:v>
                      </c:pt>
                      <c:pt idx="27">
                        <c:v>3.0065768869401818E-2</c:v>
                      </c:pt>
                      <c:pt idx="28">
                        <c:v>4.0201577314010764E-2</c:v>
                      </c:pt>
                      <c:pt idx="29">
                        <c:v>3.9802978105514905E-2</c:v>
                      </c:pt>
                      <c:pt idx="30">
                        <c:v>4.8686046180565441E-2</c:v>
                      </c:pt>
                      <c:pt idx="31">
                        <c:v>4.9198530877202974E-2</c:v>
                      </c:pt>
                      <c:pt idx="32">
                        <c:v>5.2899809241807365E-2</c:v>
                      </c:pt>
                      <c:pt idx="33">
                        <c:v>5.0536685362867637E-2</c:v>
                      </c:pt>
                      <c:pt idx="34">
                        <c:v>4.871451755260086E-2</c:v>
                      </c:pt>
                      <c:pt idx="35">
                        <c:v>4.3845912934544318E-2</c:v>
                      </c:pt>
                      <c:pt idx="36">
                        <c:v>4.1739031403923356E-2</c:v>
                      </c:pt>
                      <c:pt idx="37">
                        <c:v>3.6016285624804259E-2</c:v>
                      </c:pt>
                      <c:pt idx="38">
                        <c:v>3.0122711613472655E-2</c:v>
                      </c:pt>
                      <c:pt idx="39">
                        <c:v>2.1638242746917974E-2</c:v>
                      </c:pt>
                      <c:pt idx="40">
                        <c:v>1.2726703299832019E-2</c:v>
                      </c:pt>
                      <c:pt idx="41">
                        <c:v>8.4844688665546789E-3</c:v>
                      </c:pt>
                      <c:pt idx="42">
                        <c:v>6.605358312217066E-3</c:v>
                      </c:pt>
                      <c:pt idx="43">
                        <c:v>4.2422344332773395E-3</c:v>
                      </c:pt>
                      <c:pt idx="44">
                        <c:v>2.0214674145147054E-3</c:v>
                      </c:pt>
                    </c:numCache>
                  </c:numRef>
                </c:val>
                <c:smooth val="1"/>
                <c:extLst xmlns:c15="http://schemas.microsoft.com/office/drawing/2012/chart">
                  <c:ext xmlns:c16="http://schemas.microsoft.com/office/drawing/2014/chart" uri="{C3380CC4-5D6E-409C-BE32-E72D297353CC}">
                    <c16:uniqueId val="{00000005-41B5-4BDA-962D-1FA03E50DE0C}"/>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'Headcount Data'!$U$1</c15:sqref>
                        </c15:formulaRef>
                      </c:ext>
                    </c:extLst>
                    <c:strCache>
                      <c:ptCount val="1"/>
                      <c:pt idx="0">
                        <c:v>NC</c:v>
                      </c:pt>
                    </c:strCache>
                  </c:strRef>
                </c:tx>
                <c:spPr>
                  <a:ln w="19050" cap="rnd">
                    <a:solidFill>
                      <a:srgbClr val="00B05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Data'!$U$408:$U$452</c15:sqref>
                        </c15:formulaRef>
                      </c:ext>
                    </c:extLst>
                    <c:numCache>
                      <c:formatCode>0.0%</c:formatCode>
                      <c:ptCount val="45"/>
                      <c:pt idx="0">
                        <c:v>6.8146417445482863E-4</c:v>
                      </c:pt>
                      <c:pt idx="1">
                        <c:v>3.4073208722741432E-3</c:v>
                      </c:pt>
                      <c:pt idx="2">
                        <c:v>1.2655763239875389E-2</c:v>
                      </c:pt>
                      <c:pt idx="3">
                        <c:v>1.8594236760124609E-2</c:v>
                      </c:pt>
                      <c:pt idx="4">
                        <c:v>2.1904205607476634E-2</c:v>
                      </c:pt>
                      <c:pt idx="5">
                        <c:v>2.1417445482866043E-2</c:v>
                      </c:pt>
                      <c:pt idx="6">
                        <c:v>2.336448598130841E-2</c:v>
                      </c:pt>
                      <c:pt idx="7">
                        <c:v>2.7063862928348909E-2</c:v>
                      </c:pt>
                      <c:pt idx="8">
                        <c:v>2.6090342679127725E-2</c:v>
                      </c:pt>
                      <c:pt idx="9">
                        <c:v>2.6674454828660436E-2</c:v>
                      </c:pt>
                      <c:pt idx="10">
                        <c:v>2.521417445482866E-2</c:v>
                      </c:pt>
                      <c:pt idx="11">
                        <c:v>2.0833333333333332E-2</c:v>
                      </c:pt>
                      <c:pt idx="12">
                        <c:v>1.8010124610591899E-2</c:v>
                      </c:pt>
                      <c:pt idx="13">
                        <c:v>1.8302180685358254E-2</c:v>
                      </c:pt>
                      <c:pt idx="14">
                        <c:v>1.8594236760124609E-2</c:v>
                      </c:pt>
                      <c:pt idx="15">
                        <c:v>1.8594236760124609E-2</c:v>
                      </c:pt>
                      <c:pt idx="16">
                        <c:v>1.9080996884735201E-2</c:v>
                      </c:pt>
                      <c:pt idx="17">
                        <c:v>2.0638629283489095E-2</c:v>
                      </c:pt>
                      <c:pt idx="18">
                        <c:v>1.6257788161993768E-2</c:v>
                      </c:pt>
                      <c:pt idx="19">
                        <c:v>1.7036604361370715E-2</c:v>
                      </c:pt>
                      <c:pt idx="20">
                        <c:v>1.499221183800623E-2</c:v>
                      </c:pt>
                      <c:pt idx="21">
                        <c:v>1.0708722741433021E-2</c:v>
                      </c:pt>
                      <c:pt idx="22">
                        <c:v>1.3337227414330218E-2</c:v>
                      </c:pt>
                      <c:pt idx="23">
                        <c:v>1.5089563862928349E-2</c:v>
                      </c:pt>
                      <c:pt idx="24">
                        <c:v>1.8302180685358254E-2</c:v>
                      </c:pt>
                      <c:pt idx="25">
                        <c:v>2.3267133956386292E-2</c:v>
                      </c:pt>
                      <c:pt idx="26">
                        <c:v>2.823208722741433E-2</c:v>
                      </c:pt>
                      <c:pt idx="27">
                        <c:v>3.2223520249221184E-2</c:v>
                      </c:pt>
                      <c:pt idx="28">
                        <c:v>4.1569314641744549E-2</c:v>
                      </c:pt>
                      <c:pt idx="29">
                        <c:v>4.2834890965732085E-2</c:v>
                      </c:pt>
                      <c:pt idx="30">
                        <c:v>4.1471962616822428E-2</c:v>
                      </c:pt>
                      <c:pt idx="31">
                        <c:v>4.273753894080997E-2</c:v>
                      </c:pt>
                      <c:pt idx="32">
                        <c:v>4.1374610591900313E-2</c:v>
                      </c:pt>
                      <c:pt idx="33">
                        <c:v>4.0303738317757007E-2</c:v>
                      </c:pt>
                      <c:pt idx="34">
                        <c:v>4.0498442367601244E-2</c:v>
                      </c:pt>
                      <c:pt idx="35">
                        <c:v>3.0081775700934579E-2</c:v>
                      </c:pt>
                      <c:pt idx="36">
                        <c:v>2.9400311526479751E-2</c:v>
                      </c:pt>
                      <c:pt idx="37">
                        <c:v>2.4922118380062305E-2</c:v>
                      </c:pt>
                      <c:pt idx="38">
                        <c:v>2.3461838006230529E-2</c:v>
                      </c:pt>
                      <c:pt idx="39">
                        <c:v>2.2975077881619937E-2</c:v>
                      </c:pt>
                      <c:pt idx="40">
                        <c:v>1.4213395638629283E-2</c:v>
                      </c:pt>
                      <c:pt idx="41">
                        <c:v>1.2461059190031152E-2</c:v>
                      </c:pt>
                      <c:pt idx="42">
                        <c:v>1.0319314641744548E-2</c:v>
                      </c:pt>
                      <c:pt idx="43">
                        <c:v>8.4696261682242983E-3</c:v>
                      </c:pt>
                      <c:pt idx="44">
                        <c:v>2.3364485981308409E-3</c:v>
                      </c:pt>
                    </c:numCache>
                  </c:numRef>
                </c:val>
                <c:smooth val="1"/>
                <c:extLst xmlns:c15="http://schemas.microsoft.com/office/drawing/2012/chart">
                  <c:ext xmlns:c16="http://schemas.microsoft.com/office/drawing/2014/chart" uri="{C3380CC4-5D6E-409C-BE32-E72D297353CC}">
                    <c16:uniqueId val="{00000006-41B5-4BDA-962D-1FA03E50DE0C}"/>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'Headcount Data'!$V$1</c15:sqref>
                        </c15:formulaRef>
                      </c:ext>
                    </c:extLst>
                    <c:strCache>
                      <c:ptCount val="1"/>
                      <c:pt idx="0">
                        <c:v>NW</c:v>
                      </c:pt>
                    </c:strCache>
                  </c:strRef>
                </c:tx>
                <c:spPr>
                  <a:ln w="19050" cap="rnd">
                    <a:solidFill>
                      <a:sysClr val="windowText" lastClr="00000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Data'!$V$408:$V$452</c15:sqref>
                        </c15:formulaRef>
                      </c:ext>
                    </c:extLst>
                    <c:numCache>
                      <c:formatCode>0.0%</c:formatCode>
                      <c:ptCount val="45"/>
                      <c:pt idx="0">
                        <c:v>0</c:v>
                      </c:pt>
                      <c:pt idx="1">
                        <c:v>2.112676056338028E-3</c:v>
                      </c:pt>
                      <c:pt idx="2">
                        <c:v>8.0985915492957743E-3</c:v>
                      </c:pt>
                      <c:pt idx="3">
                        <c:v>1.5176056338028168E-2</c:v>
                      </c:pt>
                      <c:pt idx="4">
                        <c:v>2.1584507042253519E-2</c:v>
                      </c:pt>
                      <c:pt idx="5">
                        <c:v>2.7359154929577464E-2</c:v>
                      </c:pt>
                      <c:pt idx="6">
                        <c:v>2.6408450704225352E-2</c:v>
                      </c:pt>
                      <c:pt idx="7">
                        <c:v>2.9471830985915493E-2</c:v>
                      </c:pt>
                      <c:pt idx="8">
                        <c:v>2.9049295774647887E-2</c:v>
                      </c:pt>
                      <c:pt idx="9">
                        <c:v>2.6443661971830987E-2</c:v>
                      </c:pt>
                      <c:pt idx="10">
                        <c:v>2.3204225352112678E-2</c:v>
                      </c:pt>
                      <c:pt idx="11">
                        <c:v>1.8415492957746478E-2</c:v>
                      </c:pt>
                      <c:pt idx="12">
                        <c:v>1.665492957746479E-2</c:v>
                      </c:pt>
                      <c:pt idx="13">
                        <c:v>1.5774647887323943E-2</c:v>
                      </c:pt>
                      <c:pt idx="14">
                        <c:v>1.4683098591549296E-2</c:v>
                      </c:pt>
                      <c:pt idx="15">
                        <c:v>1.3908450704225353E-2</c:v>
                      </c:pt>
                      <c:pt idx="16">
                        <c:v>1.2640845070422535E-2</c:v>
                      </c:pt>
                      <c:pt idx="17">
                        <c:v>1.2007042253521127E-2</c:v>
                      </c:pt>
                      <c:pt idx="18">
                        <c:v>1.0915492957746478E-2</c:v>
                      </c:pt>
                      <c:pt idx="19">
                        <c:v>9.3661971830985916E-3</c:v>
                      </c:pt>
                      <c:pt idx="20">
                        <c:v>9.5774647887323944E-3</c:v>
                      </c:pt>
                      <c:pt idx="21">
                        <c:v>9.7183098591549291E-3</c:v>
                      </c:pt>
                      <c:pt idx="22">
                        <c:v>1.028169014084507E-2</c:v>
                      </c:pt>
                      <c:pt idx="23">
                        <c:v>1.4964788732394365E-2</c:v>
                      </c:pt>
                      <c:pt idx="24">
                        <c:v>1.6514084507042254E-2</c:v>
                      </c:pt>
                      <c:pt idx="25">
                        <c:v>2.3485915492957747E-2</c:v>
                      </c:pt>
                      <c:pt idx="26">
                        <c:v>2.943661971830986E-2</c:v>
                      </c:pt>
                      <c:pt idx="27">
                        <c:v>3.4612676056338026E-2</c:v>
                      </c:pt>
                      <c:pt idx="28">
                        <c:v>4.3309859154929575E-2</c:v>
                      </c:pt>
                      <c:pt idx="29">
                        <c:v>4.5492957746478872E-2</c:v>
                      </c:pt>
                      <c:pt idx="30">
                        <c:v>4.8450704225352116E-2</c:v>
                      </c:pt>
                      <c:pt idx="31">
                        <c:v>4.9647887323943665E-2</c:v>
                      </c:pt>
                      <c:pt idx="32">
                        <c:v>5.0422535211267605E-2</c:v>
                      </c:pt>
                      <c:pt idx="33">
                        <c:v>4.4964788732394366E-2</c:v>
                      </c:pt>
                      <c:pt idx="34">
                        <c:v>4.4859154929577462E-2</c:v>
                      </c:pt>
                      <c:pt idx="35">
                        <c:v>3.8450704225352114E-2</c:v>
                      </c:pt>
                      <c:pt idx="36">
                        <c:v>3.3978873239436623E-2</c:v>
                      </c:pt>
                      <c:pt idx="37">
                        <c:v>3.3380281690140845E-2</c:v>
                      </c:pt>
                      <c:pt idx="38">
                        <c:v>2.9154929577464787E-2</c:v>
                      </c:pt>
                      <c:pt idx="39">
                        <c:v>1.9542253521126762E-2</c:v>
                      </c:pt>
                      <c:pt idx="40">
                        <c:v>1.3838028169014084E-2</c:v>
                      </c:pt>
                      <c:pt idx="41">
                        <c:v>9.5070422535211262E-3</c:v>
                      </c:pt>
                      <c:pt idx="42">
                        <c:v>6.619718309859155E-3</c:v>
                      </c:pt>
                      <c:pt idx="43">
                        <c:v>4.9295774647887328E-3</c:v>
                      </c:pt>
                      <c:pt idx="44">
                        <c:v>1.5845070422535212E-3</c:v>
                      </c:pt>
                    </c:numCache>
                  </c:numRef>
                </c:val>
                <c:smooth val="1"/>
                <c:extLst xmlns:c15="http://schemas.microsoft.com/office/drawing/2012/chart">
                  <c:ext xmlns:c16="http://schemas.microsoft.com/office/drawing/2014/chart" uri="{C3380CC4-5D6E-409C-BE32-E72D297353CC}">
                    <c16:uniqueId val="{00000007-41B5-4BDA-962D-1FA03E50DE0C}"/>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'Headcount Data'!$W$1</c15:sqref>
                        </c15:formulaRef>
                      </c:ext>
                    </c:extLst>
                    <c:strCache>
                      <c:ptCount val="1"/>
                      <c:pt idx="0">
                        <c:v>WC</c:v>
                      </c:pt>
                    </c:strCache>
                  </c:strRef>
                </c:tx>
                <c:spPr>
                  <a:ln w="19050" cap="rnd">
                    <a:solidFill>
                      <a:srgbClr val="FFC000"/>
                    </a:solidFill>
                    <a:round/>
                  </a:ln>
                  <a:effectLst/>
                </c:spPr>
                <c:marker>
                  <c:symbol val="none"/>
                </c:marker>
                <c:cat>
                  <c:numRef>
                    <c:extLst xmlns:c15="http://schemas.microsoft.com/office/drawing/2012/chart">
                      <c:ext xmlns:c15="http://schemas.microsoft.com/office/drawing/2012/chart" uri="{02D57815-91ED-43cb-92C2-25804820EDAC}">
                        <c15:formulaRef>
                          <c15:sqref>'Headcount Data'!$N$408:$N$452</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 Data'!$W$408:$W$452</c15:sqref>
                        </c15:formulaRef>
                      </c:ext>
                    </c:extLst>
                    <c:numCache>
                      <c:formatCode>0.0%</c:formatCode>
                      <c:ptCount val="45"/>
                      <c:pt idx="0">
                        <c:v>3.9144414930798266E-4</c:v>
                      </c:pt>
                      <c:pt idx="1">
                        <c:v>3.6348385292884105E-3</c:v>
                      </c:pt>
                      <c:pt idx="2">
                        <c:v>1.2526212777855445E-2</c:v>
                      </c:pt>
                      <c:pt idx="3">
                        <c:v>2.2843562141758703E-2</c:v>
                      </c:pt>
                      <c:pt idx="4">
                        <c:v>2.4660981406402906E-2</c:v>
                      </c:pt>
                      <c:pt idx="5">
                        <c:v>3.0169159793093807E-2</c:v>
                      </c:pt>
                      <c:pt idx="6">
                        <c:v>3.1455333426534324E-2</c:v>
                      </c:pt>
                      <c:pt idx="7">
                        <c:v>3.4335243953585906E-2</c:v>
                      </c:pt>
                      <c:pt idx="8">
                        <c:v>3.2769467356353978E-2</c:v>
                      </c:pt>
                      <c:pt idx="9">
                        <c:v>3.2098420243254579E-2</c:v>
                      </c:pt>
                      <c:pt idx="10">
                        <c:v>2.9554033272752692E-2</c:v>
                      </c:pt>
                      <c:pt idx="11">
                        <c:v>2.6198797707255698E-2</c:v>
                      </c:pt>
                      <c:pt idx="12">
                        <c:v>2.6338599189151404E-2</c:v>
                      </c:pt>
                      <c:pt idx="13">
                        <c:v>2.231231651055501E-2</c:v>
                      </c:pt>
                      <c:pt idx="14">
                        <c:v>2.0383056060394242E-2</c:v>
                      </c:pt>
                      <c:pt idx="15">
                        <c:v>1.9460366279882568E-2</c:v>
                      </c:pt>
                      <c:pt idx="16">
                        <c:v>1.6440654270935273E-2</c:v>
                      </c:pt>
                      <c:pt idx="17">
                        <c:v>1.5797567454215015E-2</c:v>
                      </c:pt>
                      <c:pt idx="18">
                        <c:v>1.3448902558367119E-2</c:v>
                      </c:pt>
                      <c:pt idx="19">
                        <c:v>1.107227736614008E-2</c:v>
                      </c:pt>
                      <c:pt idx="20">
                        <c:v>1.0848594995106948E-2</c:v>
                      </c:pt>
                      <c:pt idx="21">
                        <c:v>1.0065706696490984E-2</c:v>
                      </c:pt>
                      <c:pt idx="22">
                        <c:v>1.070879351321124E-2</c:v>
                      </c:pt>
                      <c:pt idx="23">
                        <c:v>1.1994967146651754E-2</c:v>
                      </c:pt>
                      <c:pt idx="24">
                        <c:v>1.6216971899902139E-2</c:v>
                      </c:pt>
                      <c:pt idx="25">
                        <c:v>1.6888019013001538E-2</c:v>
                      </c:pt>
                      <c:pt idx="26">
                        <c:v>2.0438976653152523E-2</c:v>
                      </c:pt>
                      <c:pt idx="27">
                        <c:v>2.4633021110023766E-2</c:v>
                      </c:pt>
                      <c:pt idx="28">
                        <c:v>3.1147770166363765E-2</c:v>
                      </c:pt>
                      <c:pt idx="29">
                        <c:v>3.125961135188033E-2</c:v>
                      </c:pt>
                      <c:pt idx="30">
                        <c:v>3.397176010065707E-2</c:v>
                      </c:pt>
                      <c:pt idx="31">
                        <c:v>3.7718439815462045E-2</c:v>
                      </c:pt>
                      <c:pt idx="32">
                        <c:v>3.8501328114078012E-2</c:v>
                      </c:pt>
                      <c:pt idx="33">
                        <c:v>3.8109883964770025E-2</c:v>
                      </c:pt>
                      <c:pt idx="34">
                        <c:v>4.017894589682651E-2</c:v>
                      </c:pt>
                      <c:pt idx="35">
                        <c:v>3.7159233887879214E-2</c:v>
                      </c:pt>
                      <c:pt idx="36">
                        <c:v>3.0812246609814065E-2</c:v>
                      </c:pt>
                      <c:pt idx="37">
                        <c:v>2.6086956521739129E-2</c:v>
                      </c:pt>
                      <c:pt idx="38">
                        <c:v>2.3346847476583252E-2</c:v>
                      </c:pt>
                      <c:pt idx="39">
                        <c:v>2.1110023766251922E-2</c:v>
                      </c:pt>
                      <c:pt idx="40">
                        <c:v>1.8397875017475186E-2</c:v>
                      </c:pt>
                      <c:pt idx="41">
                        <c:v>1.5294282119390466E-2</c:v>
                      </c:pt>
                      <c:pt idx="42">
                        <c:v>1.2721934852509437E-2</c:v>
                      </c:pt>
                      <c:pt idx="43">
                        <c:v>1.107227736614008E-2</c:v>
                      </c:pt>
                      <c:pt idx="44">
                        <c:v>5.4242974975534739E-3</c:v>
                      </c:pt>
                    </c:numCache>
                  </c:numRef>
                </c:val>
                <c:smooth val="1"/>
                <c:extLst xmlns:c15="http://schemas.microsoft.com/office/drawing/2012/chart">
                  <c:ext xmlns:c16="http://schemas.microsoft.com/office/drawing/2014/chart" uri="{C3380CC4-5D6E-409C-BE32-E72D297353CC}">
                    <c16:uniqueId val="{00000008-41B5-4BDA-962D-1FA03E50DE0C}"/>
                  </c:ext>
                </c:extLst>
              </c15:ser>
            </c15:filteredLineSeries>
          </c:ext>
        </c:extLst>
      </c:lineChart>
      <c:catAx>
        <c:axId val="62649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57625376"/>
        <c:crosses val="autoZero"/>
        <c:auto val="0"/>
        <c:lblAlgn val="ctr"/>
        <c:lblOffset val="100"/>
        <c:tickLblSkip val="5"/>
        <c:tickMarkSkip val="5"/>
        <c:noMultiLvlLbl val="0"/>
      </c:catAx>
      <c:valAx>
        <c:axId val="1576253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ZA"/>
                  <a:t>% of educators at this age</a:t>
                </a:r>
                <a:endParaRPr lang="en-US"/>
              </a:p>
            </c:rich>
          </c:tx>
          <c:layout>
            <c:manualLayout>
              <c:xMode val="edge"/>
              <c:yMode val="edge"/>
              <c:x val="2.9938681294787443E-2"/>
              <c:y val="0.11505223092611173"/>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26499536"/>
        <c:crosses val="autoZero"/>
        <c:crossBetween val="between"/>
      </c:valAx>
      <c:spPr>
        <a:noFill/>
        <a:ln>
          <a:noFill/>
        </a:ln>
        <a:effectLst/>
      </c:spPr>
    </c:plotArea>
    <c:legend>
      <c:legendPos val="b"/>
      <c:layout>
        <c:manualLayout>
          <c:xMode val="edge"/>
          <c:yMode val="edge"/>
          <c:x val="0.39399305714573585"/>
          <c:y val="0.89344950489143404"/>
          <c:w val="0.19223856673108805"/>
          <c:h val="0.1065504951085659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83074911055451"/>
          <c:y val="8.3635398690611526E-2"/>
          <c:w val="0.83830668030623146"/>
          <c:h val="0.6667811935166057"/>
        </c:manualLayout>
      </c:layout>
      <c:lineChart>
        <c:grouping val="standard"/>
        <c:varyColors val="0"/>
        <c:ser>
          <c:idx val="1"/>
          <c:order val="1"/>
          <c:tx>
            <c:strRef>
              <c:f>'HeadCountShift-Prov-21_30'!$AA$2</c:f>
              <c:strCache>
                <c:ptCount val="1"/>
                <c:pt idx="0">
                  <c:v>FS</c:v>
                </c:pt>
              </c:strCache>
              <c:extLst xmlns:c15="http://schemas.microsoft.com/office/drawing/2012/chart"/>
            </c:strRef>
          </c:tx>
          <c:spPr>
            <a:ln w="38100" cap="rnd">
              <a:solidFill>
                <a:srgbClr val="00B050"/>
              </a:solidFill>
              <a:round/>
            </a:ln>
            <a:effectLst/>
          </c:spPr>
          <c:marker>
            <c:symbol val="none"/>
          </c:marker>
          <c:cat>
            <c:numRef>
              <c:f>'HeadCountShift-Prov-21_30'!$Y$5:$Y$49</c:f>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extLst xmlns:c15="http://schemas.microsoft.com/office/drawing/2012/chart"/>
            </c:numRef>
          </c:cat>
          <c:val>
            <c:numRef>
              <c:f>'HeadCountShift-Prov-21_30'!$AA$5:$AA$49</c:f>
              <c:numCache>
                <c:formatCode>0.0%</c:formatCode>
                <c:ptCount val="45"/>
                <c:pt idx="0">
                  <c:v>2.2283625991621357E-4</c:v>
                </c:pt>
                <c:pt idx="1">
                  <c:v>1.7826900793297086E-3</c:v>
                </c:pt>
                <c:pt idx="2">
                  <c:v>6.1502807736874944E-3</c:v>
                </c:pt>
                <c:pt idx="3">
                  <c:v>1.4216953382654425E-2</c:v>
                </c:pt>
                <c:pt idx="4">
                  <c:v>2.0902041180140832E-2</c:v>
                </c:pt>
                <c:pt idx="5">
                  <c:v>2.7230590961761298E-2</c:v>
                </c:pt>
                <c:pt idx="6">
                  <c:v>2.9993760584722345E-2</c:v>
                </c:pt>
                <c:pt idx="7">
                  <c:v>3.2534093947767177E-2</c:v>
                </c:pt>
                <c:pt idx="8">
                  <c:v>3.1241643640253142E-2</c:v>
                </c:pt>
                <c:pt idx="9">
                  <c:v>3.2444959443800693E-2</c:v>
                </c:pt>
                <c:pt idx="10">
                  <c:v>2.9993760584722345E-2</c:v>
                </c:pt>
                <c:pt idx="11">
                  <c:v>2.7542561725643996E-2</c:v>
                </c:pt>
                <c:pt idx="12">
                  <c:v>2.464569034673322E-2</c:v>
                </c:pt>
                <c:pt idx="13">
                  <c:v>2.1035742936090562E-2</c:v>
                </c:pt>
                <c:pt idx="14">
                  <c:v>1.8495409573045726E-2</c:v>
                </c:pt>
                <c:pt idx="15">
                  <c:v>1.9609590872626793E-2</c:v>
                </c:pt>
                <c:pt idx="16">
                  <c:v>1.6534450485783045E-2</c:v>
                </c:pt>
                <c:pt idx="17">
                  <c:v>1.3236473839023086E-2</c:v>
                </c:pt>
                <c:pt idx="18">
                  <c:v>1.1899456279525805E-2</c:v>
                </c:pt>
                <c:pt idx="19">
                  <c:v>9.4928246724306983E-3</c:v>
                </c:pt>
                <c:pt idx="20">
                  <c:v>9.8047954363133967E-3</c:v>
                </c:pt>
                <c:pt idx="21">
                  <c:v>9.4928246724306983E-3</c:v>
                </c:pt>
                <c:pt idx="22">
                  <c:v>1.132008200374365E-2</c:v>
                </c:pt>
                <c:pt idx="23">
                  <c:v>1.3325608342989572E-2</c:v>
                </c:pt>
                <c:pt idx="24">
                  <c:v>1.7514930029414386E-2</c:v>
                </c:pt>
                <c:pt idx="25">
                  <c:v>2.1347713699973261E-2</c:v>
                </c:pt>
                <c:pt idx="26">
                  <c:v>2.6606649433995901E-2</c:v>
                </c:pt>
                <c:pt idx="27">
                  <c:v>3.1241643640253142E-2</c:v>
                </c:pt>
                <c:pt idx="28">
                  <c:v>3.9531152509136289E-2</c:v>
                </c:pt>
                <c:pt idx="29">
                  <c:v>4.1893216864248149E-2</c:v>
                </c:pt>
                <c:pt idx="30">
                  <c:v>4.4879222747125413E-2</c:v>
                </c:pt>
                <c:pt idx="31">
                  <c:v>4.2071485872181125E-2</c:v>
                </c:pt>
                <c:pt idx="32">
                  <c:v>4.122470808449951E-2</c:v>
                </c:pt>
                <c:pt idx="33">
                  <c:v>4.1625813352348696E-2</c:v>
                </c:pt>
                <c:pt idx="34">
                  <c:v>3.9709421517069257E-2</c:v>
                </c:pt>
                <c:pt idx="35">
                  <c:v>3.7169088154024421E-2</c:v>
                </c:pt>
                <c:pt idx="36">
                  <c:v>3.4495053035029859E-2</c:v>
                </c:pt>
                <c:pt idx="37">
                  <c:v>3.11970763882699E-2</c:v>
                </c:pt>
                <c:pt idx="38">
                  <c:v>2.7676263481593726E-2</c:v>
                </c:pt>
                <c:pt idx="39">
                  <c:v>1.7069257509581961E-2</c:v>
                </c:pt>
                <c:pt idx="40">
                  <c:v>1.2345128799358231E-2</c:v>
                </c:pt>
                <c:pt idx="41">
                  <c:v>7.6655673411177468E-3</c:v>
                </c:pt>
                <c:pt idx="42">
                  <c:v>6.863356805419378E-3</c:v>
                </c:pt>
                <c:pt idx="43">
                  <c:v>3.8327836705588734E-3</c:v>
                </c:pt>
                <c:pt idx="44">
                  <c:v>8.9134503966485428E-4</c:v>
                </c:pt>
              </c:numCache>
              <c:extLst xmlns:c15="http://schemas.microsoft.com/office/drawing/2012/chart"/>
            </c:numRef>
          </c:val>
          <c:smooth val="1"/>
          <c:extLst xmlns:c15="http://schemas.microsoft.com/office/drawing/2012/chart">
            <c:ext xmlns:c16="http://schemas.microsoft.com/office/drawing/2014/chart" uri="{C3380CC4-5D6E-409C-BE32-E72D297353CC}">
              <c16:uniqueId val="{00000001-A6EC-47CA-ACDF-7AB20129A8DF}"/>
            </c:ext>
          </c:extLst>
        </c:ser>
        <c:ser>
          <c:idx val="11"/>
          <c:order val="11"/>
          <c:tx>
            <c:strRef>
              <c:f>'HeadCountShift-Prov-21_30'!$AK$2</c:f>
              <c:strCache>
                <c:ptCount val="1"/>
                <c:pt idx="0">
                  <c:v>FS '30</c:v>
                </c:pt>
              </c:strCache>
              <c:extLst xmlns:c15="http://schemas.microsoft.com/office/drawing/2012/chart"/>
            </c:strRef>
          </c:tx>
          <c:spPr>
            <a:ln w="50800" cap="rnd">
              <a:solidFill>
                <a:srgbClr val="00B0F0"/>
              </a:solidFill>
              <a:prstDash val="sysDash"/>
              <a:round/>
            </a:ln>
            <a:effectLst/>
          </c:spPr>
          <c:marker>
            <c:symbol val="none"/>
          </c:marker>
          <c:cat>
            <c:numRef>
              <c:f>'HeadCountShift-Prov-21_30'!$Y$5:$Y$49</c:f>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extLst xmlns:c15="http://schemas.microsoft.com/office/drawing/2012/chart"/>
            </c:numRef>
          </c:cat>
          <c:val>
            <c:numRef>
              <c:f>'HeadCountShift-Prov-21_30'!$AK$5:$AK$49</c:f>
              <c:numCache>
                <c:formatCode>0.0%</c:formatCode>
                <c:ptCount val="45"/>
                <c:pt idx="0">
                  <c:v>1.3370175594972815E-4</c:v>
                </c:pt>
                <c:pt idx="1">
                  <c:v>1.0250467956145824E-3</c:v>
                </c:pt>
                <c:pt idx="2">
                  <c:v>9.3145556644977263E-3</c:v>
                </c:pt>
                <c:pt idx="3">
                  <c:v>1.7826900793297084E-2</c:v>
                </c:pt>
                <c:pt idx="4">
                  <c:v>2.5626169890364561E-2</c:v>
                </c:pt>
                <c:pt idx="5">
                  <c:v>3.1464479900169352E-2</c:v>
                </c:pt>
                <c:pt idx="6">
                  <c:v>3.1954719671985023E-2</c:v>
                </c:pt>
                <c:pt idx="7">
                  <c:v>3.1553614404135844E-2</c:v>
                </c:pt>
                <c:pt idx="8">
                  <c:v>3.0840538372403959E-2</c:v>
                </c:pt>
                <c:pt idx="9">
                  <c:v>3.0261164096621801E-2</c:v>
                </c:pt>
                <c:pt idx="10">
                  <c:v>2.9770924324806134E-2</c:v>
                </c:pt>
                <c:pt idx="11">
                  <c:v>2.8790444781174793E-2</c:v>
                </c:pt>
                <c:pt idx="12">
                  <c:v>2.9949193332739103E-2</c:v>
                </c:pt>
                <c:pt idx="13">
                  <c:v>3.0617702112487745E-2</c:v>
                </c:pt>
                <c:pt idx="14">
                  <c:v>3.2578661199750426E-2</c:v>
                </c:pt>
                <c:pt idx="15">
                  <c:v>3.217755593190124E-2</c:v>
                </c:pt>
                <c:pt idx="16">
                  <c:v>3.2801497459666637E-2</c:v>
                </c:pt>
                <c:pt idx="17">
                  <c:v>3.1776450664052054E-2</c:v>
                </c:pt>
                <c:pt idx="18">
                  <c:v>3.1865585168018538E-2</c:v>
                </c:pt>
                <c:pt idx="19">
                  <c:v>2.9503520812906678E-2</c:v>
                </c:pt>
                <c:pt idx="20">
                  <c:v>2.7720830733576968E-2</c:v>
                </c:pt>
                <c:pt idx="21">
                  <c:v>2.5403333630448346E-2</c:v>
                </c:pt>
                <c:pt idx="22">
                  <c:v>2.2952134771369998E-2</c:v>
                </c:pt>
                <c:pt idx="23">
                  <c:v>2.1035742936090562E-2</c:v>
                </c:pt>
                <c:pt idx="24">
                  <c:v>2.2372760495587844E-2</c:v>
                </c:pt>
                <c:pt idx="25">
                  <c:v>2.0144397896425706E-2</c:v>
                </c:pt>
                <c:pt idx="26">
                  <c:v>1.787146804528033E-2</c:v>
                </c:pt>
                <c:pt idx="27">
                  <c:v>1.6846421249665747E-2</c:v>
                </c:pt>
                <c:pt idx="28">
                  <c:v>1.5509403690168464E-2</c:v>
                </c:pt>
                <c:pt idx="29">
                  <c:v>1.5999643461984132E-2</c:v>
                </c:pt>
                <c:pt idx="30">
                  <c:v>1.5821374454051164E-2</c:v>
                </c:pt>
                <c:pt idx="31">
                  <c:v>1.7113824761565203E-2</c:v>
                </c:pt>
                <c:pt idx="32">
                  <c:v>1.8450842321062484E-2</c:v>
                </c:pt>
                <c:pt idx="33">
                  <c:v>2.1570549959889475E-2</c:v>
                </c:pt>
                <c:pt idx="34">
                  <c:v>2.3709778055085125E-2</c:v>
                </c:pt>
                <c:pt idx="35">
                  <c:v>2.5938140654247259E-2</c:v>
                </c:pt>
                <c:pt idx="36">
                  <c:v>2.740885996969427E-2</c:v>
                </c:pt>
                <c:pt idx="37">
                  <c:v>3.0617702112487745E-2</c:v>
                </c:pt>
                <c:pt idx="38">
                  <c:v>2.905784829307425E-2</c:v>
                </c:pt>
                <c:pt idx="39">
                  <c:v>2.3264105535252697E-2</c:v>
                </c:pt>
                <c:pt idx="40">
                  <c:v>1.3548444602905784E-2</c:v>
                </c:pt>
                <c:pt idx="41">
                  <c:v>1.0339602460112309E-2</c:v>
                </c:pt>
                <c:pt idx="42">
                  <c:v>8.7797486406988139E-3</c:v>
                </c:pt>
                <c:pt idx="43">
                  <c:v>6.9524913093858632E-3</c:v>
                </c:pt>
                <c:pt idx="44">
                  <c:v>1.7381228273464658E-3</c:v>
                </c:pt>
              </c:numCache>
              <c:extLst xmlns:c15="http://schemas.microsoft.com/office/drawing/2012/chart"/>
            </c:numRef>
          </c:val>
          <c:smooth val="1"/>
          <c:extLst xmlns:c15="http://schemas.microsoft.com/office/drawing/2012/chart">
            <c:ext xmlns:c16="http://schemas.microsoft.com/office/drawing/2014/chart" uri="{C3380CC4-5D6E-409C-BE32-E72D297353CC}">
              <c16:uniqueId val="{0000000B-A6EC-47CA-ACDF-7AB20129A8DF}"/>
            </c:ext>
          </c:extLst>
        </c:ser>
        <c:dLbls>
          <c:showLegendKey val="0"/>
          <c:showVal val="0"/>
          <c:showCatName val="0"/>
          <c:showSerName val="0"/>
          <c:showPercent val="0"/>
          <c:showBubbleSize val="0"/>
        </c:dLbls>
        <c:smooth val="0"/>
        <c:axId val="626499536"/>
        <c:axId val="157625376"/>
        <c:extLst>
          <c:ext xmlns:c15="http://schemas.microsoft.com/office/drawing/2012/chart" uri="{02D57815-91ED-43cb-92C2-25804820EDAC}">
            <c15:filteredLineSeries>
              <c15:ser>
                <c:idx val="0"/>
                <c:order val="0"/>
                <c:tx>
                  <c:strRef>
                    <c:extLst>
                      <c:ext uri="{02D57815-91ED-43cb-92C2-25804820EDAC}">
                        <c15:formulaRef>
                          <c15:sqref>'HeadCountShift-Prov-21_30'!$Z$2</c15:sqref>
                        </c15:formulaRef>
                      </c:ext>
                    </c:extLst>
                    <c:strCache>
                      <c:ptCount val="1"/>
                      <c:pt idx="0">
                        <c:v>EC</c:v>
                      </c:pt>
                    </c:strCache>
                  </c:strRef>
                </c:tx>
                <c:spPr>
                  <a:ln w="38100" cap="rnd">
                    <a:solidFill>
                      <a:srgbClr val="FF0000"/>
                    </a:solidFill>
                    <a:round/>
                  </a:ln>
                  <a:effectLst/>
                </c:spPr>
                <c:marker>
                  <c:symbol val="none"/>
                </c:marker>
                <c:cat>
                  <c:numRef>
                    <c:extLst>
                      <c:ex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c:ext uri="{02D57815-91ED-43cb-92C2-25804820EDAC}">
                        <c15:formulaRef>
                          <c15:sqref>'HeadCountShift-Prov-21_30'!$Z$5:$Z$49</c15:sqref>
                        </c15:formulaRef>
                      </c:ext>
                    </c:extLst>
                    <c:numCache>
                      <c:formatCode>0.0%</c:formatCode>
                      <c:ptCount val="45"/>
                      <c:pt idx="0">
                        <c:v>1.115531922805191E-4</c:v>
                      </c:pt>
                      <c:pt idx="1">
                        <c:v>8.7383333953073292E-4</c:v>
                      </c:pt>
                      <c:pt idx="2">
                        <c:v>3.3837801658424126E-3</c:v>
                      </c:pt>
                      <c:pt idx="3">
                        <c:v>8.0690142416242148E-3</c:v>
                      </c:pt>
                      <c:pt idx="4">
                        <c:v>1.1917599375302124E-2</c:v>
                      </c:pt>
                      <c:pt idx="5">
                        <c:v>1.5301379541144536E-2</c:v>
                      </c:pt>
                      <c:pt idx="6">
                        <c:v>1.7495258989328077E-2</c:v>
                      </c:pt>
                      <c:pt idx="7">
                        <c:v>1.7643996579035436E-2</c:v>
                      </c:pt>
                      <c:pt idx="8">
                        <c:v>1.8964042687688247E-2</c:v>
                      </c:pt>
                      <c:pt idx="9">
                        <c:v>1.6751571040791283E-2</c:v>
                      </c:pt>
                      <c:pt idx="10">
                        <c:v>1.5357156137284795E-2</c:v>
                      </c:pt>
                      <c:pt idx="11">
                        <c:v>1.3442159669802551E-2</c:v>
                      </c:pt>
                      <c:pt idx="12">
                        <c:v>1.3088907894247574E-2</c:v>
                      </c:pt>
                      <c:pt idx="13">
                        <c:v>1.4334585208046704E-2</c:v>
                      </c:pt>
                      <c:pt idx="14">
                        <c:v>1.4148663220912506E-2</c:v>
                      </c:pt>
                      <c:pt idx="15">
                        <c:v>1.5747592310266612E-2</c:v>
                      </c:pt>
                      <c:pt idx="16">
                        <c:v>1.4148663220912506E-2</c:v>
                      </c:pt>
                      <c:pt idx="17">
                        <c:v>1.4501914996467483E-2</c:v>
                      </c:pt>
                      <c:pt idx="18">
                        <c:v>1.2679879522552336E-2</c:v>
                      </c:pt>
                      <c:pt idx="19">
                        <c:v>1.1564347599747147E-2</c:v>
                      </c:pt>
                      <c:pt idx="20">
                        <c:v>1.2568326330271818E-2</c:v>
                      </c:pt>
                      <c:pt idx="21">
                        <c:v>1.3051723496820733E-2</c:v>
                      </c:pt>
                      <c:pt idx="22">
                        <c:v>1.4985312163016398E-2</c:v>
                      </c:pt>
                      <c:pt idx="23">
                        <c:v>1.8815305097980888E-2</c:v>
                      </c:pt>
                      <c:pt idx="24">
                        <c:v>2.3296024987915071E-2</c:v>
                      </c:pt>
                      <c:pt idx="25">
                        <c:v>2.8446064031532371E-2</c:v>
                      </c:pt>
                      <c:pt idx="26">
                        <c:v>3.5232216561930617E-2</c:v>
                      </c:pt>
                      <c:pt idx="27">
                        <c:v>3.926672368274272E-2</c:v>
                      </c:pt>
                      <c:pt idx="28">
                        <c:v>5.3285241512661286E-2</c:v>
                      </c:pt>
                      <c:pt idx="29">
                        <c:v>4.9585393968690737E-2</c:v>
                      </c:pt>
                      <c:pt idx="30">
                        <c:v>5.9978433049492436E-2</c:v>
                      </c:pt>
                      <c:pt idx="31">
                        <c:v>5.6483099691369498E-2</c:v>
                      </c:pt>
                      <c:pt idx="32">
                        <c:v>6.1372847952998924E-2</c:v>
                      </c:pt>
                      <c:pt idx="33">
                        <c:v>5.1649128025880342E-2</c:v>
                      </c:pt>
                      <c:pt idx="34">
                        <c:v>4.7893503885769531E-2</c:v>
                      </c:pt>
                      <c:pt idx="35">
                        <c:v>4.2817833637005913E-2</c:v>
                      </c:pt>
                      <c:pt idx="36">
                        <c:v>3.6403525080876062E-2</c:v>
                      </c:pt>
                      <c:pt idx="37">
                        <c:v>3.1365039229539288E-2</c:v>
                      </c:pt>
                      <c:pt idx="38">
                        <c:v>2.6475290967909865E-2</c:v>
                      </c:pt>
                      <c:pt idx="39">
                        <c:v>1.7532443386754918E-2</c:v>
                      </c:pt>
                      <c:pt idx="40">
                        <c:v>1.0634737664076153E-2</c:v>
                      </c:pt>
                      <c:pt idx="41">
                        <c:v>7.7901312609229166E-3</c:v>
                      </c:pt>
                      <c:pt idx="42">
                        <c:v>6.1168333767151299E-3</c:v>
                      </c:pt>
                      <c:pt idx="43">
                        <c:v>4.1832447105194662E-3</c:v>
                      </c:pt>
                      <c:pt idx="44">
                        <c:v>1.2456773137991298E-3</c:v>
                      </c:pt>
                    </c:numCache>
                  </c:numRef>
                </c:val>
                <c:smooth val="1"/>
                <c:extLst>
                  <c:ext xmlns:c16="http://schemas.microsoft.com/office/drawing/2014/chart" uri="{C3380CC4-5D6E-409C-BE32-E72D297353CC}">
                    <c16:uniqueId val="{00000000-A6EC-47CA-ACDF-7AB20129A8DF}"/>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'HeadCountShift-Prov-21_30'!$AB$2</c15:sqref>
                        </c15:formulaRef>
                      </c:ext>
                    </c:extLst>
                    <c:strCache>
                      <c:ptCount val="1"/>
                      <c:pt idx="0">
                        <c:v>GP</c:v>
                      </c:pt>
                    </c:strCache>
                  </c:strRef>
                </c:tx>
                <c:spPr>
                  <a:ln w="38100" cap="rnd">
                    <a:solidFill>
                      <a:schemeClr val="tx1"/>
                    </a:solidFill>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'HeadCountShift-Prov-21_30'!$AB$5:$AB$49</c15:sqref>
                        </c15:formulaRef>
                      </c:ext>
                    </c:extLst>
                    <c:numCache>
                      <c:formatCode>0.0%</c:formatCode>
                      <c:ptCount val="45"/>
                      <c:pt idx="0">
                        <c:v>7.8153493461157714E-5</c:v>
                      </c:pt>
                      <c:pt idx="1">
                        <c:v>1.9929140832595218E-3</c:v>
                      </c:pt>
                      <c:pt idx="2">
                        <c:v>7.698119105924035E-3</c:v>
                      </c:pt>
                      <c:pt idx="3">
                        <c:v>1.4197884645443651E-2</c:v>
                      </c:pt>
                      <c:pt idx="4">
                        <c:v>2.0801854842911478E-2</c:v>
                      </c:pt>
                      <c:pt idx="5">
                        <c:v>2.4970041160839888E-2</c:v>
                      </c:pt>
                      <c:pt idx="6">
                        <c:v>3.0909706663887877E-2</c:v>
                      </c:pt>
                      <c:pt idx="7">
                        <c:v>3.2511853279841608E-2</c:v>
                      </c:pt>
                      <c:pt idx="8">
                        <c:v>3.1469806700359509E-2</c:v>
                      </c:pt>
                      <c:pt idx="9">
                        <c:v>2.9620174021778772E-2</c:v>
                      </c:pt>
                      <c:pt idx="10">
                        <c:v>2.7483978533840464E-2</c:v>
                      </c:pt>
                      <c:pt idx="11">
                        <c:v>2.3498150367321419E-2</c:v>
                      </c:pt>
                      <c:pt idx="12">
                        <c:v>2.1583389777523054E-2</c:v>
                      </c:pt>
                      <c:pt idx="13">
                        <c:v>2.0293857135413953E-2</c:v>
                      </c:pt>
                      <c:pt idx="14">
                        <c:v>1.9108529151253061E-2</c:v>
                      </c:pt>
                      <c:pt idx="15">
                        <c:v>1.8626582608242587E-2</c:v>
                      </c:pt>
                      <c:pt idx="16">
                        <c:v>1.7050487156775908E-2</c:v>
                      </c:pt>
                      <c:pt idx="17">
                        <c:v>1.5956338248319699E-2</c:v>
                      </c:pt>
                      <c:pt idx="18">
                        <c:v>1.3338196217370916E-2</c:v>
                      </c:pt>
                      <c:pt idx="19">
                        <c:v>1.2439431042567603E-2</c:v>
                      </c:pt>
                      <c:pt idx="20">
                        <c:v>1.1319230969624342E-2</c:v>
                      </c:pt>
                      <c:pt idx="21">
                        <c:v>1.2400354295837024E-2</c:v>
                      </c:pt>
                      <c:pt idx="22">
                        <c:v>1.2244047308914709E-2</c:v>
                      </c:pt>
                      <c:pt idx="23">
                        <c:v>1.5721877767936227E-2</c:v>
                      </c:pt>
                      <c:pt idx="24">
                        <c:v>2.0580419944771531E-2</c:v>
                      </c:pt>
                      <c:pt idx="25">
                        <c:v>2.4488094617829418E-2</c:v>
                      </c:pt>
                      <c:pt idx="26">
                        <c:v>3.1183243891001928E-2</c:v>
                      </c:pt>
                      <c:pt idx="27">
                        <c:v>3.5012765070598653E-2</c:v>
                      </c:pt>
                      <c:pt idx="28">
                        <c:v>3.9402386286667014E-2</c:v>
                      </c:pt>
                      <c:pt idx="29">
                        <c:v>3.791746991090502E-2</c:v>
                      </c:pt>
                      <c:pt idx="30">
                        <c:v>4.1473453863387695E-2</c:v>
                      </c:pt>
                      <c:pt idx="31">
                        <c:v>3.8972542072630643E-2</c:v>
                      </c:pt>
                      <c:pt idx="32">
                        <c:v>4.0222997968009169E-2</c:v>
                      </c:pt>
                      <c:pt idx="33">
                        <c:v>3.9311207210962332E-2</c:v>
                      </c:pt>
                      <c:pt idx="34">
                        <c:v>3.6627937268795915E-2</c:v>
                      </c:pt>
                      <c:pt idx="35">
                        <c:v>3.4400562705152918E-2</c:v>
                      </c:pt>
                      <c:pt idx="36">
                        <c:v>3.0297504298442142E-2</c:v>
                      </c:pt>
                      <c:pt idx="37">
                        <c:v>2.6845725003907674E-2</c:v>
                      </c:pt>
                      <c:pt idx="38">
                        <c:v>2.420153180847184E-2</c:v>
                      </c:pt>
                      <c:pt idx="39">
                        <c:v>1.9329964049393009E-2</c:v>
                      </c:pt>
                      <c:pt idx="40">
                        <c:v>1.4445370708070652E-2</c:v>
                      </c:pt>
                      <c:pt idx="41">
                        <c:v>1.1905382170583024E-2</c:v>
                      </c:pt>
                      <c:pt idx="42">
                        <c:v>9.6649820246965043E-3</c:v>
                      </c:pt>
                      <c:pt idx="43">
                        <c:v>6.6169957797113533E-3</c:v>
                      </c:pt>
                      <c:pt idx="44">
                        <c:v>1.7845047673631011E-3</c:v>
                      </c:pt>
                    </c:numCache>
                  </c:numRef>
                </c:val>
                <c:smooth val="1"/>
                <c:extLst xmlns:c15="http://schemas.microsoft.com/office/drawing/2012/chart">
                  <c:ext xmlns:c16="http://schemas.microsoft.com/office/drawing/2014/chart" uri="{C3380CC4-5D6E-409C-BE32-E72D297353CC}">
                    <c16:uniqueId val="{00000002-A6EC-47CA-ACDF-7AB20129A8DF}"/>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'HeadCountShift-Prov-21_30'!$AC$2</c15:sqref>
                        </c15:formulaRef>
                      </c:ext>
                    </c:extLst>
                    <c:strCache>
                      <c:ptCount val="1"/>
                      <c:pt idx="0">
                        <c:v>KN</c:v>
                      </c:pt>
                    </c:strCache>
                  </c:strRef>
                </c:tx>
                <c:spPr>
                  <a:ln w="38100" cap="rnd">
                    <a:solidFill>
                      <a:srgbClr val="00B0F0"/>
                    </a:solidFill>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'HeadCountShift-Prov-21_30'!$AC$5:$AC$49</c15:sqref>
                        </c15:formulaRef>
                      </c:ext>
                    </c:extLst>
                    <c:numCache>
                      <c:formatCode>0.0%</c:formatCode>
                      <c:ptCount val="45"/>
                      <c:pt idx="0">
                        <c:v>2.224694104560623E-5</c:v>
                      </c:pt>
                      <c:pt idx="1">
                        <c:v>5.4505005561735257E-4</c:v>
                      </c:pt>
                      <c:pt idx="2">
                        <c:v>2.3692992213570634E-3</c:v>
                      </c:pt>
                      <c:pt idx="3">
                        <c:v>5.0945494994438269E-3</c:v>
                      </c:pt>
                      <c:pt idx="4">
                        <c:v>9.1212458286985543E-3</c:v>
                      </c:pt>
                      <c:pt idx="5">
                        <c:v>1.2024471635150167E-2</c:v>
                      </c:pt>
                      <c:pt idx="6">
                        <c:v>1.7652947719688544E-2</c:v>
                      </c:pt>
                      <c:pt idx="7">
                        <c:v>2.1256952169076752E-2</c:v>
                      </c:pt>
                      <c:pt idx="8">
                        <c:v>2.2347052280311457E-2</c:v>
                      </c:pt>
                      <c:pt idx="9">
                        <c:v>2.2914349276974416E-2</c:v>
                      </c:pt>
                      <c:pt idx="10">
                        <c:v>2.196885428253615E-2</c:v>
                      </c:pt>
                      <c:pt idx="11">
                        <c:v>2.2669632925472749E-2</c:v>
                      </c:pt>
                      <c:pt idx="12">
                        <c:v>2.4682981090100111E-2</c:v>
                      </c:pt>
                      <c:pt idx="13">
                        <c:v>2.4749721913236929E-2</c:v>
                      </c:pt>
                      <c:pt idx="14">
                        <c:v>2.6863181312569522E-2</c:v>
                      </c:pt>
                      <c:pt idx="15">
                        <c:v>2.9154616240266964E-2</c:v>
                      </c:pt>
                      <c:pt idx="16">
                        <c:v>2.6585094549499443E-2</c:v>
                      </c:pt>
                      <c:pt idx="17">
                        <c:v>2.4694104560622914E-2</c:v>
                      </c:pt>
                      <c:pt idx="18">
                        <c:v>2.3125695216907674E-2</c:v>
                      </c:pt>
                      <c:pt idx="19">
                        <c:v>1.9332591768631814E-2</c:v>
                      </c:pt>
                      <c:pt idx="20">
                        <c:v>1.8642936596218022E-2</c:v>
                      </c:pt>
                      <c:pt idx="21">
                        <c:v>2.0500556173526141E-2</c:v>
                      </c:pt>
                      <c:pt idx="22">
                        <c:v>1.961067853170189E-2</c:v>
                      </c:pt>
                      <c:pt idx="23">
                        <c:v>2.314794215795328E-2</c:v>
                      </c:pt>
                      <c:pt idx="24">
                        <c:v>2.681868743047831E-2</c:v>
                      </c:pt>
                      <c:pt idx="25">
                        <c:v>3.1746384872080091E-2</c:v>
                      </c:pt>
                      <c:pt idx="26">
                        <c:v>3.468298109010011E-2</c:v>
                      </c:pt>
                      <c:pt idx="27">
                        <c:v>3.7374860956618468E-2</c:v>
                      </c:pt>
                      <c:pt idx="28">
                        <c:v>4.2413793103448276E-2</c:v>
                      </c:pt>
                      <c:pt idx="29">
                        <c:v>3.8887652947719689E-2</c:v>
                      </c:pt>
                      <c:pt idx="30">
                        <c:v>4.1256952169076752E-2</c:v>
                      </c:pt>
                      <c:pt idx="31">
                        <c:v>4.0111234705228031E-2</c:v>
                      </c:pt>
                      <c:pt idx="32">
                        <c:v>4.0978865406006676E-2</c:v>
                      </c:pt>
                      <c:pt idx="33">
                        <c:v>3.531701890989989E-2</c:v>
                      </c:pt>
                      <c:pt idx="34">
                        <c:v>3.4994438264738602E-2</c:v>
                      </c:pt>
                      <c:pt idx="35">
                        <c:v>3.3170189098998888E-2</c:v>
                      </c:pt>
                      <c:pt idx="36">
                        <c:v>3.0244716351501669E-2</c:v>
                      </c:pt>
                      <c:pt idx="37">
                        <c:v>2.628476084538376E-2</c:v>
                      </c:pt>
                      <c:pt idx="38">
                        <c:v>2.3259176863181314E-2</c:v>
                      </c:pt>
                      <c:pt idx="39">
                        <c:v>1.6685205784204672E-2</c:v>
                      </c:pt>
                      <c:pt idx="40">
                        <c:v>1.0522803114571747E-2</c:v>
                      </c:pt>
                      <c:pt idx="41">
                        <c:v>6.9744160177975531E-3</c:v>
                      </c:pt>
                      <c:pt idx="42">
                        <c:v>5.4060066740823139E-3</c:v>
                      </c:pt>
                      <c:pt idx="43">
                        <c:v>3.0478309232480536E-3</c:v>
                      </c:pt>
                      <c:pt idx="44">
                        <c:v>7.4527252502780872E-4</c:v>
                      </c:pt>
                    </c:numCache>
                  </c:numRef>
                </c:val>
                <c:smooth val="1"/>
                <c:extLst xmlns:c15="http://schemas.microsoft.com/office/drawing/2012/chart">
                  <c:ext xmlns:c16="http://schemas.microsoft.com/office/drawing/2014/chart" uri="{C3380CC4-5D6E-409C-BE32-E72D297353CC}">
                    <c16:uniqueId val="{00000003-A6EC-47CA-ACDF-7AB20129A8DF}"/>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'HeadCountShift-Prov-21_30'!$AD$2</c15:sqref>
                        </c15:formulaRef>
                      </c:ext>
                    </c:extLst>
                    <c:strCache>
                      <c:ptCount val="1"/>
                      <c:pt idx="0">
                        <c:v>LP</c:v>
                      </c:pt>
                    </c:strCache>
                  </c:strRef>
                </c:tx>
                <c:spPr>
                  <a:ln w="38100" cap="rnd">
                    <a:solidFill>
                      <a:srgbClr val="FFC000"/>
                    </a:solidFill>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'HeadCountShift-Prov-21_30'!$AD$5:$AD$49</c15:sqref>
                        </c15:formulaRef>
                      </c:ext>
                    </c:extLst>
                    <c:numCache>
                      <c:formatCode>0.0%</c:formatCode>
                      <c:ptCount val="45"/>
                      <c:pt idx="0">
                        <c:v>3.7753657385559226E-5</c:v>
                      </c:pt>
                      <c:pt idx="1">
                        <c:v>1.4723926380368099E-3</c:v>
                      </c:pt>
                      <c:pt idx="2">
                        <c:v>4.7003303445021238E-3</c:v>
                      </c:pt>
                      <c:pt idx="3">
                        <c:v>9.2496460594620102E-3</c:v>
                      </c:pt>
                      <c:pt idx="4">
                        <c:v>1.4025483718735252E-2</c:v>
                      </c:pt>
                      <c:pt idx="5">
                        <c:v>1.8631429919773478E-2</c:v>
                      </c:pt>
                      <c:pt idx="6">
                        <c:v>2.2614440773949977E-2</c:v>
                      </c:pt>
                      <c:pt idx="7">
                        <c:v>1.9839546956111374E-2</c:v>
                      </c:pt>
                      <c:pt idx="8">
                        <c:v>1.9329872581406324E-2</c:v>
                      </c:pt>
                      <c:pt idx="9">
                        <c:v>1.7291175082586124E-2</c:v>
                      </c:pt>
                      <c:pt idx="10">
                        <c:v>1.4440773949976404E-2</c:v>
                      </c:pt>
                      <c:pt idx="11">
                        <c:v>1.3572439830108541E-2</c:v>
                      </c:pt>
                      <c:pt idx="12">
                        <c:v>1.319490325625295E-2</c:v>
                      </c:pt>
                      <c:pt idx="13">
                        <c:v>1.3119395941481831E-2</c:v>
                      </c:pt>
                      <c:pt idx="14">
                        <c:v>1.2175554506842851E-2</c:v>
                      </c:pt>
                      <c:pt idx="15">
                        <c:v>1.1514865502595563E-2</c:v>
                      </c:pt>
                      <c:pt idx="16">
                        <c:v>9.0986314299197728E-3</c:v>
                      </c:pt>
                      <c:pt idx="17">
                        <c:v>8.173666823973573E-3</c:v>
                      </c:pt>
                      <c:pt idx="18">
                        <c:v>6.4747522416234073E-3</c:v>
                      </c:pt>
                      <c:pt idx="19">
                        <c:v>5.5497876356772067E-3</c:v>
                      </c:pt>
                      <c:pt idx="20">
                        <c:v>5.9839546956111369E-3</c:v>
                      </c:pt>
                      <c:pt idx="21">
                        <c:v>6.6635205285512037E-3</c:v>
                      </c:pt>
                      <c:pt idx="22">
                        <c:v>7.9848985370457766E-3</c:v>
                      </c:pt>
                      <c:pt idx="23">
                        <c:v>1.0797546012269938E-2</c:v>
                      </c:pt>
                      <c:pt idx="24">
                        <c:v>1.6026427560169892E-2</c:v>
                      </c:pt>
                      <c:pt idx="25">
                        <c:v>2.3841434638980651E-2</c:v>
                      </c:pt>
                      <c:pt idx="26">
                        <c:v>3.0127418593676264E-2</c:v>
                      </c:pt>
                      <c:pt idx="27">
                        <c:v>3.7942425672487019E-2</c:v>
                      </c:pt>
                      <c:pt idx="28">
                        <c:v>4.8305804624823027E-2</c:v>
                      </c:pt>
                      <c:pt idx="29">
                        <c:v>4.7135441245870692E-2</c:v>
                      </c:pt>
                      <c:pt idx="30">
                        <c:v>5.8065125058990093E-2</c:v>
                      </c:pt>
                      <c:pt idx="31">
                        <c:v>5.551675318546484E-2</c:v>
                      </c:pt>
                      <c:pt idx="32">
                        <c:v>6.3350637092968384E-2</c:v>
                      </c:pt>
                      <c:pt idx="33">
                        <c:v>5.8253893345917886E-2</c:v>
                      </c:pt>
                      <c:pt idx="34">
                        <c:v>5.5082586125530908E-2</c:v>
                      </c:pt>
                      <c:pt idx="35">
                        <c:v>5.2194431335535633E-2</c:v>
                      </c:pt>
                      <c:pt idx="36">
                        <c:v>4.8362435110901367E-2</c:v>
                      </c:pt>
                      <c:pt idx="37">
                        <c:v>4.3699858423784807E-2</c:v>
                      </c:pt>
                      <c:pt idx="38">
                        <c:v>3.8263331760264273E-2</c:v>
                      </c:pt>
                      <c:pt idx="39">
                        <c:v>2.201038225578103E-2</c:v>
                      </c:pt>
                      <c:pt idx="40">
                        <c:v>1.4063237376120811E-2</c:v>
                      </c:pt>
                      <c:pt idx="41">
                        <c:v>9.3817838603114673E-3</c:v>
                      </c:pt>
                      <c:pt idx="42">
                        <c:v>6.9466729589428974E-3</c:v>
                      </c:pt>
                      <c:pt idx="43">
                        <c:v>4.3039169419537516E-3</c:v>
                      </c:pt>
                      <c:pt idx="44">
                        <c:v>1.1892402076451156E-3</c:v>
                      </c:pt>
                    </c:numCache>
                  </c:numRef>
                </c:val>
                <c:smooth val="1"/>
                <c:extLst xmlns:c15="http://schemas.microsoft.com/office/drawing/2012/chart">
                  <c:ext xmlns:c16="http://schemas.microsoft.com/office/drawing/2014/chart" uri="{C3380CC4-5D6E-409C-BE32-E72D297353CC}">
                    <c16:uniqueId val="{00000004-A6EC-47CA-ACDF-7AB20129A8DF}"/>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'HeadCountShift-Prov-21_30'!$AE$2</c15:sqref>
                        </c15:formulaRef>
                      </c:ext>
                    </c:extLst>
                    <c:strCache>
                      <c:ptCount val="1"/>
                      <c:pt idx="0">
                        <c:v>MP</c:v>
                      </c:pt>
                    </c:strCache>
                  </c:strRef>
                </c:tx>
                <c:spPr>
                  <a:ln w="19050" cap="rnd">
                    <a:solidFill>
                      <a:srgbClr val="FF0000"/>
                    </a:solidFill>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'HeadCountShift-Prov-21_30'!$AE$5:$AE$49</c15:sqref>
                        </c15:formulaRef>
                      </c:ext>
                    </c:extLst>
                    <c:numCache>
                      <c:formatCode>0.0%</c:formatCode>
                      <c:ptCount val="45"/>
                      <c:pt idx="0">
                        <c:v>5.6942744070836776E-5</c:v>
                      </c:pt>
                      <c:pt idx="1">
                        <c:v>1.3096831136292458E-3</c:v>
                      </c:pt>
                      <c:pt idx="2">
                        <c:v>5.2956751985878204E-3</c:v>
                      </c:pt>
                      <c:pt idx="3">
                        <c:v>9.936508840361017E-3</c:v>
                      </c:pt>
                      <c:pt idx="4">
                        <c:v>1.6655752640719758E-2</c:v>
                      </c:pt>
                      <c:pt idx="5">
                        <c:v>2.2236141559661759E-2</c:v>
                      </c:pt>
                      <c:pt idx="6">
                        <c:v>2.4912450530991087E-2</c:v>
                      </c:pt>
                      <c:pt idx="7">
                        <c:v>2.6364490504797427E-2</c:v>
                      </c:pt>
                      <c:pt idx="8">
                        <c:v>2.474162229877858E-2</c:v>
                      </c:pt>
                      <c:pt idx="9">
                        <c:v>2.064174472567833E-2</c:v>
                      </c:pt>
                      <c:pt idx="10">
                        <c:v>1.9673718076474105E-2</c:v>
                      </c:pt>
                      <c:pt idx="11">
                        <c:v>2.1239643538422115E-2</c:v>
                      </c:pt>
                      <c:pt idx="12">
                        <c:v>1.9303590240013668E-2</c:v>
                      </c:pt>
                      <c:pt idx="13">
                        <c:v>1.8734162799305298E-2</c:v>
                      </c:pt>
                      <c:pt idx="14">
                        <c:v>1.8079321242490676E-2</c:v>
                      </c:pt>
                      <c:pt idx="15">
                        <c:v>1.6257153432223899E-2</c:v>
                      </c:pt>
                      <c:pt idx="16">
                        <c:v>1.6029382455940551E-2</c:v>
                      </c:pt>
                      <c:pt idx="17">
                        <c:v>1.2441989579477834E-2</c:v>
                      </c:pt>
                      <c:pt idx="18">
                        <c:v>1.323918799646955E-2</c:v>
                      </c:pt>
                      <c:pt idx="19">
                        <c:v>1.1530905674344446E-2</c:v>
                      </c:pt>
                      <c:pt idx="20">
                        <c:v>1.1217720581954844E-2</c:v>
                      </c:pt>
                      <c:pt idx="21">
                        <c:v>1.0790650001423568E-2</c:v>
                      </c:pt>
                      <c:pt idx="22">
                        <c:v>1.0733707257352731E-2</c:v>
                      </c:pt>
                      <c:pt idx="23">
                        <c:v>1.3837086809213335E-2</c:v>
                      </c:pt>
                      <c:pt idx="24">
                        <c:v>1.7538365173817728E-2</c:v>
                      </c:pt>
                      <c:pt idx="25">
                        <c:v>2.1438943142670044E-2</c:v>
                      </c:pt>
                      <c:pt idx="26">
                        <c:v>2.8215129687099622E-2</c:v>
                      </c:pt>
                      <c:pt idx="27">
                        <c:v>3.0065768869401818E-2</c:v>
                      </c:pt>
                      <c:pt idx="28">
                        <c:v>4.0201577314010764E-2</c:v>
                      </c:pt>
                      <c:pt idx="29">
                        <c:v>3.9802978105514905E-2</c:v>
                      </c:pt>
                      <c:pt idx="30">
                        <c:v>4.8686046180565441E-2</c:v>
                      </c:pt>
                      <c:pt idx="31">
                        <c:v>4.9198530877202974E-2</c:v>
                      </c:pt>
                      <c:pt idx="32">
                        <c:v>5.2899809241807365E-2</c:v>
                      </c:pt>
                      <c:pt idx="33">
                        <c:v>5.0536685362867637E-2</c:v>
                      </c:pt>
                      <c:pt idx="34">
                        <c:v>4.871451755260086E-2</c:v>
                      </c:pt>
                      <c:pt idx="35">
                        <c:v>4.3845912934544318E-2</c:v>
                      </c:pt>
                      <c:pt idx="36">
                        <c:v>4.1739031403923356E-2</c:v>
                      </c:pt>
                      <c:pt idx="37">
                        <c:v>3.6016285624804259E-2</c:v>
                      </c:pt>
                      <c:pt idx="38">
                        <c:v>3.0122711613472655E-2</c:v>
                      </c:pt>
                      <c:pt idx="39">
                        <c:v>2.1638242746917974E-2</c:v>
                      </c:pt>
                      <c:pt idx="40">
                        <c:v>1.2726703299832019E-2</c:v>
                      </c:pt>
                      <c:pt idx="41">
                        <c:v>8.4844688665546789E-3</c:v>
                      </c:pt>
                      <c:pt idx="42">
                        <c:v>6.605358312217066E-3</c:v>
                      </c:pt>
                      <c:pt idx="43">
                        <c:v>4.2422344332773395E-3</c:v>
                      </c:pt>
                      <c:pt idx="44">
                        <c:v>2.0214674145147054E-3</c:v>
                      </c:pt>
                    </c:numCache>
                  </c:numRef>
                </c:val>
                <c:smooth val="1"/>
                <c:extLst xmlns:c15="http://schemas.microsoft.com/office/drawing/2012/chart">
                  <c:ext xmlns:c16="http://schemas.microsoft.com/office/drawing/2014/chart" uri="{C3380CC4-5D6E-409C-BE32-E72D297353CC}">
                    <c16:uniqueId val="{00000005-A6EC-47CA-ACDF-7AB20129A8DF}"/>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'HeadCountShift-Prov-21_30'!$AF$2</c15:sqref>
                        </c15:formulaRef>
                      </c:ext>
                    </c:extLst>
                    <c:strCache>
                      <c:ptCount val="1"/>
                      <c:pt idx="0">
                        <c:v>NC</c:v>
                      </c:pt>
                    </c:strCache>
                  </c:strRef>
                </c:tx>
                <c:spPr>
                  <a:ln w="19050" cap="rnd">
                    <a:solidFill>
                      <a:srgbClr val="00B050"/>
                    </a:solidFill>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'HeadCountShift-Prov-21_30'!$AF$5:$AF$49</c15:sqref>
                        </c15:formulaRef>
                      </c:ext>
                    </c:extLst>
                    <c:numCache>
                      <c:formatCode>0.0%</c:formatCode>
                      <c:ptCount val="45"/>
                      <c:pt idx="0">
                        <c:v>6.8146417445482863E-4</c:v>
                      </c:pt>
                      <c:pt idx="1">
                        <c:v>3.4073208722741432E-3</c:v>
                      </c:pt>
                      <c:pt idx="2">
                        <c:v>1.2655763239875389E-2</c:v>
                      </c:pt>
                      <c:pt idx="3">
                        <c:v>1.8594236760124609E-2</c:v>
                      </c:pt>
                      <c:pt idx="4">
                        <c:v>2.1904205607476634E-2</c:v>
                      </c:pt>
                      <c:pt idx="5">
                        <c:v>2.1417445482866043E-2</c:v>
                      </c:pt>
                      <c:pt idx="6">
                        <c:v>2.336448598130841E-2</c:v>
                      </c:pt>
                      <c:pt idx="7">
                        <c:v>2.7063862928348909E-2</c:v>
                      </c:pt>
                      <c:pt idx="8">
                        <c:v>2.6090342679127725E-2</c:v>
                      </c:pt>
                      <c:pt idx="9">
                        <c:v>2.6674454828660436E-2</c:v>
                      </c:pt>
                      <c:pt idx="10">
                        <c:v>2.521417445482866E-2</c:v>
                      </c:pt>
                      <c:pt idx="11">
                        <c:v>2.0833333333333332E-2</c:v>
                      </c:pt>
                      <c:pt idx="12">
                        <c:v>1.8010124610591899E-2</c:v>
                      </c:pt>
                      <c:pt idx="13">
                        <c:v>1.8302180685358254E-2</c:v>
                      </c:pt>
                      <c:pt idx="14">
                        <c:v>1.8594236760124609E-2</c:v>
                      </c:pt>
                      <c:pt idx="15">
                        <c:v>1.8594236760124609E-2</c:v>
                      </c:pt>
                      <c:pt idx="16">
                        <c:v>1.9080996884735201E-2</c:v>
                      </c:pt>
                      <c:pt idx="17">
                        <c:v>2.0638629283489095E-2</c:v>
                      </c:pt>
                      <c:pt idx="18">
                        <c:v>1.6257788161993768E-2</c:v>
                      </c:pt>
                      <c:pt idx="19">
                        <c:v>1.7036604361370715E-2</c:v>
                      </c:pt>
                      <c:pt idx="20">
                        <c:v>1.499221183800623E-2</c:v>
                      </c:pt>
                      <c:pt idx="21">
                        <c:v>1.0708722741433021E-2</c:v>
                      </c:pt>
                      <c:pt idx="22">
                        <c:v>1.3337227414330218E-2</c:v>
                      </c:pt>
                      <c:pt idx="23">
                        <c:v>1.5089563862928349E-2</c:v>
                      </c:pt>
                      <c:pt idx="24">
                        <c:v>1.8302180685358254E-2</c:v>
                      </c:pt>
                      <c:pt idx="25">
                        <c:v>2.3267133956386292E-2</c:v>
                      </c:pt>
                      <c:pt idx="26">
                        <c:v>2.823208722741433E-2</c:v>
                      </c:pt>
                      <c:pt idx="27">
                        <c:v>3.2223520249221184E-2</c:v>
                      </c:pt>
                      <c:pt idx="28">
                        <c:v>4.1569314641744549E-2</c:v>
                      </c:pt>
                      <c:pt idx="29">
                        <c:v>4.2834890965732085E-2</c:v>
                      </c:pt>
                      <c:pt idx="30">
                        <c:v>4.1471962616822428E-2</c:v>
                      </c:pt>
                      <c:pt idx="31">
                        <c:v>4.273753894080997E-2</c:v>
                      </c:pt>
                      <c:pt idx="32">
                        <c:v>4.1374610591900313E-2</c:v>
                      </c:pt>
                      <c:pt idx="33">
                        <c:v>4.0303738317757007E-2</c:v>
                      </c:pt>
                      <c:pt idx="34">
                        <c:v>4.0498442367601244E-2</c:v>
                      </c:pt>
                      <c:pt idx="35">
                        <c:v>3.0081775700934579E-2</c:v>
                      </c:pt>
                      <c:pt idx="36">
                        <c:v>2.9400311526479751E-2</c:v>
                      </c:pt>
                      <c:pt idx="37">
                        <c:v>2.4922118380062305E-2</c:v>
                      </c:pt>
                      <c:pt idx="38">
                        <c:v>2.3461838006230529E-2</c:v>
                      </c:pt>
                      <c:pt idx="39">
                        <c:v>2.2975077881619937E-2</c:v>
                      </c:pt>
                      <c:pt idx="40">
                        <c:v>1.4213395638629283E-2</c:v>
                      </c:pt>
                      <c:pt idx="41">
                        <c:v>1.2461059190031152E-2</c:v>
                      </c:pt>
                      <c:pt idx="42">
                        <c:v>1.0319314641744548E-2</c:v>
                      </c:pt>
                      <c:pt idx="43">
                        <c:v>8.4696261682242983E-3</c:v>
                      </c:pt>
                      <c:pt idx="44">
                        <c:v>2.3364485981308409E-3</c:v>
                      </c:pt>
                    </c:numCache>
                  </c:numRef>
                </c:val>
                <c:smooth val="1"/>
                <c:extLst xmlns:c15="http://schemas.microsoft.com/office/drawing/2012/chart">
                  <c:ext xmlns:c16="http://schemas.microsoft.com/office/drawing/2014/chart" uri="{C3380CC4-5D6E-409C-BE32-E72D297353CC}">
                    <c16:uniqueId val="{00000006-A6EC-47CA-ACDF-7AB20129A8DF}"/>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'HeadCountShift-Prov-21_30'!$AG$2</c15:sqref>
                        </c15:formulaRef>
                      </c:ext>
                    </c:extLst>
                    <c:strCache>
                      <c:ptCount val="1"/>
                      <c:pt idx="0">
                        <c:v>NW</c:v>
                      </c:pt>
                    </c:strCache>
                  </c:strRef>
                </c:tx>
                <c:spPr>
                  <a:ln w="19050" cap="rnd">
                    <a:solidFill>
                      <a:schemeClr val="tx1"/>
                    </a:solidFill>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'HeadCountShift-Prov-21_30'!$AG$5:$AG$49</c15:sqref>
                        </c15:formulaRef>
                      </c:ext>
                    </c:extLst>
                    <c:numCache>
                      <c:formatCode>0.0%</c:formatCode>
                      <c:ptCount val="45"/>
                      <c:pt idx="0">
                        <c:v>0</c:v>
                      </c:pt>
                      <c:pt idx="1">
                        <c:v>2.112676056338028E-3</c:v>
                      </c:pt>
                      <c:pt idx="2">
                        <c:v>8.0985915492957743E-3</c:v>
                      </c:pt>
                      <c:pt idx="3">
                        <c:v>1.5176056338028168E-2</c:v>
                      </c:pt>
                      <c:pt idx="4">
                        <c:v>2.1584507042253519E-2</c:v>
                      </c:pt>
                      <c:pt idx="5">
                        <c:v>2.7359154929577464E-2</c:v>
                      </c:pt>
                      <c:pt idx="6">
                        <c:v>2.6408450704225352E-2</c:v>
                      </c:pt>
                      <c:pt idx="7">
                        <c:v>2.9471830985915493E-2</c:v>
                      </c:pt>
                      <c:pt idx="8">
                        <c:v>2.9049295774647887E-2</c:v>
                      </c:pt>
                      <c:pt idx="9">
                        <c:v>2.6443661971830987E-2</c:v>
                      </c:pt>
                      <c:pt idx="10">
                        <c:v>2.3204225352112678E-2</c:v>
                      </c:pt>
                      <c:pt idx="11">
                        <c:v>1.8415492957746478E-2</c:v>
                      </c:pt>
                      <c:pt idx="12">
                        <c:v>1.665492957746479E-2</c:v>
                      </c:pt>
                      <c:pt idx="13">
                        <c:v>1.5774647887323943E-2</c:v>
                      </c:pt>
                      <c:pt idx="14">
                        <c:v>1.4683098591549296E-2</c:v>
                      </c:pt>
                      <c:pt idx="15">
                        <c:v>1.3908450704225353E-2</c:v>
                      </c:pt>
                      <c:pt idx="16">
                        <c:v>1.2640845070422535E-2</c:v>
                      </c:pt>
                      <c:pt idx="17">
                        <c:v>1.2007042253521127E-2</c:v>
                      </c:pt>
                      <c:pt idx="18">
                        <c:v>1.0915492957746478E-2</c:v>
                      </c:pt>
                      <c:pt idx="19">
                        <c:v>9.3661971830985916E-3</c:v>
                      </c:pt>
                      <c:pt idx="20">
                        <c:v>9.5774647887323944E-3</c:v>
                      </c:pt>
                      <c:pt idx="21">
                        <c:v>9.7183098591549291E-3</c:v>
                      </c:pt>
                      <c:pt idx="22">
                        <c:v>1.028169014084507E-2</c:v>
                      </c:pt>
                      <c:pt idx="23">
                        <c:v>1.4964788732394365E-2</c:v>
                      </c:pt>
                      <c:pt idx="24">
                        <c:v>1.6514084507042254E-2</c:v>
                      </c:pt>
                      <c:pt idx="25">
                        <c:v>2.3485915492957747E-2</c:v>
                      </c:pt>
                      <c:pt idx="26">
                        <c:v>2.943661971830986E-2</c:v>
                      </c:pt>
                      <c:pt idx="27">
                        <c:v>3.4612676056338026E-2</c:v>
                      </c:pt>
                      <c:pt idx="28">
                        <c:v>4.3309859154929575E-2</c:v>
                      </c:pt>
                      <c:pt idx="29">
                        <c:v>4.5492957746478872E-2</c:v>
                      </c:pt>
                      <c:pt idx="30">
                        <c:v>4.8450704225352116E-2</c:v>
                      </c:pt>
                      <c:pt idx="31">
                        <c:v>4.9647887323943665E-2</c:v>
                      </c:pt>
                      <c:pt idx="32">
                        <c:v>5.0422535211267605E-2</c:v>
                      </c:pt>
                      <c:pt idx="33">
                        <c:v>4.4964788732394366E-2</c:v>
                      </c:pt>
                      <c:pt idx="34">
                        <c:v>4.4859154929577462E-2</c:v>
                      </c:pt>
                      <c:pt idx="35">
                        <c:v>3.8450704225352114E-2</c:v>
                      </c:pt>
                      <c:pt idx="36">
                        <c:v>3.3978873239436623E-2</c:v>
                      </c:pt>
                      <c:pt idx="37">
                        <c:v>3.3380281690140845E-2</c:v>
                      </c:pt>
                      <c:pt idx="38">
                        <c:v>2.9154929577464787E-2</c:v>
                      </c:pt>
                      <c:pt idx="39">
                        <c:v>1.9542253521126762E-2</c:v>
                      </c:pt>
                      <c:pt idx="40">
                        <c:v>1.3838028169014084E-2</c:v>
                      </c:pt>
                      <c:pt idx="41">
                        <c:v>9.5070422535211262E-3</c:v>
                      </c:pt>
                      <c:pt idx="42">
                        <c:v>6.619718309859155E-3</c:v>
                      </c:pt>
                      <c:pt idx="43">
                        <c:v>4.9295774647887328E-3</c:v>
                      </c:pt>
                      <c:pt idx="44">
                        <c:v>1.5845070422535212E-3</c:v>
                      </c:pt>
                    </c:numCache>
                  </c:numRef>
                </c:val>
                <c:smooth val="1"/>
                <c:extLst xmlns:c15="http://schemas.microsoft.com/office/drawing/2012/chart">
                  <c:ext xmlns:c16="http://schemas.microsoft.com/office/drawing/2014/chart" uri="{C3380CC4-5D6E-409C-BE32-E72D297353CC}">
                    <c16:uniqueId val="{00000007-A6EC-47CA-ACDF-7AB20129A8DF}"/>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'HeadCountShift-Prov-21_30'!$AH$2</c15:sqref>
                        </c15:formulaRef>
                      </c:ext>
                    </c:extLst>
                    <c:strCache>
                      <c:ptCount val="1"/>
                      <c:pt idx="0">
                        <c:v>WC</c:v>
                      </c:pt>
                    </c:strCache>
                  </c:strRef>
                </c:tx>
                <c:spPr>
                  <a:ln w="19050" cap="rnd">
                    <a:solidFill>
                      <a:srgbClr val="FFC000"/>
                    </a:solidFill>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'HeadCountShift-Prov-21_30'!$AH$5:$AH$49</c15:sqref>
                        </c15:formulaRef>
                      </c:ext>
                    </c:extLst>
                    <c:numCache>
                      <c:formatCode>0.0%</c:formatCode>
                      <c:ptCount val="45"/>
                      <c:pt idx="0">
                        <c:v>3.9144414930798266E-4</c:v>
                      </c:pt>
                      <c:pt idx="1">
                        <c:v>3.6348385292884105E-3</c:v>
                      </c:pt>
                      <c:pt idx="2">
                        <c:v>1.2526212777855445E-2</c:v>
                      </c:pt>
                      <c:pt idx="3">
                        <c:v>2.2843562141758703E-2</c:v>
                      </c:pt>
                      <c:pt idx="4">
                        <c:v>2.4660981406402906E-2</c:v>
                      </c:pt>
                      <c:pt idx="5">
                        <c:v>3.0169159793093807E-2</c:v>
                      </c:pt>
                      <c:pt idx="6">
                        <c:v>3.1455333426534324E-2</c:v>
                      </c:pt>
                      <c:pt idx="7">
                        <c:v>3.4335243953585906E-2</c:v>
                      </c:pt>
                      <c:pt idx="8">
                        <c:v>3.2769467356353978E-2</c:v>
                      </c:pt>
                      <c:pt idx="9">
                        <c:v>3.2098420243254579E-2</c:v>
                      </c:pt>
                      <c:pt idx="10">
                        <c:v>2.9554033272752692E-2</c:v>
                      </c:pt>
                      <c:pt idx="11">
                        <c:v>2.6198797707255698E-2</c:v>
                      </c:pt>
                      <c:pt idx="12">
                        <c:v>2.6338599189151404E-2</c:v>
                      </c:pt>
                      <c:pt idx="13">
                        <c:v>2.231231651055501E-2</c:v>
                      </c:pt>
                      <c:pt idx="14">
                        <c:v>2.0383056060394242E-2</c:v>
                      </c:pt>
                      <c:pt idx="15">
                        <c:v>1.9460366279882568E-2</c:v>
                      </c:pt>
                      <c:pt idx="16">
                        <c:v>1.6440654270935273E-2</c:v>
                      </c:pt>
                      <c:pt idx="17">
                        <c:v>1.5797567454215015E-2</c:v>
                      </c:pt>
                      <c:pt idx="18">
                        <c:v>1.3448902558367119E-2</c:v>
                      </c:pt>
                      <c:pt idx="19">
                        <c:v>1.107227736614008E-2</c:v>
                      </c:pt>
                      <c:pt idx="20">
                        <c:v>1.0848594995106948E-2</c:v>
                      </c:pt>
                      <c:pt idx="21">
                        <c:v>1.0065706696490984E-2</c:v>
                      </c:pt>
                      <c:pt idx="22">
                        <c:v>1.070879351321124E-2</c:v>
                      </c:pt>
                      <c:pt idx="23">
                        <c:v>1.1994967146651754E-2</c:v>
                      </c:pt>
                      <c:pt idx="24">
                        <c:v>1.6216971899902139E-2</c:v>
                      </c:pt>
                      <c:pt idx="25">
                        <c:v>1.6888019013001538E-2</c:v>
                      </c:pt>
                      <c:pt idx="26">
                        <c:v>2.0438976653152523E-2</c:v>
                      </c:pt>
                      <c:pt idx="27">
                        <c:v>2.4633021110023766E-2</c:v>
                      </c:pt>
                      <c:pt idx="28">
                        <c:v>3.1147770166363765E-2</c:v>
                      </c:pt>
                      <c:pt idx="29">
                        <c:v>3.125961135188033E-2</c:v>
                      </c:pt>
                      <c:pt idx="30">
                        <c:v>3.397176010065707E-2</c:v>
                      </c:pt>
                      <c:pt idx="31">
                        <c:v>3.7718439815462045E-2</c:v>
                      </c:pt>
                      <c:pt idx="32">
                        <c:v>3.8501328114078012E-2</c:v>
                      </c:pt>
                      <c:pt idx="33">
                        <c:v>3.8109883964770025E-2</c:v>
                      </c:pt>
                      <c:pt idx="34">
                        <c:v>4.017894589682651E-2</c:v>
                      </c:pt>
                      <c:pt idx="35">
                        <c:v>3.7159233887879214E-2</c:v>
                      </c:pt>
                      <c:pt idx="36">
                        <c:v>3.0812246609814065E-2</c:v>
                      </c:pt>
                      <c:pt idx="37">
                        <c:v>2.6086956521739129E-2</c:v>
                      </c:pt>
                      <c:pt idx="38">
                        <c:v>2.3346847476583252E-2</c:v>
                      </c:pt>
                      <c:pt idx="39">
                        <c:v>2.1110023766251922E-2</c:v>
                      </c:pt>
                      <c:pt idx="40">
                        <c:v>1.8397875017475186E-2</c:v>
                      </c:pt>
                      <c:pt idx="41">
                        <c:v>1.5294282119390466E-2</c:v>
                      </c:pt>
                      <c:pt idx="42">
                        <c:v>1.2721934852509437E-2</c:v>
                      </c:pt>
                      <c:pt idx="43">
                        <c:v>1.107227736614008E-2</c:v>
                      </c:pt>
                      <c:pt idx="44">
                        <c:v>5.4242974975534739E-3</c:v>
                      </c:pt>
                    </c:numCache>
                  </c:numRef>
                </c:val>
                <c:smooth val="1"/>
                <c:extLst xmlns:c15="http://schemas.microsoft.com/office/drawing/2012/chart">
                  <c:ext xmlns:c16="http://schemas.microsoft.com/office/drawing/2014/chart" uri="{C3380CC4-5D6E-409C-BE32-E72D297353CC}">
                    <c16:uniqueId val="{00000008-A6EC-47CA-ACDF-7AB20129A8DF}"/>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'HeadCountShift-Prov-21_30'!$AI$2</c15:sqref>
                        </c15:formulaRef>
                      </c:ext>
                    </c:extLst>
                    <c:strCache>
                      <c:ptCount val="1"/>
                      <c:pt idx="0">
                        <c:v>SA</c:v>
                      </c:pt>
                    </c:strCache>
                  </c:strRef>
                </c:tx>
                <c:spPr>
                  <a:ln w="38100" cap="rnd">
                    <a:solidFill>
                      <a:schemeClr val="bg1">
                        <a:lumMod val="65000"/>
                      </a:schemeClr>
                    </a:solidFill>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'HeadCountShift-Prov-21_30'!$AI$5:$AI$49</c15:sqref>
                        </c15:formulaRef>
                      </c:ext>
                    </c:extLst>
                    <c:numCache>
                      <c:formatCode>0.0%</c:formatCode>
                      <c:ptCount val="45"/>
                      <c:pt idx="0">
                        <c:v>1.0852648169478901E-4</c:v>
                      </c:pt>
                      <c:pt idx="1">
                        <c:v>1.5736339845744405E-3</c:v>
                      </c:pt>
                      <c:pt idx="2">
                        <c:v>5.8382314129901266E-3</c:v>
                      </c:pt>
                      <c:pt idx="3">
                        <c:v>1.1294153629100882E-2</c:v>
                      </c:pt>
                      <c:pt idx="4">
                        <c:v>1.621730948052813E-2</c:v>
                      </c:pt>
                      <c:pt idx="5">
                        <c:v>2.0412844602410767E-2</c:v>
                      </c:pt>
                      <c:pt idx="6">
                        <c:v>2.4078079870557507E-2</c:v>
                      </c:pt>
                      <c:pt idx="7">
                        <c:v>2.5666512920817598E-2</c:v>
                      </c:pt>
                      <c:pt idx="8">
                        <c:v>2.5414928804161498E-2</c:v>
                      </c:pt>
                      <c:pt idx="9">
                        <c:v>2.4115077534771639E-2</c:v>
                      </c:pt>
                      <c:pt idx="10">
                        <c:v>2.2235596192693701E-2</c:v>
                      </c:pt>
                      <c:pt idx="11">
                        <c:v>2.0526304106000773E-2</c:v>
                      </c:pt>
                      <c:pt idx="12">
                        <c:v>2.0003403785107701E-2</c:v>
                      </c:pt>
                      <c:pt idx="13">
                        <c:v>1.9270850033667873E-2</c:v>
                      </c:pt>
                      <c:pt idx="14">
                        <c:v>1.8930471522897854E-2</c:v>
                      </c:pt>
                      <c:pt idx="15">
                        <c:v>1.9241251902296568E-2</c:v>
                      </c:pt>
                      <c:pt idx="16">
                        <c:v>1.7312440341266454E-2</c:v>
                      </c:pt>
                      <c:pt idx="17">
                        <c:v>1.6056986268933555E-2</c:v>
                      </c:pt>
                      <c:pt idx="18">
                        <c:v>1.4350160693188237E-2</c:v>
                      </c:pt>
                      <c:pt idx="19">
                        <c:v>1.249041143869117E-2</c:v>
                      </c:pt>
                      <c:pt idx="20">
                        <c:v>1.2248693365825505E-2</c:v>
                      </c:pt>
                      <c:pt idx="21">
                        <c:v>1.2796258796194667E-2</c:v>
                      </c:pt>
                      <c:pt idx="22">
                        <c:v>1.3257496343397519E-2</c:v>
                      </c:pt>
                      <c:pt idx="23">
                        <c:v>1.6441761976760533E-2</c:v>
                      </c:pt>
                      <c:pt idx="24">
                        <c:v>2.0568234792110125E-2</c:v>
                      </c:pt>
                      <c:pt idx="25">
                        <c:v>2.532860092099519E-2</c:v>
                      </c:pt>
                      <c:pt idx="26">
                        <c:v>3.0703128275834851E-2</c:v>
                      </c:pt>
                      <c:pt idx="27">
                        <c:v>3.4832067602132054E-2</c:v>
                      </c:pt>
                      <c:pt idx="28">
                        <c:v>4.2752034254904044E-2</c:v>
                      </c:pt>
                      <c:pt idx="29">
                        <c:v>4.1336256970976565E-2</c:v>
                      </c:pt>
                      <c:pt idx="30">
                        <c:v>4.6688585727287749E-2</c:v>
                      </c:pt>
                      <c:pt idx="31">
                        <c:v>4.5499727450540289E-2</c:v>
                      </c:pt>
                      <c:pt idx="32">
                        <c:v>4.7963771887201523E-2</c:v>
                      </c:pt>
                      <c:pt idx="33">
                        <c:v>4.3953225086389547E-2</c:v>
                      </c:pt>
                      <c:pt idx="34">
                        <c:v>4.2377124590867496E-2</c:v>
                      </c:pt>
                      <c:pt idx="35">
                        <c:v>3.8958540417481646E-2</c:v>
                      </c:pt>
                      <c:pt idx="36">
                        <c:v>3.4960326171407714E-2</c:v>
                      </c:pt>
                      <c:pt idx="37">
                        <c:v>3.0900449151643559E-2</c:v>
                      </c:pt>
                      <c:pt idx="38">
                        <c:v>2.7089689737587901E-2</c:v>
                      </c:pt>
                      <c:pt idx="39">
                        <c:v>1.9194388194291999E-2</c:v>
                      </c:pt>
                      <c:pt idx="40">
                        <c:v>1.3055242445693595E-2</c:v>
                      </c:pt>
                      <c:pt idx="41">
                        <c:v>9.5503303891414319E-3</c:v>
                      </c:pt>
                      <c:pt idx="42">
                        <c:v>7.5475234996830532E-3</c:v>
                      </c:pt>
                      <c:pt idx="43">
                        <c:v>5.1624074133453041E-3</c:v>
                      </c:pt>
                      <c:pt idx="44">
                        <c:v>1.6969595319548825E-3</c:v>
                      </c:pt>
                    </c:numCache>
                  </c:numRef>
                </c:val>
                <c:smooth val="1"/>
                <c:extLst xmlns:c15="http://schemas.microsoft.com/office/drawing/2012/chart">
                  <c:ext xmlns:c16="http://schemas.microsoft.com/office/drawing/2014/chart" uri="{C3380CC4-5D6E-409C-BE32-E72D297353CC}">
                    <c16:uniqueId val="{00000009-A6EC-47CA-ACDF-7AB20129A8DF}"/>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'HeadCountShift-Prov-21_30'!$AJ$2</c15:sqref>
                        </c15:formulaRef>
                      </c:ext>
                    </c:extLst>
                    <c:strCache>
                      <c:ptCount val="1"/>
                      <c:pt idx="0">
                        <c:v>EC '30</c:v>
                      </c:pt>
                    </c:strCache>
                  </c:strRef>
                </c:tx>
                <c:spPr>
                  <a:ln w="50800" cap="rnd">
                    <a:solidFill>
                      <a:srgbClr val="FF000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'HeadCountShift-Prov-21_30'!$AJ$5:$AJ$49</c15:sqref>
                        </c15:formulaRef>
                      </c:ext>
                    </c:extLst>
                    <c:numCache>
                      <c:formatCode>0.0%</c:formatCode>
                      <c:ptCount val="45"/>
                      <c:pt idx="0">
                        <c:v>1.4873758970735879E-4</c:v>
                      </c:pt>
                      <c:pt idx="1">
                        <c:v>1.0597553266649313E-3</c:v>
                      </c:pt>
                      <c:pt idx="2">
                        <c:v>9.4820213438441235E-3</c:v>
                      </c:pt>
                      <c:pt idx="3">
                        <c:v>1.8331907931431971E-2</c:v>
                      </c:pt>
                      <c:pt idx="4">
                        <c:v>2.6345145576915925E-2</c:v>
                      </c:pt>
                      <c:pt idx="5">
                        <c:v>3.2685085338192095E-2</c:v>
                      </c:pt>
                      <c:pt idx="6">
                        <c:v>3.2685085338192095E-2</c:v>
                      </c:pt>
                      <c:pt idx="7">
                        <c:v>3.2610716543338414E-2</c:v>
                      </c:pt>
                      <c:pt idx="8">
                        <c:v>3.1253486037258769E-2</c:v>
                      </c:pt>
                      <c:pt idx="9">
                        <c:v>3.0193730710593836E-2</c:v>
                      </c:pt>
                      <c:pt idx="10">
                        <c:v>2.9171159781355743E-2</c:v>
                      </c:pt>
                      <c:pt idx="11">
                        <c:v>2.7553638493288218E-2</c:v>
                      </c:pt>
                      <c:pt idx="12">
                        <c:v>2.6865727140891683E-2</c:v>
                      </c:pt>
                      <c:pt idx="13">
                        <c:v>2.6103446993641467E-2</c:v>
                      </c:pt>
                      <c:pt idx="14">
                        <c:v>2.6122039192354889E-2</c:v>
                      </c:pt>
                      <c:pt idx="15">
                        <c:v>2.6047670397501207E-2</c:v>
                      </c:pt>
                      <c:pt idx="16">
                        <c:v>2.4448741308147101E-2</c:v>
                      </c:pt>
                      <c:pt idx="17">
                        <c:v>2.4709032090134978E-2</c:v>
                      </c:pt>
                      <c:pt idx="18">
                        <c:v>2.2422191648384337E-2</c:v>
                      </c:pt>
                      <c:pt idx="19">
                        <c:v>2.0730301565463131E-2</c:v>
                      </c:pt>
                      <c:pt idx="20">
                        <c:v>1.8722344104413789E-2</c:v>
                      </c:pt>
                      <c:pt idx="21">
                        <c:v>1.8201762540438031E-2</c:v>
                      </c:pt>
                      <c:pt idx="22">
                        <c:v>1.8908266091547988E-2</c:v>
                      </c:pt>
                      <c:pt idx="23">
                        <c:v>1.8647975309560107E-2</c:v>
                      </c:pt>
                      <c:pt idx="24">
                        <c:v>1.9893652623359237E-2</c:v>
                      </c:pt>
                      <c:pt idx="25">
                        <c:v>1.8666567508273529E-2</c:v>
                      </c:pt>
                      <c:pt idx="26">
                        <c:v>1.9094188078682184E-2</c:v>
                      </c:pt>
                      <c:pt idx="27">
                        <c:v>1.7755549771315954E-2</c:v>
                      </c:pt>
                      <c:pt idx="28">
                        <c:v>1.7067638418919423E-2</c:v>
                      </c:pt>
                      <c:pt idx="29">
                        <c:v>1.8090209348157513E-2</c:v>
                      </c:pt>
                      <c:pt idx="30">
                        <c:v>1.8424868924999071E-2</c:v>
                      </c:pt>
                      <c:pt idx="31">
                        <c:v>1.9875060424645818E-2</c:v>
                      </c:pt>
                      <c:pt idx="32">
                        <c:v>2.2663890231658795E-2</c:v>
                      </c:pt>
                      <c:pt idx="33">
                        <c:v>2.5936117205220689E-2</c:v>
                      </c:pt>
                      <c:pt idx="34">
                        <c:v>2.9319897371063101E-2</c:v>
                      </c:pt>
                      <c:pt idx="35">
                        <c:v>3.283382292789945E-2</c:v>
                      </c:pt>
                      <c:pt idx="36">
                        <c:v>3.4098092440412002E-2</c:v>
                      </c:pt>
                      <c:pt idx="37">
                        <c:v>4.2167106682036215E-2</c:v>
                      </c:pt>
                      <c:pt idx="38">
                        <c:v>3.6477893875729743E-2</c:v>
                      </c:pt>
                      <c:pt idx="39">
                        <c:v>3.2963968318893394E-2</c:v>
                      </c:pt>
                      <c:pt idx="40">
                        <c:v>1.8034432752017254E-2</c:v>
                      </c:pt>
                      <c:pt idx="41">
                        <c:v>1.4632060387461421E-2</c:v>
                      </c:pt>
                      <c:pt idx="42">
                        <c:v>9.3890603502770238E-3</c:v>
                      </c:pt>
                      <c:pt idx="43">
                        <c:v>7.288141895660581E-3</c:v>
                      </c:pt>
                      <c:pt idx="44">
                        <c:v>1.8778120700554048E-3</c:v>
                      </c:pt>
                    </c:numCache>
                  </c:numRef>
                </c:val>
                <c:smooth val="1"/>
                <c:extLst xmlns:c15="http://schemas.microsoft.com/office/drawing/2012/chart">
                  <c:ext xmlns:c16="http://schemas.microsoft.com/office/drawing/2014/chart" uri="{C3380CC4-5D6E-409C-BE32-E72D297353CC}">
                    <c16:uniqueId val="{0000000A-A6EC-47CA-ACDF-7AB20129A8DF}"/>
                  </c:ext>
                </c:extLst>
              </c15:ser>
            </c15:filteredLineSeries>
            <c15:filteredLineSeries>
              <c15:ser>
                <c:idx val="12"/>
                <c:order val="12"/>
                <c:tx>
                  <c:strRef>
                    <c:extLst xmlns:c15="http://schemas.microsoft.com/office/drawing/2012/chart">
                      <c:ext xmlns:c15="http://schemas.microsoft.com/office/drawing/2012/chart" uri="{02D57815-91ED-43cb-92C2-25804820EDAC}">
                        <c15:formulaRef>
                          <c15:sqref>'HeadCountShift-Prov-21_30'!$AL$2</c15:sqref>
                        </c15:formulaRef>
                      </c:ext>
                    </c:extLst>
                    <c:strCache>
                      <c:ptCount val="1"/>
                      <c:pt idx="0">
                        <c:v>GP '30</c:v>
                      </c:pt>
                    </c:strCache>
                  </c:strRef>
                </c:tx>
                <c:spPr>
                  <a:ln w="50800" cap="rnd">
                    <a:solidFill>
                      <a:schemeClr val="tx1"/>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'HeadCountShift-Prov-21_30'!$AL$5:$AL$49</c15:sqref>
                        </c15:formulaRef>
                      </c:ext>
                    </c:extLst>
                    <c:numCache>
                      <c:formatCode>0.0%</c:formatCode>
                      <c:ptCount val="45"/>
                      <c:pt idx="0">
                        <c:v>1.5630698692231543E-4</c:v>
                      </c:pt>
                      <c:pt idx="1">
                        <c:v>1.185327984160892E-3</c:v>
                      </c:pt>
                      <c:pt idx="2">
                        <c:v>1.0485593706038659E-2</c:v>
                      </c:pt>
                      <c:pt idx="3">
                        <c:v>1.9629552440994111E-2</c:v>
                      </c:pt>
                      <c:pt idx="4">
                        <c:v>2.7340697129161675E-2</c:v>
                      </c:pt>
                      <c:pt idx="5">
                        <c:v>3.3241285885479081E-2</c:v>
                      </c:pt>
                      <c:pt idx="6">
                        <c:v>3.226436721721461E-2</c:v>
                      </c:pt>
                      <c:pt idx="7">
                        <c:v>3.1026936904079611E-2</c:v>
                      </c:pt>
                      <c:pt idx="8">
                        <c:v>2.9489918199343511E-2</c:v>
                      </c:pt>
                      <c:pt idx="9">
                        <c:v>2.805710415255562E-2</c:v>
                      </c:pt>
                      <c:pt idx="10">
                        <c:v>2.7119262231021728E-2</c:v>
                      </c:pt>
                      <c:pt idx="11">
                        <c:v>2.6585213359037151E-2</c:v>
                      </c:pt>
                      <c:pt idx="12">
                        <c:v>2.5986036575834939E-2</c:v>
                      </c:pt>
                      <c:pt idx="13">
                        <c:v>2.6402855207627782E-2</c:v>
                      </c:pt>
                      <c:pt idx="14">
                        <c:v>2.6363778460897203E-2</c:v>
                      </c:pt>
                      <c:pt idx="15">
                        <c:v>2.8070129734799144E-2</c:v>
                      </c:pt>
                      <c:pt idx="16">
                        <c:v>2.8096180899286199E-2</c:v>
                      </c:pt>
                      <c:pt idx="17">
                        <c:v>2.6819673839420622E-2</c:v>
                      </c:pt>
                      <c:pt idx="18">
                        <c:v>2.5087271401031626E-2</c:v>
                      </c:pt>
                      <c:pt idx="19">
                        <c:v>2.3823789923409576E-2</c:v>
                      </c:pt>
                      <c:pt idx="20">
                        <c:v>2.1453133955087793E-2</c:v>
                      </c:pt>
                      <c:pt idx="21">
                        <c:v>2.0684624602719741E-2</c:v>
                      </c:pt>
                      <c:pt idx="22">
                        <c:v>2.0059396655030481E-2</c:v>
                      </c:pt>
                      <c:pt idx="23">
                        <c:v>1.9629552440994111E-2</c:v>
                      </c:pt>
                      <c:pt idx="24">
                        <c:v>1.9746782681185848E-2</c:v>
                      </c:pt>
                      <c:pt idx="25">
                        <c:v>1.904340124003543E-2</c:v>
                      </c:pt>
                      <c:pt idx="26">
                        <c:v>1.8887094253113114E-2</c:v>
                      </c:pt>
                      <c:pt idx="27">
                        <c:v>1.7597561611004012E-2</c:v>
                      </c:pt>
                      <c:pt idx="28">
                        <c:v>1.7376126712864065E-2</c:v>
                      </c:pt>
                      <c:pt idx="29">
                        <c:v>1.6907205752097119E-2</c:v>
                      </c:pt>
                      <c:pt idx="30">
                        <c:v>1.781899650914396E-2</c:v>
                      </c:pt>
                      <c:pt idx="31">
                        <c:v>1.7506382535299327E-2</c:v>
                      </c:pt>
                      <c:pt idx="32">
                        <c:v>1.9994268743812847E-2</c:v>
                      </c:pt>
                      <c:pt idx="33">
                        <c:v>2.3406971291616736E-2</c:v>
                      </c:pt>
                      <c:pt idx="34">
                        <c:v>2.5907883082373781E-2</c:v>
                      </c:pt>
                      <c:pt idx="35">
                        <c:v>2.9919762413379878E-2</c:v>
                      </c:pt>
                      <c:pt idx="36">
                        <c:v>3.1834523003178239E-2</c:v>
                      </c:pt>
                      <c:pt idx="37">
                        <c:v>3.3540874277080183E-2</c:v>
                      </c:pt>
                      <c:pt idx="38">
                        <c:v>3.1222320637732507E-2</c:v>
                      </c:pt>
                      <c:pt idx="39">
                        <c:v>2.8708383264731935E-2</c:v>
                      </c:pt>
                      <c:pt idx="40">
                        <c:v>2.0775803678424427E-2</c:v>
                      </c:pt>
                      <c:pt idx="41">
                        <c:v>1.8561454697024957E-2</c:v>
                      </c:pt>
                      <c:pt idx="42">
                        <c:v>1.5800031261397385E-2</c:v>
                      </c:pt>
                      <c:pt idx="43">
                        <c:v>1.2686917105194602E-2</c:v>
                      </c:pt>
                      <c:pt idx="44">
                        <c:v>3.6992653571614651E-3</c:v>
                      </c:pt>
                    </c:numCache>
                  </c:numRef>
                </c:val>
                <c:smooth val="1"/>
                <c:extLst xmlns:c15="http://schemas.microsoft.com/office/drawing/2012/chart">
                  <c:ext xmlns:c16="http://schemas.microsoft.com/office/drawing/2014/chart" uri="{C3380CC4-5D6E-409C-BE32-E72D297353CC}">
                    <c16:uniqueId val="{0000000C-A6EC-47CA-ACDF-7AB20129A8DF}"/>
                  </c:ext>
                </c:extLst>
              </c15:ser>
            </c15:filteredLineSeries>
            <c15:filteredLineSeries>
              <c15:ser>
                <c:idx val="13"/>
                <c:order val="13"/>
                <c:tx>
                  <c:strRef>
                    <c:extLst xmlns:c15="http://schemas.microsoft.com/office/drawing/2012/chart">
                      <c:ext xmlns:c15="http://schemas.microsoft.com/office/drawing/2012/chart" uri="{02D57815-91ED-43cb-92C2-25804820EDAC}">
                        <c15:formulaRef>
                          <c15:sqref>'HeadCountShift-Prov-21_30'!$AM$2</c15:sqref>
                        </c15:formulaRef>
                      </c:ext>
                    </c:extLst>
                    <c:strCache>
                      <c:ptCount val="1"/>
                      <c:pt idx="0">
                        <c:v>KN '30</c:v>
                      </c:pt>
                    </c:strCache>
                  </c:strRef>
                </c:tx>
                <c:spPr>
                  <a:ln w="50800" cap="rnd">
                    <a:solidFill>
                      <a:srgbClr val="00B0F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'HeadCountShift-Prov-21_30'!$AM$5:$AM$49</c15:sqref>
                        </c15:formulaRef>
                      </c:ext>
                    </c:extLst>
                    <c:numCache>
                      <c:formatCode>0.0%</c:formatCode>
                      <c:ptCount val="45"/>
                      <c:pt idx="0">
                        <c:v>1.3348164627363738E-4</c:v>
                      </c:pt>
                      <c:pt idx="1">
                        <c:v>1.0567296996662958E-3</c:v>
                      </c:pt>
                      <c:pt idx="2">
                        <c:v>9.2880978865406E-3</c:v>
                      </c:pt>
                      <c:pt idx="3">
                        <c:v>1.7508342602892104E-2</c:v>
                      </c:pt>
                      <c:pt idx="4">
                        <c:v>2.4816462736373748E-2</c:v>
                      </c:pt>
                      <c:pt idx="5">
                        <c:v>3.0411568409343715E-2</c:v>
                      </c:pt>
                      <c:pt idx="6">
                        <c:v>3.0244716351501669E-2</c:v>
                      </c:pt>
                      <c:pt idx="7">
                        <c:v>2.9799777530589544E-2</c:v>
                      </c:pt>
                      <c:pt idx="8">
                        <c:v>2.903225806451613E-2</c:v>
                      </c:pt>
                      <c:pt idx="9">
                        <c:v>2.8064516129032258E-2</c:v>
                      </c:pt>
                      <c:pt idx="10">
                        <c:v>2.6796440489432704E-2</c:v>
                      </c:pt>
                      <c:pt idx="11">
                        <c:v>2.4638487208008899E-2</c:v>
                      </c:pt>
                      <c:pt idx="12">
                        <c:v>2.2402669632925473E-2</c:v>
                      </c:pt>
                      <c:pt idx="13">
                        <c:v>2.1668520578420468E-2</c:v>
                      </c:pt>
                      <c:pt idx="14">
                        <c:v>2.1245828698553949E-2</c:v>
                      </c:pt>
                      <c:pt idx="15">
                        <c:v>2.3058954393770856E-2</c:v>
                      </c:pt>
                      <c:pt idx="16">
                        <c:v>2.3670745272525027E-2</c:v>
                      </c:pt>
                      <c:pt idx="17">
                        <c:v>2.3314794215795329E-2</c:v>
                      </c:pt>
                      <c:pt idx="18">
                        <c:v>2.289210233592881E-2</c:v>
                      </c:pt>
                      <c:pt idx="19">
                        <c:v>2.210233592880979E-2</c:v>
                      </c:pt>
                      <c:pt idx="20">
                        <c:v>2.2024471635150165E-2</c:v>
                      </c:pt>
                      <c:pt idx="21">
                        <c:v>2.3270300333704117E-2</c:v>
                      </c:pt>
                      <c:pt idx="22">
                        <c:v>2.3403781979977754E-2</c:v>
                      </c:pt>
                      <c:pt idx="23">
                        <c:v>2.5072302558398221E-2</c:v>
                      </c:pt>
                      <c:pt idx="24">
                        <c:v>2.7007786429365962E-2</c:v>
                      </c:pt>
                      <c:pt idx="25">
                        <c:v>2.5862068965517241E-2</c:v>
                      </c:pt>
                      <c:pt idx="26">
                        <c:v>2.5116796440489433E-2</c:v>
                      </c:pt>
                      <c:pt idx="27">
                        <c:v>2.4416017797552838E-2</c:v>
                      </c:pt>
                      <c:pt idx="28">
                        <c:v>2.1868743047830923E-2</c:v>
                      </c:pt>
                      <c:pt idx="29">
                        <c:v>2.1868743047830923E-2</c:v>
                      </c:pt>
                      <c:pt idx="30">
                        <c:v>2.353726362625139E-2</c:v>
                      </c:pt>
                      <c:pt idx="31">
                        <c:v>2.2858731924360401E-2</c:v>
                      </c:pt>
                      <c:pt idx="32">
                        <c:v>2.5339265850945494E-2</c:v>
                      </c:pt>
                      <c:pt idx="33">
                        <c:v>2.8086763070077864E-2</c:v>
                      </c:pt>
                      <c:pt idx="34">
                        <c:v>3.1368186874304781E-2</c:v>
                      </c:pt>
                      <c:pt idx="35">
                        <c:v>3.2024471635150167E-2</c:v>
                      </c:pt>
                      <c:pt idx="36">
                        <c:v>3.2669632925472744E-2</c:v>
                      </c:pt>
                      <c:pt idx="37">
                        <c:v>3.4571746384872079E-2</c:v>
                      </c:pt>
                      <c:pt idx="38">
                        <c:v>2.9466073414905449E-2</c:v>
                      </c:pt>
                      <c:pt idx="39">
                        <c:v>2.4004449388209122E-2</c:v>
                      </c:pt>
                      <c:pt idx="40">
                        <c:v>1.5406006674082314E-2</c:v>
                      </c:pt>
                      <c:pt idx="41">
                        <c:v>1.2191323692992214E-2</c:v>
                      </c:pt>
                      <c:pt idx="42">
                        <c:v>8.4983314794215802E-3</c:v>
                      </c:pt>
                      <c:pt idx="43">
                        <c:v>6.6295884315906561E-3</c:v>
                      </c:pt>
                      <c:pt idx="44">
                        <c:v>1.2903225806451613E-3</c:v>
                      </c:pt>
                    </c:numCache>
                  </c:numRef>
                </c:val>
                <c:smooth val="1"/>
                <c:extLst xmlns:c15="http://schemas.microsoft.com/office/drawing/2012/chart">
                  <c:ext xmlns:c16="http://schemas.microsoft.com/office/drawing/2014/chart" uri="{C3380CC4-5D6E-409C-BE32-E72D297353CC}">
                    <c16:uniqueId val="{0000000D-A6EC-47CA-ACDF-7AB20129A8DF}"/>
                  </c:ext>
                </c:extLst>
              </c15:ser>
            </c15:filteredLineSeries>
            <c15:filteredLineSeries>
              <c15:ser>
                <c:idx val="14"/>
                <c:order val="14"/>
                <c:tx>
                  <c:strRef>
                    <c:extLst xmlns:c15="http://schemas.microsoft.com/office/drawing/2012/chart">
                      <c:ext xmlns:c15="http://schemas.microsoft.com/office/drawing/2012/chart" uri="{02D57815-91ED-43cb-92C2-25804820EDAC}">
                        <c15:formulaRef>
                          <c15:sqref>'HeadCountShift-Prov-21_30'!$AN$2</c15:sqref>
                        </c15:formulaRef>
                      </c:ext>
                    </c:extLst>
                    <c:strCache>
                      <c:ptCount val="1"/>
                      <c:pt idx="0">
                        <c:v>LP '30</c:v>
                      </c:pt>
                    </c:strCache>
                  </c:strRef>
                </c:tx>
                <c:spPr>
                  <a:ln w="50800" cap="rnd">
                    <a:solidFill>
                      <a:srgbClr val="FFC00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'HeadCountShift-Prov-21_30'!$AN$5:$AN$49</c15:sqref>
                        </c15:formulaRef>
                      </c:ext>
                    </c:extLst>
                    <c:numCache>
                      <c:formatCode>0.0%</c:formatCode>
                      <c:ptCount val="45"/>
                      <c:pt idx="0">
                        <c:v>1.510146295422369E-4</c:v>
                      </c:pt>
                      <c:pt idx="1">
                        <c:v>1.1326097215667767E-3</c:v>
                      </c:pt>
                      <c:pt idx="2">
                        <c:v>9.7593204341670601E-3</c:v>
                      </c:pt>
                      <c:pt idx="3">
                        <c:v>1.9027843322321849E-2</c:v>
                      </c:pt>
                      <c:pt idx="4">
                        <c:v>2.773006134969325E-2</c:v>
                      </c:pt>
                      <c:pt idx="5">
                        <c:v>3.4450212364322795E-2</c:v>
                      </c:pt>
                      <c:pt idx="6">
                        <c:v>3.5054270882491745E-2</c:v>
                      </c:pt>
                      <c:pt idx="7">
                        <c:v>3.5035394053798963E-2</c:v>
                      </c:pt>
                      <c:pt idx="8">
                        <c:v>3.4412458706937238E-2</c:v>
                      </c:pt>
                      <c:pt idx="9">
                        <c:v>3.3487494100991035E-2</c:v>
                      </c:pt>
                      <c:pt idx="10">
                        <c:v>3.2638036809815953E-2</c:v>
                      </c:pt>
                      <c:pt idx="11">
                        <c:v>3.1127890514393582E-2</c:v>
                      </c:pt>
                      <c:pt idx="12">
                        <c:v>2.9863142991977346E-2</c:v>
                      </c:pt>
                      <c:pt idx="13">
                        <c:v>2.93534686172723E-2</c:v>
                      </c:pt>
                      <c:pt idx="14">
                        <c:v>3.0165172251061821E-2</c:v>
                      </c:pt>
                      <c:pt idx="15">
                        <c:v>3.073147711184521E-2</c:v>
                      </c:pt>
                      <c:pt idx="16">
                        <c:v>2.7031618688060408E-2</c:v>
                      </c:pt>
                      <c:pt idx="17">
                        <c:v>2.533270410571024E-2</c:v>
                      </c:pt>
                      <c:pt idx="18">
                        <c:v>2.2671071260028316E-2</c:v>
                      </c:pt>
                      <c:pt idx="19">
                        <c:v>2.0103822557810288E-2</c:v>
                      </c:pt>
                      <c:pt idx="20">
                        <c:v>1.897121283624351E-2</c:v>
                      </c:pt>
                      <c:pt idx="21">
                        <c:v>1.8404907975460124E-2</c:v>
                      </c:pt>
                      <c:pt idx="22">
                        <c:v>1.8121755545068428E-2</c:v>
                      </c:pt>
                      <c:pt idx="23">
                        <c:v>1.7310051911278906E-2</c:v>
                      </c:pt>
                      <c:pt idx="24">
                        <c:v>1.6989145823501653E-2</c:v>
                      </c:pt>
                      <c:pt idx="25">
                        <c:v>1.5195847097687589E-2</c:v>
                      </c:pt>
                      <c:pt idx="26">
                        <c:v>1.4723926380368098E-2</c:v>
                      </c:pt>
                      <c:pt idx="27">
                        <c:v>1.3553563001415763E-2</c:v>
                      </c:pt>
                      <c:pt idx="28">
                        <c:v>1.2892873997168475E-2</c:v>
                      </c:pt>
                      <c:pt idx="29">
                        <c:v>1.3478055686644643E-2</c:v>
                      </c:pt>
                      <c:pt idx="30">
                        <c:v>1.4082114204813591E-2</c:v>
                      </c:pt>
                      <c:pt idx="31">
                        <c:v>1.5063709296838132E-2</c:v>
                      </c:pt>
                      <c:pt idx="32">
                        <c:v>1.7102406795658328E-2</c:v>
                      </c:pt>
                      <c:pt idx="33">
                        <c:v>2.1311939594148184E-2</c:v>
                      </c:pt>
                      <c:pt idx="34">
                        <c:v>2.7258140632373761E-2</c:v>
                      </c:pt>
                      <c:pt idx="35">
                        <c:v>3.1090136857008021E-2</c:v>
                      </c:pt>
                      <c:pt idx="36">
                        <c:v>3.5998112317130723E-2</c:v>
                      </c:pt>
                      <c:pt idx="37">
                        <c:v>4.2208588957055218E-2</c:v>
                      </c:pt>
                      <c:pt idx="38">
                        <c:v>3.9112789051439355E-2</c:v>
                      </c:pt>
                      <c:pt idx="39">
                        <c:v>3.1448796602170835E-2</c:v>
                      </c:pt>
                      <c:pt idx="40">
                        <c:v>1.7574327512977821E-2</c:v>
                      </c:pt>
                      <c:pt idx="41">
                        <c:v>1.5969797074091553E-2</c:v>
                      </c:pt>
                      <c:pt idx="42">
                        <c:v>1.1892402076451156E-2</c:v>
                      </c:pt>
                      <c:pt idx="43">
                        <c:v>9.1741387446908924E-3</c:v>
                      </c:pt>
                      <c:pt idx="44">
                        <c:v>1.8121755545068429E-3</c:v>
                      </c:pt>
                    </c:numCache>
                  </c:numRef>
                </c:val>
                <c:smooth val="1"/>
                <c:extLst xmlns:c15="http://schemas.microsoft.com/office/drawing/2012/chart">
                  <c:ext xmlns:c16="http://schemas.microsoft.com/office/drawing/2014/chart" uri="{C3380CC4-5D6E-409C-BE32-E72D297353CC}">
                    <c16:uniqueId val="{0000000E-A6EC-47CA-ACDF-7AB20129A8DF}"/>
                  </c:ext>
                </c:extLst>
              </c15:ser>
            </c15:filteredLineSeries>
            <c15:filteredLineSeries>
              <c15:ser>
                <c:idx val="15"/>
                <c:order val="15"/>
                <c:tx>
                  <c:strRef>
                    <c:extLst xmlns:c15="http://schemas.microsoft.com/office/drawing/2012/chart">
                      <c:ext xmlns:c15="http://schemas.microsoft.com/office/drawing/2012/chart" uri="{02D57815-91ED-43cb-92C2-25804820EDAC}">
                        <c15:formulaRef>
                          <c15:sqref>'HeadCountShift-Prov-21_30'!$AO$2</c15:sqref>
                        </c15:formulaRef>
                      </c:ext>
                    </c:extLst>
                    <c:strCache>
                      <c:ptCount val="1"/>
                      <c:pt idx="0">
                        <c:v>MP '30</c:v>
                      </c:pt>
                    </c:strCache>
                  </c:strRef>
                </c:tx>
                <c:spPr>
                  <a:ln w="25400" cap="rnd">
                    <a:solidFill>
                      <a:srgbClr val="FF000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'HeadCountShift-Prov-21_30'!$AO$5:$AO$49</c15:sqref>
                        </c15:formulaRef>
                      </c:ext>
                    </c:extLst>
                    <c:numCache>
                      <c:formatCode>0.0%</c:formatCode>
                      <c:ptCount val="45"/>
                      <c:pt idx="0">
                        <c:v>1.4235686017709194E-4</c:v>
                      </c:pt>
                      <c:pt idx="1">
                        <c:v>1.110383509381317E-3</c:v>
                      </c:pt>
                      <c:pt idx="2">
                        <c:v>9.6517951200068338E-3</c:v>
                      </c:pt>
                      <c:pt idx="3">
                        <c:v>1.8705691427269879E-2</c:v>
                      </c:pt>
                      <c:pt idx="4">
                        <c:v>2.6734618341257864E-2</c:v>
                      </c:pt>
                      <c:pt idx="5">
                        <c:v>3.2770549212766564E-2</c:v>
                      </c:pt>
                      <c:pt idx="6">
                        <c:v>3.3083734305156168E-2</c:v>
                      </c:pt>
                      <c:pt idx="7">
                        <c:v>3.2371950004270705E-2</c:v>
                      </c:pt>
                      <c:pt idx="8">
                        <c:v>3.1432394727101902E-2</c:v>
                      </c:pt>
                      <c:pt idx="9">
                        <c:v>3.0464368077897673E-2</c:v>
                      </c:pt>
                      <c:pt idx="10">
                        <c:v>2.9268570452410103E-2</c:v>
                      </c:pt>
                      <c:pt idx="11">
                        <c:v>2.8357486547276715E-2</c:v>
                      </c:pt>
                      <c:pt idx="12">
                        <c:v>2.7104746177718304E-2</c:v>
                      </c:pt>
                      <c:pt idx="13">
                        <c:v>2.8556786151524641E-2</c:v>
                      </c:pt>
                      <c:pt idx="14">
                        <c:v>2.9724112404976796E-2</c:v>
                      </c:pt>
                      <c:pt idx="15">
                        <c:v>2.9439398684622611E-2</c:v>
                      </c:pt>
                      <c:pt idx="16">
                        <c:v>2.9752583777012214E-2</c:v>
                      </c:pt>
                      <c:pt idx="17">
                        <c:v>2.7503345386214163E-2</c:v>
                      </c:pt>
                      <c:pt idx="18">
                        <c:v>2.3773595649574354E-2</c:v>
                      </c:pt>
                      <c:pt idx="19">
                        <c:v>2.2606269396122199E-2</c:v>
                      </c:pt>
                      <c:pt idx="20">
                        <c:v>2.3061811348688892E-2</c:v>
                      </c:pt>
                      <c:pt idx="21">
                        <c:v>2.1723656863024229E-2</c:v>
                      </c:pt>
                      <c:pt idx="22">
                        <c:v>2.0954929818067933E-2</c:v>
                      </c:pt>
                      <c:pt idx="23">
                        <c:v>2.0556330609572075E-2</c:v>
                      </c:pt>
                      <c:pt idx="24">
                        <c:v>1.9559832588332431E-2</c:v>
                      </c:pt>
                      <c:pt idx="25">
                        <c:v>1.9275118867978249E-2</c:v>
                      </c:pt>
                      <c:pt idx="26">
                        <c:v>1.6940466361073939E-2</c:v>
                      </c:pt>
                      <c:pt idx="27">
                        <c:v>1.7936964382313583E-2</c:v>
                      </c:pt>
                      <c:pt idx="28">
                        <c:v>1.6911994989038521E-2</c:v>
                      </c:pt>
                      <c:pt idx="29">
                        <c:v>1.6940466361073939E-2</c:v>
                      </c:pt>
                      <c:pt idx="30">
                        <c:v>1.6655752640719758E-2</c:v>
                      </c:pt>
                      <c:pt idx="31">
                        <c:v>1.6484924408507247E-2</c:v>
                      </c:pt>
                      <c:pt idx="32">
                        <c:v>1.8705691427269879E-2</c:v>
                      </c:pt>
                      <c:pt idx="33">
                        <c:v>2.1438943142670044E-2</c:v>
                      </c:pt>
                      <c:pt idx="34">
                        <c:v>2.4200666230105628E-2</c:v>
                      </c:pt>
                      <c:pt idx="35">
                        <c:v>2.8442900663382967E-2</c:v>
                      </c:pt>
                      <c:pt idx="36">
                        <c:v>2.8556786151524641E-2</c:v>
                      </c:pt>
                      <c:pt idx="37">
                        <c:v>3.4820487999316689E-2</c:v>
                      </c:pt>
                      <c:pt idx="38">
                        <c:v>3.2998320189049912E-2</c:v>
                      </c:pt>
                      <c:pt idx="39">
                        <c:v>3.0834495914358113E-2</c:v>
                      </c:pt>
                      <c:pt idx="40">
                        <c:v>1.9531361216297012E-2</c:v>
                      </c:pt>
                      <c:pt idx="41">
                        <c:v>1.6399510292400991E-2</c:v>
                      </c:pt>
                      <c:pt idx="42">
                        <c:v>1.2271161347265325E-2</c:v>
                      </c:pt>
                      <c:pt idx="43">
                        <c:v>9.5379096318651598E-3</c:v>
                      </c:pt>
                      <c:pt idx="44">
                        <c:v>2.7047803433647467E-3</c:v>
                      </c:pt>
                    </c:numCache>
                  </c:numRef>
                </c:val>
                <c:smooth val="1"/>
                <c:extLst xmlns:c15="http://schemas.microsoft.com/office/drawing/2012/chart">
                  <c:ext xmlns:c16="http://schemas.microsoft.com/office/drawing/2014/chart" uri="{C3380CC4-5D6E-409C-BE32-E72D297353CC}">
                    <c16:uniqueId val="{0000000F-A6EC-47CA-ACDF-7AB20129A8DF}"/>
                  </c:ext>
                </c:extLst>
              </c15:ser>
            </c15:filteredLineSeries>
            <c15:filteredLineSeries>
              <c15:ser>
                <c:idx val="16"/>
                <c:order val="16"/>
                <c:tx>
                  <c:strRef>
                    <c:extLst xmlns:c15="http://schemas.microsoft.com/office/drawing/2012/chart">
                      <c:ext xmlns:c15="http://schemas.microsoft.com/office/drawing/2012/chart" uri="{02D57815-91ED-43cb-92C2-25804820EDAC}">
                        <c15:formulaRef>
                          <c15:sqref>'HeadCountShift-Prov-21_30'!$AP$2</c15:sqref>
                        </c15:formulaRef>
                      </c:ext>
                    </c:extLst>
                    <c:strCache>
                      <c:ptCount val="1"/>
                      <c:pt idx="0">
                        <c:v>NC '30</c:v>
                      </c:pt>
                    </c:strCache>
                  </c:strRef>
                </c:tx>
                <c:spPr>
                  <a:ln w="25400" cap="rnd">
                    <a:solidFill>
                      <a:srgbClr val="00B05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'HeadCountShift-Prov-21_30'!$AP$5:$AP$49</c15:sqref>
                        </c15:formulaRef>
                      </c:ext>
                    </c:extLst>
                    <c:numCache>
                      <c:formatCode>0.0%</c:formatCode>
                      <c:ptCount val="45"/>
                      <c:pt idx="0">
                        <c:v>1.9470404984423675E-4</c:v>
                      </c:pt>
                      <c:pt idx="1">
                        <c:v>1.2655763239875389E-3</c:v>
                      </c:pt>
                      <c:pt idx="2">
                        <c:v>1.1584890965732087E-2</c:v>
                      </c:pt>
                      <c:pt idx="3">
                        <c:v>2.1612149532710279E-2</c:v>
                      </c:pt>
                      <c:pt idx="4">
                        <c:v>3.1347352024922115E-2</c:v>
                      </c:pt>
                      <c:pt idx="5">
                        <c:v>3.8551401869158876E-2</c:v>
                      </c:pt>
                      <c:pt idx="6">
                        <c:v>3.6507009345794393E-2</c:v>
                      </c:pt>
                      <c:pt idx="7">
                        <c:v>3.5241433021806851E-2</c:v>
                      </c:pt>
                      <c:pt idx="8">
                        <c:v>3.3878504672897193E-2</c:v>
                      </c:pt>
                      <c:pt idx="9">
                        <c:v>3.2320872274143299E-2</c:v>
                      </c:pt>
                      <c:pt idx="10">
                        <c:v>3.1931464174454825E-2</c:v>
                      </c:pt>
                      <c:pt idx="11">
                        <c:v>3.3002336448598131E-2</c:v>
                      </c:pt>
                      <c:pt idx="12">
                        <c:v>3.0860591900311526E-2</c:v>
                      </c:pt>
                      <c:pt idx="13">
                        <c:v>2.881619937694704E-2</c:v>
                      </c:pt>
                      <c:pt idx="14">
                        <c:v>2.6479750778816199E-2</c:v>
                      </c:pt>
                      <c:pt idx="15">
                        <c:v>2.5408878504672897E-2</c:v>
                      </c:pt>
                      <c:pt idx="16">
                        <c:v>2.521417445482866E-2</c:v>
                      </c:pt>
                      <c:pt idx="17">
                        <c:v>2.3267133956386292E-2</c:v>
                      </c:pt>
                      <c:pt idx="18">
                        <c:v>2.2877725856697818E-2</c:v>
                      </c:pt>
                      <c:pt idx="19">
                        <c:v>2.1417445482866043E-2</c:v>
                      </c:pt>
                      <c:pt idx="20">
                        <c:v>1.8691588785046728E-2</c:v>
                      </c:pt>
                      <c:pt idx="21">
                        <c:v>1.7815420560747662E-2</c:v>
                      </c:pt>
                      <c:pt idx="22">
                        <c:v>1.791277258566978E-2</c:v>
                      </c:pt>
                      <c:pt idx="23">
                        <c:v>1.8010124610591899E-2</c:v>
                      </c:pt>
                      <c:pt idx="24">
                        <c:v>1.8496884735202491E-2</c:v>
                      </c:pt>
                      <c:pt idx="25">
                        <c:v>1.9470404984423675E-2</c:v>
                      </c:pt>
                      <c:pt idx="26">
                        <c:v>2.1028037383177569E-2</c:v>
                      </c:pt>
                      <c:pt idx="27">
                        <c:v>1.8886292834890964E-2</c:v>
                      </c:pt>
                      <c:pt idx="28">
                        <c:v>2.0054517133956385E-2</c:v>
                      </c:pt>
                      <c:pt idx="29">
                        <c:v>1.9373052959501556E-2</c:v>
                      </c:pt>
                      <c:pt idx="30">
                        <c:v>1.6549844236760123E-2</c:v>
                      </c:pt>
                      <c:pt idx="31">
                        <c:v>1.791277258566978E-2</c:v>
                      </c:pt>
                      <c:pt idx="32">
                        <c:v>1.8983644859813083E-2</c:v>
                      </c:pt>
                      <c:pt idx="33">
                        <c:v>2.0443925233644859E-2</c:v>
                      </c:pt>
                      <c:pt idx="34">
                        <c:v>2.3072429906542055E-2</c:v>
                      </c:pt>
                      <c:pt idx="35">
                        <c:v>2.4922118380062305E-2</c:v>
                      </c:pt>
                      <c:pt idx="36">
                        <c:v>2.6479750778816199E-2</c:v>
                      </c:pt>
                      <c:pt idx="37">
                        <c:v>3.1055295950155763E-2</c:v>
                      </c:pt>
                      <c:pt idx="38">
                        <c:v>2.9984423676012461E-2</c:v>
                      </c:pt>
                      <c:pt idx="39">
                        <c:v>2.5895638629283489E-2</c:v>
                      </c:pt>
                      <c:pt idx="40">
                        <c:v>1.9080996884735201E-2</c:v>
                      </c:pt>
                      <c:pt idx="41">
                        <c:v>1.5868380062305294E-2</c:v>
                      </c:pt>
                      <c:pt idx="42">
                        <c:v>1.3142523364485981E-2</c:v>
                      </c:pt>
                      <c:pt idx="43">
                        <c:v>1.0903426791277258E-2</c:v>
                      </c:pt>
                      <c:pt idx="44">
                        <c:v>4.1861370716510899E-3</c:v>
                      </c:pt>
                    </c:numCache>
                  </c:numRef>
                </c:val>
                <c:smooth val="1"/>
                <c:extLst xmlns:c15="http://schemas.microsoft.com/office/drawing/2012/chart">
                  <c:ext xmlns:c16="http://schemas.microsoft.com/office/drawing/2014/chart" uri="{C3380CC4-5D6E-409C-BE32-E72D297353CC}">
                    <c16:uniqueId val="{00000010-A6EC-47CA-ACDF-7AB20129A8DF}"/>
                  </c:ext>
                </c:extLst>
              </c15:ser>
            </c15:filteredLineSeries>
            <c15:filteredLineSeries>
              <c15:ser>
                <c:idx val="17"/>
                <c:order val="17"/>
                <c:tx>
                  <c:strRef>
                    <c:extLst xmlns:c15="http://schemas.microsoft.com/office/drawing/2012/chart">
                      <c:ext xmlns:c15="http://schemas.microsoft.com/office/drawing/2012/chart" uri="{02D57815-91ED-43cb-92C2-25804820EDAC}">
                        <c15:formulaRef>
                          <c15:sqref>'HeadCountShift-Prov-21_30'!$AQ$2</c15:sqref>
                        </c15:formulaRef>
                      </c:ext>
                    </c:extLst>
                    <c:strCache>
                      <c:ptCount val="1"/>
                      <c:pt idx="0">
                        <c:v>NW '30</c:v>
                      </c:pt>
                    </c:strCache>
                  </c:strRef>
                </c:tx>
                <c:spPr>
                  <a:ln w="25400" cap="rnd">
                    <a:solidFill>
                      <a:schemeClr val="tx1"/>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'HeadCountShift-Prov-21_30'!$AQ$5:$AQ$49</c15:sqref>
                        </c15:formulaRef>
                      </c:ext>
                    </c:extLst>
                    <c:numCache>
                      <c:formatCode>0.0%</c:formatCode>
                      <c:ptCount val="45"/>
                      <c:pt idx="0">
                        <c:v>1.7605633802816902E-4</c:v>
                      </c:pt>
                      <c:pt idx="1">
                        <c:v>1.3380281690140844E-3</c:v>
                      </c:pt>
                      <c:pt idx="2">
                        <c:v>1.1373239436619718E-2</c:v>
                      </c:pt>
                      <c:pt idx="3">
                        <c:v>2.1654929577464788E-2</c:v>
                      </c:pt>
                      <c:pt idx="4">
                        <c:v>3.0633802816901409E-2</c:v>
                      </c:pt>
                      <c:pt idx="5">
                        <c:v>3.7077464788732396E-2</c:v>
                      </c:pt>
                      <c:pt idx="6">
                        <c:v>3.6126760563380281E-2</c:v>
                      </c:pt>
                      <c:pt idx="7">
                        <c:v>3.4894366197183099E-2</c:v>
                      </c:pt>
                      <c:pt idx="8">
                        <c:v>3.3028169014084507E-2</c:v>
                      </c:pt>
                      <c:pt idx="9">
                        <c:v>3.1091549295774647E-2</c:v>
                      </c:pt>
                      <c:pt idx="10">
                        <c:v>2.9859154929577466E-2</c:v>
                      </c:pt>
                      <c:pt idx="11">
                        <c:v>2.9260563380281691E-2</c:v>
                      </c:pt>
                      <c:pt idx="12">
                        <c:v>2.880281690140845E-2</c:v>
                      </c:pt>
                      <c:pt idx="13">
                        <c:v>2.852112676056338E-2</c:v>
                      </c:pt>
                      <c:pt idx="14">
                        <c:v>2.9507042253521128E-2</c:v>
                      </c:pt>
                      <c:pt idx="15">
                        <c:v>2.7007042253521126E-2</c:v>
                      </c:pt>
                      <c:pt idx="16">
                        <c:v>2.7042253521126762E-2</c:v>
                      </c:pt>
                      <c:pt idx="17">
                        <c:v>2.5739436619718309E-2</c:v>
                      </c:pt>
                      <c:pt idx="18">
                        <c:v>2.454225352112676E-2</c:v>
                      </c:pt>
                      <c:pt idx="19">
                        <c:v>2.2288732394366198E-2</c:v>
                      </c:pt>
                      <c:pt idx="20">
                        <c:v>1.9260563380281689E-2</c:v>
                      </c:pt>
                      <c:pt idx="21">
                        <c:v>1.8204225352112677E-2</c:v>
                      </c:pt>
                      <c:pt idx="22">
                        <c:v>1.7711267605633803E-2</c:v>
                      </c:pt>
                      <c:pt idx="23">
                        <c:v>1.7183098591549296E-2</c:v>
                      </c:pt>
                      <c:pt idx="24">
                        <c:v>1.7147887323943661E-2</c:v>
                      </c:pt>
                      <c:pt idx="25">
                        <c:v>1.665492957746479E-2</c:v>
                      </c:pt>
                      <c:pt idx="26">
                        <c:v>1.6830985915492959E-2</c:v>
                      </c:pt>
                      <c:pt idx="27">
                        <c:v>1.6302816901408449E-2</c:v>
                      </c:pt>
                      <c:pt idx="28">
                        <c:v>1.563380281690141E-2</c:v>
                      </c:pt>
                      <c:pt idx="29">
                        <c:v>1.6302816901408449E-2</c:v>
                      </c:pt>
                      <c:pt idx="30">
                        <c:v>1.6549295774647886E-2</c:v>
                      </c:pt>
                      <c:pt idx="31">
                        <c:v>1.6971830985915492E-2</c:v>
                      </c:pt>
                      <c:pt idx="32">
                        <c:v>2.0176056338028169E-2</c:v>
                      </c:pt>
                      <c:pt idx="33">
                        <c:v>2.1021126760563381E-2</c:v>
                      </c:pt>
                      <c:pt idx="34">
                        <c:v>2.5704225352112677E-2</c:v>
                      </c:pt>
                      <c:pt idx="35">
                        <c:v>2.8943661971830986E-2</c:v>
                      </c:pt>
                      <c:pt idx="36">
                        <c:v>3.1549295774647886E-2</c:v>
                      </c:pt>
                      <c:pt idx="37">
                        <c:v>3.6443661971830986E-2</c:v>
                      </c:pt>
                      <c:pt idx="38">
                        <c:v>3.5880281690140847E-2</c:v>
                      </c:pt>
                      <c:pt idx="39">
                        <c:v>2.9788732394366198E-2</c:v>
                      </c:pt>
                      <c:pt idx="40">
                        <c:v>1.834507042253521E-2</c:v>
                      </c:pt>
                      <c:pt idx="41">
                        <c:v>1.5070422535211268E-2</c:v>
                      </c:pt>
                      <c:pt idx="42">
                        <c:v>1.1021126760563381E-2</c:v>
                      </c:pt>
                      <c:pt idx="43">
                        <c:v>9.3309859154929575E-3</c:v>
                      </c:pt>
                      <c:pt idx="44">
                        <c:v>2.0070422535211269E-3</c:v>
                      </c:pt>
                    </c:numCache>
                  </c:numRef>
                </c:val>
                <c:smooth val="1"/>
                <c:extLst xmlns:c15="http://schemas.microsoft.com/office/drawing/2012/chart">
                  <c:ext xmlns:c16="http://schemas.microsoft.com/office/drawing/2014/chart" uri="{C3380CC4-5D6E-409C-BE32-E72D297353CC}">
                    <c16:uniqueId val="{00000011-A6EC-47CA-ACDF-7AB20129A8DF}"/>
                  </c:ext>
                </c:extLst>
              </c15:ser>
            </c15:filteredLineSeries>
            <c15:filteredLineSeries>
              <c15:ser>
                <c:idx val="18"/>
                <c:order val="18"/>
                <c:tx>
                  <c:strRef>
                    <c:extLst xmlns:c15="http://schemas.microsoft.com/office/drawing/2012/chart">
                      <c:ext xmlns:c15="http://schemas.microsoft.com/office/drawing/2012/chart" uri="{02D57815-91ED-43cb-92C2-25804820EDAC}">
                        <c15:formulaRef>
                          <c15:sqref>'HeadCountShift-Prov-21_30'!$AR$2</c15:sqref>
                        </c15:formulaRef>
                      </c:ext>
                    </c:extLst>
                    <c:strCache>
                      <c:ptCount val="1"/>
                      <c:pt idx="0">
                        <c:v>WC '30</c:v>
                      </c:pt>
                    </c:strCache>
                  </c:strRef>
                </c:tx>
                <c:spPr>
                  <a:ln w="25400" cap="rnd">
                    <a:solidFill>
                      <a:srgbClr val="FFC00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'HeadCountShift-Prov-21_30'!$AR$5:$AR$49</c15:sqref>
                        </c15:formulaRef>
                      </c:ext>
                    </c:extLst>
                    <c:numCache>
                      <c:formatCode>0.0%</c:formatCode>
                      <c:ptCount val="45"/>
                      <c:pt idx="0">
                        <c:v>1.6776177827484973E-4</c:v>
                      </c:pt>
                      <c:pt idx="1">
                        <c:v>1.2861736334405145E-3</c:v>
                      </c:pt>
                      <c:pt idx="2">
                        <c:v>1.1491681811827205E-2</c:v>
                      </c:pt>
                      <c:pt idx="3">
                        <c:v>2.1613309101076471E-2</c:v>
                      </c:pt>
                      <c:pt idx="4">
                        <c:v>3.0197120089472947E-2</c:v>
                      </c:pt>
                      <c:pt idx="5">
                        <c:v>3.6851670627708652E-2</c:v>
                      </c:pt>
                      <c:pt idx="6">
                        <c:v>3.5789179365301273E-2</c:v>
                      </c:pt>
                      <c:pt idx="7">
                        <c:v>3.4894449881168743E-2</c:v>
                      </c:pt>
                      <c:pt idx="8">
                        <c:v>3.3748077729623932E-2</c:v>
                      </c:pt>
                      <c:pt idx="9">
                        <c:v>3.2378023207045997E-2</c:v>
                      </c:pt>
                      <c:pt idx="10">
                        <c:v>3.2210261428771148E-2</c:v>
                      </c:pt>
                      <c:pt idx="11">
                        <c:v>3.2769467356353978E-2</c:v>
                      </c:pt>
                      <c:pt idx="12">
                        <c:v>3.3328673283936808E-2</c:v>
                      </c:pt>
                      <c:pt idx="13">
                        <c:v>3.123165105550119E-2</c:v>
                      </c:pt>
                      <c:pt idx="14">
                        <c:v>3.181881727946316E-2</c:v>
                      </c:pt>
                      <c:pt idx="15">
                        <c:v>3.0756326017055781E-2</c:v>
                      </c:pt>
                      <c:pt idx="16">
                        <c:v>3.0532643646022647E-2</c:v>
                      </c:pt>
                      <c:pt idx="17">
                        <c:v>2.8827065566895009E-2</c:v>
                      </c:pt>
                      <c:pt idx="18">
                        <c:v>2.8100097861037326E-2</c:v>
                      </c:pt>
                      <c:pt idx="19">
                        <c:v>2.6282678596393123E-2</c:v>
                      </c:pt>
                      <c:pt idx="20">
                        <c:v>2.4017894589682651E-2</c:v>
                      </c:pt>
                      <c:pt idx="21">
                        <c:v>2.3961973996924367E-2</c:v>
                      </c:pt>
                      <c:pt idx="22">
                        <c:v>2.1529428211939046E-2</c:v>
                      </c:pt>
                      <c:pt idx="23">
                        <c:v>2.0578778135048232E-2</c:v>
                      </c:pt>
                      <c:pt idx="24">
                        <c:v>2.0383056060394242E-2</c:v>
                      </c:pt>
                      <c:pt idx="25">
                        <c:v>1.884523975954145E-2</c:v>
                      </c:pt>
                      <c:pt idx="26">
                        <c:v>1.898504124143716E-2</c:v>
                      </c:pt>
                      <c:pt idx="27">
                        <c:v>1.7670907311617502E-2</c:v>
                      </c:pt>
                      <c:pt idx="28">
                        <c:v>1.6524535160072698E-2</c:v>
                      </c:pt>
                      <c:pt idx="29">
                        <c:v>1.6888019013001538E-2</c:v>
                      </c:pt>
                      <c:pt idx="30">
                        <c:v>1.6496574863693554E-2</c:v>
                      </c:pt>
                      <c:pt idx="31">
                        <c:v>1.6860058716622398E-2</c:v>
                      </c:pt>
                      <c:pt idx="32">
                        <c:v>1.7391304347826087E-2</c:v>
                      </c:pt>
                      <c:pt idx="33">
                        <c:v>2.0019572207465398E-2</c:v>
                      </c:pt>
                      <c:pt idx="34">
                        <c:v>1.9795889836432268E-2</c:v>
                      </c:pt>
                      <c:pt idx="35">
                        <c:v>2.0690619320564797E-2</c:v>
                      </c:pt>
                      <c:pt idx="36">
                        <c:v>2.2060673843142739E-2</c:v>
                      </c:pt>
                      <c:pt idx="37">
                        <c:v>2.4073815182440932E-2</c:v>
                      </c:pt>
                      <c:pt idx="38">
                        <c:v>2.2172515028659304E-2</c:v>
                      </c:pt>
                      <c:pt idx="39">
                        <c:v>2.0355095764015098E-2</c:v>
                      </c:pt>
                      <c:pt idx="40">
                        <c:v>1.6832098420243254E-2</c:v>
                      </c:pt>
                      <c:pt idx="41">
                        <c:v>1.4287711449741367E-2</c:v>
                      </c:pt>
                      <c:pt idx="42">
                        <c:v>1.1547602404585489E-2</c:v>
                      </c:pt>
                      <c:pt idx="43">
                        <c:v>9.6463022508038593E-3</c:v>
                      </c:pt>
                      <c:pt idx="44">
                        <c:v>4.1101635677338183E-3</c:v>
                      </c:pt>
                    </c:numCache>
                  </c:numRef>
                </c:val>
                <c:smooth val="1"/>
                <c:extLst xmlns:c15="http://schemas.microsoft.com/office/drawing/2012/chart">
                  <c:ext xmlns:c16="http://schemas.microsoft.com/office/drawing/2014/chart" uri="{C3380CC4-5D6E-409C-BE32-E72D297353CC}">
                    <c16:uniqueId val="{00000012-A6EC-47CA-ACDF-7AB20129A8DF}"/>
                  </c:ext>
                </c:extLst>
              </c15:ser>
            </c15:filteredLineSeries>
            <c15:filteredLineSeries>
              <c15:ser>
                <c:idx val="19"/>
                <c:order val="19"/>
                <c:tx>
                  <c:strRef>
                    <c:extLst xmlns:c15="http://schemas.microsoft.com/office/drawing/2012/chart">
                      <c:ext xmlns:c15="http://schemas.microsoft.com/office/drawing/2012/chart" uri="{02D57815-91ED-43cb-92C2-25804820EDAC}">
                        <c15:formulaRef>
                          <c15:sqref>'HeadCountShift-Prov-21_30'!$AS$2</c15:sqref>
                        </c15:formulaRef>
                      </c:ext>
                    </c:extLst>
                    <c:strCache>
                      <c:ptCount val="1"/>
                      <c:pt idx="0">
                        <c:v>SA '30</c:v>
                      </c:pt>
                    </c:strCache>
                  </c:strRef>
                </c:tx>
                <c:spPr>
                  <a:ln w="50800" cap="rnd">
                    <a:solidFill>
                      <a:schemeClr val="bg1">
                        <a:lumMod val="65000"/>
                      </a:schemeClr>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'HeadCountShift-Prov-21_30'!$Y$5:$Y$49</c15:sqref>
                        </c15:formulaRef>
                      </c:ext>
                    </c:extLst>
                    <c:numCache>
                      <c:formatCode>General</c:formatCode>
                      <c:ptCount val="45"/>
                      <c:pt idx="0">
                        <c:v>21</c:v>
                      </c:pt>
                      <c:pt idx="1">
                        <c:v>22</c:v>
                      </c:pt>
                      <c:pt idx="2">
                        <c:v>23</c:v>
                      </c:pt>
                      <c:pt idx="3">
                        <c:v>24</c:v>
                      </c:pt>
                      <c:pt idx="4">
                        <c:v>25</c:v>
                      </c:pt>
                      <c:pt idx="5">
                        <c:v>26</c:v>
                      </c:pt>
                      <c:pt idx="6">
                        <c:v>27</c:v>
                      </c:pt>
                      <c:pt idx="7">
                        <c:v>28</c:v>
                      </c:pt>
                      <c:pt idx="8">
                        <c:v>29</c:v>
                      </c:pt>
                      <c:pt idx="9">
                        <c:v>30</c:v>
                      </c:pt>
                      <c:pt idx="10">
                        <c:v>31</c:v>
                      </c:pt>
                      <c:pt idx="11">
                        <c:v>32</c:v>
                      </c:pt>
                      <c:pt idx="12">
                        <c:v>33</c:v>
                      </c:pt>
                      <c:pt idx="13">
                        <c:v>34</c:v>
                      </c:pt>
                      <c:pt idx="14">
                        <c:v>35</c:v>
                      </c:pt>
                      <c:pt idx="15">
                        <c:v>36</c:v>
                      </c:pt>
                      <c:pt idx="16">
                        <c:v>37</c:v>
                      </c:pt>
                      <c:pt idx="17">
                        <c:v>38</c:v>
                      </c:pt>
                      <c:pt idx="18">
                        <c:v>39</c:v>
                      </c:pt>
                      <c:pt idx="19">
                        <c:v>40</c:v>
                      </c:pt>
                      <c:pt idx="20">
                        <c:v>41</c:v>
                      </c:pt>
                      <c:pt idx="21">
                        <c:v>42</c:v>
                      </c:pt>
                      <c:pt idx="22">
                        <c:v>43</c:v>
                      </c:pt>
                      <c:pt idx="23">
                        <c:v>44</c:v>
                      </c:pt>
                      <c:pt idx="24">
                        <c:v>45</c:v>
                      </c:pt>
                      <c:pt idx="25">
                        <c:v>46</c:v>
                      </c:pt>
                      <c:pt idx="26">
                        <c:v>47</c:v>
                      </c:pt>
                      <c:pt idx="27">
                        <c:v>48</c:v>
                      </c:pt>
                      <c:pt idx="28">
                        <c:v>49</c:v>
                      </c:pt>
                      <c:pt idx="29">
                        <c:v>50</c:v>
                      </c:pt>
                      <c:pt idx="30">
                        <c:v>51</c:v>
                      </c:pt>
                      <c:pt idx="31">
                        <c:v>52</c:v>
                      </c:pt>
                      <c:pt idx="32">
                        <c:v>53</c:v>
                      </c:pt>
                      <c:pt idx="33">
                        <c:v>54</c:v>
                      </c:pt>
                      <c:pt idx="34">
                        <c:v>55</c:v>
                      </c:pt>
                      <c:pt idx="35">
                        <c:v>56</c:v>
                      </c:pt>
                      <c:pt idx="36">
                        <c:v>57</c:v>
                      </c:pt>
                      <c:pt idx="37">
                        <c:v>58</c:v>
                      </c:pt>
                      <c:pt idx="38">
                        <c:v>59</c:v>
                      </c:pt>
                      <c:pt idx="39">
                        <c:v>60</c:v>
                      </c:pt>
                      <c:pt idx="40">
                        <c:v>61</c:v>
                      </c:pt>
                      <c:pt idx="41">
                        <c:v>62</c:v>
                      </c:pt>
                      <c:pt idx="42">
                        <c:v>63</c:v>
                      </c:pt>
                      <c:pt idx="43">
                        <c:v>64</c:v>
                      </c:pt>
                      <c:pt idx="44">
                        <c:v>65</c:v>
                      </c:pt>
                    </c:numCache>
                  </c:numRef>
                </c:cat>
                <c:val>
                  <c:numRef>
                    <c:extLst xmlns:c15="http://schemas.microsoft.com/office/drawing/2012/chart">
                      <c:ext xmlns:c15="http://schemas.microsoft.com/office/drawing/2012/chart" uri="{02D57815-91ED-43cb-92C2-25804820EDAC}">
                        <c15:formulaRef>
                          <c15:sqref>'HeadCountShift-Prov-21_30'!$AS$5:$AS$49</c15:sqref>
                        </c15:formulaRef>
                      </c:ext>
                    </c:extLst>
                    <c:numCache>
                      <c:formatCode>0.0%</c:formatCode>
                      <c:ptCount val="45"/>
                      <c:pt idx="0">
                        <c:v>1.5045716780413929E-4</c:v>
                      </c:pt>
                      <c:pt idx="1">
                        <c:v>1.1395280577952845E-3</c:v>
                      </c:pt>
                      <c:pt idx="2">
                        <c:v>1.0033766534872765E-2</c:v>
                      </c:pt>
                      <c:pt idx="3">
                        <c:v>1.9095727756387647E-2</c:v>
                      </c:pt>
                      <c:pt idx="4">
                        <c:v>2.713655344559247E-2</c:v>
                      </c:pt>
                      <c:pt idx="5">
                        <c:v>3.3280632216086091E-2</c:v>
                      </c:pt>
                      <c:pt idx="6">
                        <c:v>3.2979717880477814E-2</c:v>
                      </c:pt>
                      <c:pt idx="7">
                        <c:v>3.2353224099785166E-2</c:v>
                      </c:pt>
                      <c:pt idx="8">
                        <c:v>3.1243294173361188E-2</c:v>
                      </c:pt>
                      <c:pt idx="9">
                        <c:v>3.0084034027985034E-2</c:v>
                      </c:pt>
                      <c:pt idx="10">
                        <c:v>2.9136893824103238E-2</c:v>
                      </c:pt>
                      <c:pt idx="11">
                        <c:v>2.804669598526013E-2</c:v>
                      </c:pt>
                      <c:pt idx="12">
                        <c:v>2.7099555781378334E-2</c:v>
                      </c:pt>
                      <c:pt idx="13">
                        <c:v>2.6754244248713099E-2</c:v>
                      </c:pt>
                      <c:pt idx="14">
                        <c:v>2.7032959985792897E-2</c:v>
                      </c:pt>
                      <c:pt idx="15">
                        <c:v>2.7479398467310095E-2</c:v>
                      </c:pt>
                      <c:pt idx="16">
                        <c:v>2.696389767925985E-2</c:v>
                      </c:pt>
                      <c:pt idx="17">
                        <c:v>2.5913164015578482E-2</c:v>
                      </c:pt>
                      <c:pt idx="18">
                        <c:v>2.4364195140480133E-2</c:v>
                      </c:pt>
                      <c:pt idx="19">
                        <c:v>2.2802893710643736E-2</c:v>
                      </c:pt>
                      <c:pt idx="20">
                        <c:v>2.1382183404821044E-2</c:v>
                      </c:pt>
                      <c:pt idx="21">
                        <c:v>2.1024539317417761E-2</c:v>
                      </c:pt>
                      <c:pt idx="22">
                        <c:v>2.0543569682634037E-2</c:v>
                      </c:pt>
                      <c:pt idx="23">
                        <c:v>2.0432576689991638E-2</c:v>
                      </c:pt>
                      <c:pt idx="24">
                        <c:v>2.0987541653203629E-2</c:v>
                      </c:pt>
                      <c:pt idx="25">
                        <c:v>1.9909676369098565E-2</c:v>
                      </c:pt>
                      <c:pt idx="26">
                        <c:v>1.9445972310948103E-2</c:v>
                      </c:pt>
                      <c:pt idx="27">
                        <c:v>1.8538296282228049E-2</c:v>
                      </c:pt>
                      <c:pt idx="28">
                        <c:v>1.747276355286103E-2</c:v>
                      </c:pt>
                      <c:pt idx="29">
                        <c:v>1.7687350005302999E-2</c:v>
                      </c:pt>
                      <c:pt idx="30">
                        <c:v>1.8229982413776942E-2</c:v>
                      </c:pt>
                      <c:pt idx="31">
                        <c:v>1.849389908517109E-2</c:v>
                      </c:pt>
                      <c:pt idx="32">
                        <c:v>2.0716225448966657E-2</c:v>
                      </c:pt>
                      <c:pt idx="33">
                        <c:v>2.3693304162730525E-2</c:v>
                      </c:pt>
                      <c:pt idx="34">
                        <c:v>2.6852904686617451E-2</c:v>
                      </c:pt>
                      <c:pt idx="35">
                        <c:v>2.9568533239934785E-2</c:v>
                      </c:pt>
                      <c:pt idx="36">
                        <c:v>3.1317289501789455E-2</c:v>
                      </c:pt>
                      <c:pt idx="37">
                        <c:v>3.5300704682177733E-2</c:v>
                      </c:pt>
                      <c:pt idx="38">
                        <c:v>3.2091773939338632E-2</c:v>
                      </c:pt>
                      <c:pt idx="39">
                        <c:v>2.7738382116809027E-2</c:v>
                      </c:pt>
                      <c:pt idx="40">
                        <c:v>1.7734213713307568E-2</c:v>
                      </c:pt>
                      <c:pt idx="41">
                        <c:v>1.4956922386300012E-2</c:v>
                      </c:pt>
                      <c:pt idx="42">
                        <c:v>1.1348416869948277E-2</c:v>
                      </c:pt>
                      <c:pt idx="43">
                        <c:v>9.0298965791959663E-3</c:v>
                      </c:pt>
                      <c:pt idx="44">
                        <c:v>2.4122477067614464E-3</c:v>
                      </c:pt>
                    </c:numCache>
                  </c:numRef>
                </c:val>
                <c:smooth val="1"/>
                <c:extLst xmlns:c15="http://schemas.microsoft.com/office/drawing/2012/chart">
                  <c:ext xmlns:c16="http://schemas.microsoft.com/office/drawing/2014/chart" uri="{C3380CC4-5D6E-409C-BE32-E72D297353CC}">
                    <c16:uniqueId val="{00000013-A6EC-47CA-ACDF-7AB20129A8DF}"/>
                  </c:ext>
                </c:extLst>
              </c15:ser>
            </c15:filteredLineSeries>
          </c:ext>
        </c:extLst>
      </c:lineChart>
      <c:catAx>
        <c:axId val="62649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57625376"/>
        <c:crosses val="autoZero"/>
        <c:auto val="1"/>
        <c:lblAlgn val="ctr"/>
        <c:lblOffset val="100"/>
        <c:tickLblSkip val="5"/>
        <c:tickMarkSkip val="5"/>
        <c:noMultiLvlLbl val="0"/>
      </c:catAx>
      <c:valAx>
        <c:axId val="1576253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dirty="0"/>
                  <a:t>% of educators at this age</a:t>
                </a:r>
              </a:p>
            </c:rich>
          </c:tx>
          <c:layout>
            <c:manualLayout>
              <c:xMode val="edge"/>
              <c:yMode val="edge"/>
              <c:x val="2.1070910921426336E-2"/>
              <c:y val="8.7112132218673435E-2"/>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26499536"/>
        <c:crosses val="autoZero"/>
        <c:crossBetween val="between"/>
      </c:valAx>
      <c:spPr>
        <a:noFill/>
        <a:ln>
          <a:noFill/>
        </a:ln>
        <a:effectLst/>
      </c:spPr>
    </c:plotArea>
    <c:legend>
      <c:legendPos val="b"/>
      <c:layout>
        <c:manualLayout>
          <c:xMode val="edge"/>
          <c:yMode val="edge"/>
          <c:x val="0.17555356896877519"/>
          <c:y val="0.85617213040369888"/>
          <c:w val="0.70284862962581551"/>
          <c:h val="0.1387033950596789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'Ages 7-18'!$D$37</c:f>
              <c:strCache>
                <c:ptCount val="1"/>
                <c:pt idx="0">
                  <c:v>Growth '21-30</c:v>
                </c:pt>
              </c:strCache>
            </c:strRef>
          </c:tx>
          <c:spPr>
            <a:solidFill>
              <a:schemeClr val="bg1">
                <a:lumMod val="75000"/>
              </a:schemeClr>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B-5C9B-47CF-AA06-B4C15A4A8590}"/>
              </c:ext>
            </c:extLst>
          </c:dPt>
          <c:dPt>
            <c:idx val="1"/>
            <c:invertIfNegative val="0"/>
            <c:bubble3D val="0"/>
            <c:spPr>
              <a:solidFill>
                <a:srgbClr val="00B050"/>
              </a:solidFill>
              <a:ln>
                <a:noFill/>
              </a:ln>
              <a:effectLst/>
            </c:spPr>
            <c:extLst>
              <c:ext xmlns:c16="http://schemas.microsoft.com/office/drawing/2014/chart" uri="{C3380CC4-5D6E-409C-BE32-E72D297353CC}">
                <c16:uniqueId val="{0000000A-5C9B-47CF-AA06-B4C15A4A8590}"/>
              </c:ext>
            </c:extLst>
          </c:dPt>
          <c:dPt>
            <c:idx val="2"/>
            <c:invertIfNegative val="0"/>
            <c:bubble3D val="0"/>
            <c:spPr>
              <a:solidFill>
                <a:schemeClr val="bg1">
                  <a:lumMod val="75000"/>
                </a:schemeClr>
              </a:solidFill>
              <a:ln>
                <a:noFill/>
              </a:ln>
              <a:effectLst/>
            </c:spPr>
            <c:extLst>
              <c:ext xmlns:c16="http://schemas.microsoft.com/office/drawing/2014/chart" uri="{C3380CC4-5D6E-409C-BE32-E72D297353CC}">
                <c16:uniqueId val="{00000001-5C9B-47CF-AA06-B4C15A4A8590}"/>
              </c:ext>
            </c:extLst>
          </c:dPt>
          <c:dPt>
            <c:idx val="3"/>
            <c:invertIfNegative val="0"/>
            <c:bubble3D val="0"/>
            <c:spPr>
              <a:solidFill>
                <a:schemeClr val="bg1">
                  <a:lumMod val="75000"/>
                </a:schemeClr>
              </a:solidFill>
              <a:ln>
                <a:noFill/>
              </a:ln>
              <a:effectLst/>
            </c:spPr>
            <c:extLst>
              <c:ext xmlns:c16="http://schemas.microsoft.com/office/drawing/2014/chart" uri="{C3380CC4-5D6E-409C-BE32-E72D297353CC}">
                <c16:uniqueId val="{00000009-5C9B-47CF-AA06-B4C15A4A8590}"/>
              </c:ext>
            </c:extLst>
          </c:dPt>
          <c:dPt>
            <c:idx val="6"/>
            <c:invertIfNegative val="0"/>
            <c:bubble3D val="0"/>
            <c:spPr>
              <a:solidFill>
                <a:schemeClr val="bg1">
                  <a:lumMod val="75000"/>
                </a:schemeClr>
              </a:solidFill>
              <a:ln>
                <a:noFill/>
              </a:ln>
              <a:effectLst/>
            </c:spPr>
            <c:extLst>
              <c:ext xmlns:c16="http://schemas.microsoft.com/office/drawing/2014/chart" uri="{C3380CC4-5D6E-409C-BE32-E72D297353CC}">
                <c16:uniqueId val="{00000001-B9DF-458A-A59F-AAA62F11747E}"/>
              </c:ext>
            </c:extLst>
          </c:dPt>
          <c:dPt>
            <c:idx val="7"/>
            <c:invertIfNegative val="0"/>
            <c:bubble3D val="0"/>
            <c:spPr>
              <a:solidFill>
                <a:schemeClr val="bg1">
                  <a:lumMod val="75000"/>
                </a:schemeClr>
              </a:solidFill>
              <a:ln>
                <a:noFill/>
              </a:ln>
              <a:effectLst/>
            </c:spPr>
            <c:extLst>
              <c:ext xmlns:c16="http://schemas.microsoft.com/office/drawing/2014/chart" uri="{C3380CC4-5D6E-409C-BE32-E72D297353CC}">
                <c16:uniqueId val="{0000000C-D29B-4B63-9268-2CC4893913D2}"/>
              </c:ext>
            </c:extLst>
          </c:dPt>
          <c:dPt>
            <c:idx val="9"/>
            <c:invertIfNegative val="0"/>
            <c:bubble3D val="0"/>
            <c:spPr>
              <a:solidFill>
                <a:schemeClr val="bg1">
                  <a:lumMod val="75000"/>
                </a:schemeClr>
              </a:solidFill>
              <a:ln>
                <a:noFill/>
              </a:ln>
              <a:effectLst/>
            </c:spPr>
            <c:extLst>
              <c:ext xmlns:c16="http://schemas.microsoft.com/office/drawing/2014/chart" uri="{C3380CC4-5D6E-409C-BE32-E72D297353CC}">
                <c16:uniqueId val="{00000003-5C9B-47CF-AA06-B4C15A4A8590}"/>
              </c:ext>
            </c:extLst>
          </c:dPt>
          <c:dLbls>
            <c:dLbl>
              <c:idx val="1"/>
              <c:layout>
                <c:manualLayout>
                  <c:x val="1.1904763020693947E-3"/>
                  <c:y val="0.16939996398583443"/>
                </c:manualLayout>
              </c:layout>
              <c:tx>
                <c:rich>
                  <a:bodyPr rot="0" spcFirstLastPara="1" vertOverflow="ellipsis" vert="horz" wrap="square" anchor="ctr" anchorCtr="1"/>
                  <a:lstStyle/>
                  <a:p>
                    <a:pPr>
                      <a:defRPr sz="1800" b="1" i="0" u="none" strike="noStrike" kern="1200" baseline="0">
                        <a:solidFill>
                          <a:srgbClr val="009242"/>
                        </a:solidFill>
                        <a:latin typeface="+mn-lt"/>
                        <a:ea typeface="+mn-ea"/>
                        <a:cs typeface="+mn-cs"/>
                      </a:defRPr>
                    </a:pPr>
                    <a:fld id="{4C2F453B-139F-4B81-B507-27C699D4F148}" type="VALUE">
                      <a:rPr lang="en-US" sz="1800" b="1">
                        <a:solidFill>
                          <a:srgbClr val="009242"/>
                        </a:solidFill>
                      </a:rPr>
                      <a:pPr>
                        <a:defRPr sz="1800" b="1">
                          <a:solidFill>
                            <a:srgbClr val="009242"/>
                          </a:solidFill>
                        </a:defRPr>
                      </a:pPr>
                      <a:t>[VALUE]</a:t>
                    </a:fld>
                    <a:endParaRPr lang="en-US"/>
                  </a:p>
                </c:rich>
              </c:tx>
              <c:spPr>
                <a:noFill/>
                <a:ln>
                  <a:noFill/>
                </a:ln>
                <a:effectLst/>
              </c:spPr>
              <c:txPr>
                <a:bodyPr rot="0" spcFirstLastPara="1" vertOverflow="ellipsis" vert="horz" wrap="square" anchor="ctr" anchorCtr="1"/>
                <a:lstStyle/>
                <a:p>
                  <a:pPr>
                    <a:defRPr sz="1800" b="1" i="0" u="none" strike="noStrike" kern="1200" baseline="0">
                      <a:solidFill>
                        <a:srgbClr val="00924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5C9B-47CF-AA06-B4C15A4A8590}"/>
                </c:ext>
              </c:extLst>
            </c:dLbl>
            <c:dLbl>
              <c:idx val="2"/>
              <c:layout>
                <c:manualLayout>
                  <c:x val="-1.1904763020694382E-3"/>
                  <c:y val="0.12319997380787966"/>
                </c:manualLayout>
              </c:layout>
              <c:tx>
                <c:rich>
                  <a:bodyPr/>
                  <a:lstStyle/>
                  <a:p>
                    <a:fld id="{9B39F6EC-B6A2-4C1D-A93F-A14699A36F10}" type="VALUE">
                      <a:rPr lang="en-US" b="0">
                        <a:solidFill>
                          <a:schemeClr val="tx1">
                            <a:lumMod val="75000"/>
                            <a:lumOff val="25000"/>
                          </a:schemeClr>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C9B-47CF-AA06-B4C15A4A8590}"/>
                </c:ext>
              </c:extLst>
            </c:dLbl>
            <c:dLbl>
              <c:idx val="6"/>
              <c:tx>
                <c:rich>
                  <a:bodyPr/>
                  <a:lstStyle/>
                  <a:p>
                    <a:fld id="{99A5856F-F7F1-4F9A-92F4-9133A485EB37}" type="VALUE">
                      <a:rPr lang="en-US" b="0">
                        <a:solidFill>
                          <a:schemeClr val="tx1"/>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9DF-458A-A59F-AAA62F11747E}"/>
                </c:ext>
              </c:extLst>
            </c:dLbl>
            <c:dLbl>
              <c:idx val="9"/>
              <c:tx>
                <c:rich>
                  <a:bodyPr/>
                  <a:lstStyle/>
                  <a:p>
                    <a:fld id="{90FAF72F-EF6B-4DA3-BE13-862C9A572A27}" type="VALUE">
                      <a:rPr lang="en-US" b="1">
                        <a:solidFill>
                          <a:sysClr val="windowText" lastClr="000000"/>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C9B-47CF-AA06-B4C15A4A8590}"/>
                </c:ext>
              </c:extLst>
            </c:dLbl>
            <c:spPr>
              <a:noFill/>
              <a:ln>
                <a:noFill/>
              </a:ln>
              <a:effectLst/>
            </c:spPr>
            <c:txPr>
              <a:bodyPr rot="0" spcFirstLastPara="1" vertOverflow="ellipsis" vert="horz" wrap="square" anchor="ctr" anchorCtr="1"/>
              <a:lstStyle/>
              <a:p>
                <a:pPr>
                  <a:defRPr sz="17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'Ages 7-18'!$B$38:$B$47</c:f>
              <c:strCache>
                <c:ptCount val="10"/>
                <c:pt idx="0">
                  <c:v>EC</c:v>
                </c:pt>
                <c:pt idx="1">
                  <c:v>FS</c:v>
                </c:pt>
                <c:pt idx="2">
                  <c:v>KN</c:v>
                </c:pt>
                <c:pt idx="3">
                  <c:v>NC</c:v>
                </c:pt>
                <c:pt idx="4">
                  <c:v>NW</c:v>
                </c:pt>
                <c:pt idx="5">
                  <c:v>MP</c:v>
                </c:pt>
                <c:pt idx="6">
                  <c:v>LP</c:v>
                </c:pt>
                <c:pt idx="7">
                  <c:v>WC</c:v>
                </c:pt>
                <c:pt idx="8">
                  <c:v>GP</c:v>
                </c:pt>
                <c:pt idx="9">
                  <c:v>SA</c:v>
                </c:pt>
              </c:strCache>
            </c:strRef>
          </c:cat>
          <c:val>
            <c:numRef>
              <c:f>'Ages 7-18'!$D$38:$D$47</c:f>
              <c:numCache>
                <c:formatCode>0%</c:formatCode>
                <c:ptCount val="10"/>
                <c:pt idx="0">
                  <c:v>-0.14816507631773065</c:v>
                </c:pt>
                <c:pt idx="1">
                  <c:v>-3.7944297689984648E-2</c:v>
                </c:pt>
                <c:pt idx="2">
                  <c:v>-1.21401546013467E-2</c:v>
                </c:pt>
                <c:pt idx="3">
                  <c:v>1.314345027008537E-2</c:v>
                </c:pt>
                <c:pt idx="4">
                  <c:v>4.1176802385326096E-2</c:v>
                </c:pt>
                <c:pt idx="5">
                  <c:v>5.9180945999983275E-2</c:v>
                </c:pt>
                <c:pt idx="6">
                  <c:v>6.9483515937486973E-2</c:v>
                </c:pt>
                <c:pt idx="7">
                  <c:v>0.15239452460985897</c:v>
                </c:pt>
                <c:pt idx="8">
                  <c:v>0.27310050260286717</c:v>
                </c:pt>
                <c:pt idx="9">
                  <c:v>6.3422237008750645E-2</c:v>
                </c:pt>
              </c:numCache>
            </c:numRef>
          </c:val>
          <c:extLst>
            <c:ext xmlns:c16="http://schemas.microsoft.com/office/drawing/2014/chart" uri="{C3380CC4-5D6E-409C-BE32-E72D297353CC}">
              <c16:uniqueId val="{00000006-5C9B-47CF-AA06-B4C15A4A8590}"/>
            </c:ext>
          </c:extLst>
        </c:ser>
        <c:dLbls>
          <c:showLegendKey val="0"/>
          <c:showVal val="0"/>
          <c:showCatName val="0"/>
          <c:showSerName val="0"/>
          <c:showPercent val="0"/>
          <c:showBubbleSize val="0"/>
        </c:dLbls>
        <c:gapWidth val="55"/>
        <c:overlap val="-27"/>
        <c:axId val="80360560"/>
        <c:axId val="80346160"/>
      </c:barChart>
      <c:catAx>
        <c:axId val="8036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00" b="1" i="0" u="none" strike="noStrike" kern="1200" baseline="0">
                <a:solidFill>
                  <a:schemeClr val="tx1">
                    <a:lumMod val="65000"/>
                    <a:lumOff val="35000"/>
                  </a:schemeClr>
                </a:solidFill>
                <a:latin typeface="+mn-lt"/>
                <a:ea typeface="+mn-ea"/>
                <a:cs typeface="+mn-cs"/>
              </a:defRPr>
            </a:pPr>
            <a:endParaRPr lang="en-US"/>
          </a:p>
        </c:txPr>
        <c:crossAx val="80346160"/>
        <c:crosses val="autoZero"/>
        <c:auto val="1"/>
        <c:lblAlgn val="ctr"/>
        <c:lblOffset val="100"/>
        <c:tickMarkSkip val="1000"/>
        <c:noMultiLvlLbl val="0"/>
      </c:catAx>
      <c:valAx>
        <c:axId val="8034616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700" b="0" i="0" u="none" strike="noStrike" kern="1200" baseline="0">
                <a:solidFill>
                  <a:schemeClr val="tx1">
                    <a:lumMod val="65000"/>
                    <a:lumOff val="35000"/>
                  </a:schemeClr>
                </a:solidFill>
                <a:latin typeface="+mn-lt"/>
                <a:ea typeface="+mn-ea"/>
                <a:cs typeface="+mn-cs"/>
              </a:defRPr>
            </a:pPr>
            <a:endParaRPr lang="en-US"/>
          </a:p>
        </c:txPr>
        <c:crossAx val="80360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7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sz="1800" dirty="0"/>
              <a:t>Projected number of school-aged children (7-18 </a:t>
            </a:r>
            <a:r>
              <a:rPr lang="en-US" sz="1800" dirty="0" err="1"/>
              <a:t>yrs</a:t>
            </a:r>
            <a:r>
              <a:rPr lang="en-US" sz="1800" dirty="0"/>
              <a:t>) in Free State</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2"/>
          <c:order val="2"/>
          <c:tx>
            <c:strRef>
              <c:f>'Ages 7-18'!$C$4</c:f>
              <c:strCache>
                <c:ptCount val="1"/>
                <c:pt idx="0">
                  <c:v>FS</c:v>
                </c:pt>
              </c:strCache>
              <c:extLst xmlns:c15="http://schemas.microsoft.com/office/drawing/2012/chart"/>
            </c:strRef>
          </c:tx>
          <c:spPr>
            <a:ln w="38100" cap="rnd">
              <a:solidFill>
                <a:srgbClr val="00B050"/>
              </a:solidFill>
              <a:prstDash val="sysDash"/>
              <a:round/>
            </a:ln>
            <a:effectLst/>
          </c:spPr>
          <c:marker>
            <c:symbol val="none"/>
          </c:marker>
          <c:cat>
            <c:numRef>
              <c:f>'Ages 7-18'!$AE$1:$AW$1</c:f>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extLst xmlns:c15="http://schemas.microsoft.com/office/drawing/2012/chart"/>
            </c:numRef>
          </c:cat>
          <c:val>
            <c:numRef>
              <c:f>'Ages 7-18'!$AE$4:$AW$4</c:f>
              <c:numCache>
                <c:formatCode>#\ ###\ ##0</c:formatCode>
                <c:ptCount val="19"/>
                <c:pt idx="0">
                  <c:v>592444.80000000005</c:v>
                </c:pt>
                <c:pt idx="1">
                  <c:v>594223.10000000009</c:v>
                </c:pt>
                <c:pt idx="2">
                  <c:v>598797.39999999991</c:v>
                </c:pt>
                <c:pt idx="3">
                  <c:v>608299.6</c:v>
                </c:pt>
                <c:pt idx="4">
                  <c:v>618320.4</c:v>
                </c:pt>
                <c:pt idx="5">
                  <c:v>630446.10000000009</c:v>
                </c:pt>
                <c:pt idx="6">
                  <c:v>643300.5</c:v>
                </c:pt>
                <c:pt idx="7">
                  <c:v>656755.80000000005</c:v>
                </c:pt>
                <c:pt idx="8">
                  <c:v>667998.79999999993</c:v>
                </c:pt>
                <c:pt idx="9">
                  <c:v>676489</c:v>
                </c:pt>
                <c:pt idx="10">
                  <c:v>682764.80000000005</c:v>
                </c:pt>
                <c:pt idx="11">
                  <c:v>685087.40000000014</c:v>
                </c:pt>
                <c:pt idx="12">
                  <c:v>683518</c:v>
                </c:pt>
                <c:pt idx="13">
                  <c:v>681988.7</c:v>
                </c:pt>
                <c:pt idx="14">
                  <c:v>678363.7</c:v>
                </c:pt>
                <c:pt idx="15">
                  <c:v>671481.90000000014</c:v>
                </c:pt>
                <c:pt idx="16">
                  <c:v>664481.9</c:v>
                </c:pt>
                <c:pt idx="17">
                  <c:v>657795.6</c:v>
                </c:pt>
                <c:pt idx="18">
                  <c:v>650820.1</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01-DFD9-4117-A5C6-02A231657602}"/>
            </c:ext>
          </c:extLst>
        </c:ser>
        <c:dLbls>
          <c:showLegendKey val="0"/>
          <c:showVal val="0"/>
          <c:showCatName val="0"/>
          <c:showSerName val="0"/>
          <c:showPercent val="0"/>
          <c:showBubbleSize val="0"/>
        </c:dLbls>
        <c:smooth val="0"/>
        <c:axId val="299244479"/>
        <c:axId val="288071167"/>
        <c:extLst>
          <c:ext xmlns:c15="http://schemas.microsoft.com/office/drawing/2012/chart" uri="{02D57815-91ED-43cb-92C2-25804820EDAC}">
            <c15:filteredLineSeries>
              <c15:ser>
                <c:idx val="0"/>
                <c:order val="0"/>
                <c:tx>
                  <c:strRef>
                    <c:extLst>
                      <c:ext uri="{02D57815-91ED-43cb-92C2-25804820EDAC}">
                        <c15:formulaRef>
                          <c15:sqref>'Ages 7-18'!$C$2</c15:sqref>
                        </c15:formulaRef>
                      </c:ext>
                    </c:extLst>
                    <c:strCache>
                      <c:ptCount val="1"/>
                      <c:pt idx="0">
                        <c:v>SA</c:v>
                      </c:pt>
                    </c:strCache>
                  </c:strRef>
                </c:tx>
                <c:spPr>
                  <a:ln w="38100" cap="rnd">
                    <a:solidFill>
                      <a:schemeClr val="bg1">
                        <a:lumMod val="50000"/>
                      </a:schemeClr>
                    </a:solidFill>
                    <a:round/>
                  </a:ln>
                  <a:effectLst/>
                </c:spPr>
                <c:marker>
                  <c:symbol val="none"/>
                </c:marker>
                <c:cat>
                  <c:numRef>
                    <c:extLst>
                      <c:ext uri="{02D57815-91ED-43cb-92C2-25804820EDAC}">
                        <c15:formulaRef>
                          <c15:sqref>'Ages 7-18'!$AE$1:$AW$1</c15:sqref>
                        </c15:formulaRef>
                      </c:ext>
                    </c:extLst>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extLst>
                      <c:ext uri="{02D57815-91ED-43cb-92C2-25804820EDAC}">
                        <c15:formulaRef>
                          <c15:sqref>'Ages 7-18'!$AE$2:$AW$2</c15:sqref>
                        </c15:formulaRef>
                      </c:ext>
                    </c:extLst>
                    <c:numCache>
                      <c:formatCode>#\ ###\ ##0</c:formatCode>
                      <c:ptCount val="19"/>
                      <c:pt idx="0">
                        <c:v>11109414</c:v>
                      </c:pt>
                      <c:pt idx="1">
                        <c:v>11172758</c:v>
                      </c:pt>
                      <c:pt idx="2">
                        <c:v>11279469</c:v>
                      </c:pt>
                      <c:pt idx="3">
                        <c:v>11426731</c:v>
                      </c:pt>
                      <c:pt idx="4">
                        <c:v>11569810</c:v>
                      </c:pt>
                      <c:pt idx="5">
                        <c:v>11731992</c:v>
                      </c:pt>
                      <c:pt idx="6">
                        <c:v>11923333</c:v>
                      </c:pt>
                      <c:pt idx="7">
                        <c:v>12131893</c:v>
                      </c:pt>
                      <c:pt idx="8">
                        <c:v>12357305</c:v>
                      </c:pt>
                      <c:pt idx="9">
                        <c:v>12557770</c:v>
                      </c:pt>
                      <c:pt idx="10">
                        <c:v>12781534</c:v>
                      </c:pt>
                      <c:pt idx="11">
                        <c:v>12979432</c:v>
                      </c:pt>
                      <c:pt idx="12">
                        <c:v>13078590</c:v>
                      </c:pt>
                      <c:pt idx="13">
                        <c:v>13146926</c:v>
                      </c:pt>
                      <c:pt idx="14">
                        <c:v>13182537</c:v>
                      </c:pt>
                      <c:pt idx="15">
                        <c:v>13186195</c:v>
                      </c:pt>
                      <c:pt idx="16">
                        <c:v>13174803</c:v>
                      </c:pt>
                      <c:pt idx="17">
                        <c:v>13162114</c:v>
                      </c:pt>
                      <c:pt idx="18">
                        <c:v>13142511</c:v>
                      </c:pt>
                    </c:numCache>
                  </c:numRef>
                </c:val>
                <c:smooth val="0"/>
                <c:extLst>
                  <c:ext xmlns:c16="http://schemas.microsoft.com/office/drawing/2014/chart" uri="{C3380CC4-5D6E-409C-BE32-E72D297353CC}">
                    <c16:uniqueId val="{00000009-DFD9-4117-A5C6-02A23165760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'Ages 7-18'!$C$3</c15:sqref>
                        </c15:formulaRef>
                      </c:ext>
                    </c:extLst>
                    <c:strCache>
                      <c:ptCount val="1"/>
                      <c:pt idx="0">
                        <c:v>EC</c:v>
                      </c:pt>
                    </c:strCache>
                  </c:strRef>
                </c:tx>
                <c:spPr>
                  <a:ln w="38100" cap="rnd">
                    <a:solidFill>
                      <a:srgbClr val="FF000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'Ages 7-18'!$AE$1:$AW$1</c15:sqref>
                        </c15:formulaRef>
                      </c:ext>
                    </c:extLst>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extLst xmlns:c15="http://schemas.microsoft.com/office/drawing/2012/chart">
                      <c:ext xmlns:c15="http://schemas.microsoft.com/office/drawing/2012/chart" uri="{02D57815-91ED-43cb-92C2-25804820EDAC}">
                        <c15:formulaRef>
                          <c15:sqref>'Ages 7-18'!$AE$3:$AW$3</c15:sqref>
                        </c15:formulaRef>
                      </c:ext>
                    </c:extLst>
                    <c:numCache>
                      <c:formatCode>#\ ###\ ##0</c:formatCode>
                      <c:ptCount val="19"/>
                      <c:pt idx="0">
                        <c:v>1657201.6</c:v>
                      </c:pt>
                      <c:pt idx="1">
                        <c:v>1655561.2</c:v>
                      </c:pt>
                      <c:pt idx="2">
                        <c:v>1651910.7000000002</c:v>
                      </c:pt>
                      <c:pt idx="3">
                        <c:v>1647367</c:v>
                      </c:pt>
                      <c:pt idx="4">
                        <c:v>1631865.2000000002</c:v>
                      </c:pt>
                      <c:pt idx="5">
                        <c:v>1618228.1</c:v>
                      </c:pt>
                      <c:pt idx="6">
                        <c:v>1607770.6999999997</c:v>
                      </c:pt>
                      <c:pt idx="7">
                        <c:v>1599979.3000000003</c:v>
                      </c:pt>
                      <c:pt idx="8">
                        <c:v>1595122.3</c:v>
                      </c:pt>
                      <c:pt idx="9">
                        <c:v>1598475.1999999997</c:v>
                      </c:pt>
                      <c:pt idx="10">
                        <c:v>1586166.9999999998</c:v>
                      </c:pt>
                      <c:pt idx="11">
                        <c:v>1560487.5</c:v>
                      </c:pt>
                      <c:pt idx="12">
                        <c:v>1521156.6999999997</c:v>
                      </c:pt>
                      <c:pt idx="13">
                        <c:v>1479820.9</c:v>
                      </c:pt>
                      <c:pt idx="14">
                        <c:v>1440328.2999999998</c:v>
                      </c:pt>
                      <c:pt idx="15">
                        <c:v>1407002.1</c:v>
                      </c:pt>
                      <c:pt idx="16">
                        <c:v>1384297.4</c:v>
                      </c:pt>
                      <c:pt idx="17">
                        <c:v>1370642.9</c:v>
                      </c:pt>
                      <c:pt idx="18">
                        <c:v>1361637</c:v>
                      </c:pt>
                    </c:numCache>
                  </c:numRef>
                </c:val>
                <c:smooth val="0"/>
                <c:extLst xmlns:c15="http://schemas.microsoft.com/office/drawing/2012/chart">
                  <c:ext xmlns:c16="http://schemas.microsoft.com/office/drawing/2014/chart" uri="{C3380CC4-5D6E-409C-BE32-E72D297353CC}">
                    <c16:uniqueId val="{00000000-DFD9-4117-A5C6-02A231657602}"/>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'Ages 7-18'!$C$5</c15:sqref>
                        </c15:formulaRef>
                      </c:ext>
                    </c:extLst>
                    <c:strCache>
                      <c:ptCount val="1"/>
                      <c:pt idx="0">
                        <c:v>GT</c:v>
                      </c:pt>
                    </c:strCache>
                  </c:strRef>
                </c:tx>
                <c:spPr>
                  <a:ln w="38100" cap="rnd">
                    <a:solidFill>
                      <a:schemeClr val="tx1"/>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'Ages 7-18'!$AE$1:$AW$1</c15:sqref>
                        </c15:formulaRef>
                      </c:ext>
                    </c:extLst>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extLst xmlns:c15="http://schemas.microsoft.com/office/drawing/2012/chart">
                      <c:ext xmlns:c15="http://schemas.microsoft.com/office/drawing/2012/chart" uri="{02D57815-91ED-43cb-92C2-25804820EDAC}">
                        <c15:formulaRef>
                          <c15:sqref>'Ages 7-18'!$AE$5:$AW$5</c15:sqref>
                        </c15:formulaRef>
                      </c:ext>
                    </c:extLst>
                    <c:numCache>
                      <c:formatCode>#\ ###\ ##0</c:formatCode>
                      <c:ptCount val="19"/>
                      <c:pt idx="0">
                        <c:v>1962793.2999999998</c:v>
                      </c:pt>
                      <c:pt idx="1">
                        <c:v>1993299.7999999998</c:v>
                      </c:pt>
                      <c:pt idx="2">
                        <c:v>2044108.1</c:v>
                      </c:pt>
                      <c:pt idx="3">
                        <c:v>2095874.1</c:v>
                      </c:pt>
                      <c:pt idx="4">
                        <c:v>2143089.9</c:v>
                      </c:pt>
                      <c:pt idx="5">
                        <c:v>2187191.7999999998</c:v>
                      </c:pt>
                      <c:pt idx="6">
                        <c:v>2245875.5</c:v>
                      </c:pt>
                      <c:pt idx="7">
                        <c:v>2328267</c:v>
                      </c:pt>
                      <c:pt idx="8">
                        <c:v>2422009.5</c:v>
                      </c:pt>
                      <c:pt idx="9">
                        <c:v>2498533.2999999998</c:v>
                      </c:pt>
                      <c:pt idx="10">
                        <c:v>2618662.2000000002</c:v>
                      </c:pt>
                      <c:pt idx="11">
                        <c:v>2737184.7</c:v>
                      </c:pt>
                      <c:pt idx="12">
                        <c:v>2835847</c:v>
                      </c:pt>
                      <c:pt idx="13">
                        <c:v>2920835</c:v>
                      </c:pt>
                      <c:pt idx="14">
                        <c:v>2989793</c:v>
                      </c:pt>
                      <c:pt idx="15">
                        <c:v>3050744</c:v>
                      </c:pt>
                      <c:pt idx="16">
                        <c:v>3101472</c:v>
                      </c:pt>
                      <c:pt idx="17">
                        <c:v>3147482</c:v>
                      </c:pt>
                      <c:pt idx="18">
                        <c:v>3180884</c:v>
                      </c:pt>
                    </c:numCache>
                  </c:numRef>
                </c:val>
                <c:smooth val="0"/>
                <c:extLst xmlns:c15="http://schemas.microsoft.com/office/drawing/2012/chart">
                  <c:ext xmlns:c16="http://schemas.microsoft.com/office/drawing/2014/chart" uri="{C3380CC4-5D6E-409C-BE32-E72D297353CC}">
                    <c16:uniqueId val="{00000002-DFD9-4117-A5C6-02A231657602}"/>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'Ages 7-18'!$C$6</c15:sqref>
                        </c15:formulaRef>
                      </c:ext>
                    </c:extLst>
                    <c:strCache>
                      <c:ptCount val="1"/>
                      <c:pt idx="0">
                        <c:v>KZ</c:v>
                      </c:pt>
                    </c:strCache>
                  </c:strRef>
                </c:tx>
                <c:spPr>
                  <a:ln w="38100" cap="rnd">
                    <a:solidFill>
                      <a:srgbClr val="00B0F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'Ages 7-18'!$AE$1:$AW$1</c15:sqref>
                        </c15:formulaRef>
                      </c:ext>
                    </c:extLst>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extLst xmlns:c15="http://schemas.microsoft.com/office/drawing/2012/chart">
                      <c:ext xmlns:c15="http://schemas.microsoft.com/office/drawing/2012/chart" uri="{02D57815-91ED-43cb-92C2-25804820EDAC}">
                        <c15:formulaRef>
                          <c15:sqref>'Ages 7-18'!$AE$6:$AW$6</c15:sqref>
                        </c15:formulaRef>
                      </c:ext>
                    </c:extLst>
                    <c:numCache>
                      <c:formatCode>#\ ###\ ##0</c:formatCode>
                      <c:ptCount val="19"/>
                      <c:pt idx="0">
                        <c:v>2485821.7000000002</c:v>
                      </c:pt>
                      <c:pt idx="1">
                        <c:v>2479218.5</c:v>
                      </c:pt>
                      <c:pt idx="2">
                        <c:v>2486464.4</c:v>
                      </c:pt>
                      <c:pt idx="3">
                        <c:v>2502374.7000000002</c:v>
                      </c:pt>
                      <c:pt idx="4">
                        <c:v>2526669.2999999998</c:v>
                      </c:pt>
                      <c:pt idx="5">
                        <c:v>2558619.4000000004</c:v>
                      </c:pt>
                      <c:pt idx="6">
                        <c:v>2589195.7999999998</c:v>
                      </c:pt>
                      <c:pt idx="7">
                        <c:v>2618658.2000000002</c:v>
                      </c:pt>
                      <c:pt idx="8">
                        <c:v>2654446.6</c:v>
                      </c:pt>
                      <c:pt idx="9">
                        <c:v>2690377.6</c:v>
                      </c:pt>
                      <c:pt idx="10">
                        <c:v>2715328.7</c:v>
                      </c:pt>
                      <c:pt idx="11">
                        <c:v>2735106</c:v>
                      </c:pt>
                      <c:pt idx="12">
                        <c:v>2737774</c:v>
                      </c:pt>
                      <c:pt idx="13">
                        <c:v>2736502</c:v>
                      </c:pt>
                      <c:pt idx="14">
                        <c:v>2724651</c:v>
                      </c:pt>
                      <c:pt idx="15">
                        <c:v>2707739</c:v>
                      </c:pt>
                      <c:pt idx="16">
                        <c:v>2688937</c:v>
                      </c:pt>
                      <c:pt idx="17">
                        <c:v>2671556</c:v>
                      </c:pt>
                      <c:pt idx="18">
                        <c:v>2657716</c:v>
                      </c:pt>
                    </c:numCache>
                  </c:numRef>
                </c:val>
                <c:smooth val="0"/>
                <c:extLst xmlns:c15="http://schemas.microsoft.com/office/drawing/2012/chart">
                  <c:ext xmlns:c16="http://schemas.microsoft.com/office/drawing/2014/chart" uri="{C3380CC4-5D6E-409C-BE32-E72D297353CC}">
                    <c16:uniqueId val="{00000003-DFD9-4117-A5C6-02A231657602}"/>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'Ages 7-18'!$C$7</c15:sqref>
                        </c15:formulaRef>
                      </c:ext>
                    </c:extLst>
                    <c:strCache>
                      <c:ptCount val="1"/>
                      <c:pt idx="0">
                        <c:v>LM</c:v>
                      </c:pt>
                    </c:strCache>
                  </c:strRef>
                </c:tx>
                <c:spPr>
                  <a:ln w="38100" cap="rnd">
                    <a:solidFill>
                      <a:srgbClr val="FFC000"/>
                    </a:solidFill>
                    <a:prstDash val="sysDot"/>
                    <a:round/>
                  </a:ln>
                  <a:effectLst/>
                </c:spPr>
                <c:marker>
                  <c:symbol val="none"/>
                </c:marker>
                <c:cat>
                  <c:numRef>
                    <c:extLst xmlns:c15="http://schemas.microsoft.com/office/drawing/2012/chart">
                      <c:ext xmlns:c15="http://schemas.microsoft.com/office/drawing/2012/chart" uri="{02D57815-91ED-43cb-92C2-25804820EDAC}">
                        <c15:formulaRef>
                          <c15:sqref>'Ages 7-18'!$AE$1:$AW$1</c15:sqref>
                        </c15:formulaRef>
                      </c:ext>
                    </c:extLst>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extLst xmlns:c15="http://schemas.microsoft.com/office/drawing/2012/chart">
                      <c:ext xmlns:c15="http://schemas.microsoft.com/office/drawing/2012/chart" uri="{02D57815-91ED-43cb-92C2-25804820EDAC}">
                        <c15:formulaRef>
                          <c15:sqref>'Ages 7-18'!$AE$7:$AW$7</c15:sqref>
                        </c15:formulaRef>
                      </c:ext>
                    </c:extLst>
                    <c:numCache>
                      <c:formatCode>#\ ###\ ##0</c:formatCode>
                      <c:ptCount val="19"/>
                      <c:pt idx="0">
                        <c:v>1395864.2000000002</c:v>
                      </c:pt>
                      <c:pt idx="1">
                        <c:v>1396658.9</c:v>
                      </c:pt>
                      <c:pt idx="2">
                        <c:v>1396052.1</c:v>
                      </c:pt>
                      <c:pt idx="3">
                        <c:v>1395771.8</c:v>
                      </c:pt>
                      <c:pt idx="4">
                        <c:v>1396049.7999999998</c:v>
                      </c:pt>
                      <c:pt idx="5">
                        <c:v>1404459.5999999999</c:v>
                      </c:pt>
                      <c:pt idx="6">
                        <c:v>1418832.7999999998</c:v>
                      </c:pt>
                      <c:pt idx="7">
                        <c:v>1439874.9000000001</c:v>
                      </c:pt>
                      <c:pt idx="8">
                        <c:v>1467441.7000000002</c:v>
                      </c:pt>
                      <c:pt idx="9">
                        <c:v>1507386.3000000003</c:v>
                      </c:pt>
                      <c:pt idx="10">
                        <c:v>1535928.2999999998</c:v>
                      </c:pt>
                      <c:pt idx="11">
                        <c:v>1557230.4</c:v>
                      </c:pt>
                      <c:pt idx="12">
                        <c:v>1569695.4</c:v>
                      </c:pt>
                      <c:pt idx="13">
                        <c:v>1576594.6</c:v>
                      </c:pt>
                      <c:pt idx="14">
                        <c:v>1585695.6</c:v>
                      </c:pt>
                      <c:pt idx="15">
                        <c:v>1596571.7000000002</c:v>
                      </c:pt>
                      <c:pt idx="16">
                        <c:v>1608467.2</c:v>
                      </c:pt>
                      <c:pt idx="17">
                        <c:v>1614237.7999999998</c:v>
                      </c:pt>
                      <c:pt idx="18">
                        <c:v>1612124.7999999998</c:v>
                      </c:pt>
                    </c:numCache>
                  </c:numRef>
                </c:val>
                <c:smooth val="0"/>
                <c:extLst xmlns:c15="http://schemas.microsoft.com/office/drawing/2012/chart">
                  <c:ext xmlns:c16="http://schemas.microsoft.com/office/drawing/2014/chart" uri="{C3380CC4-5D6E-409C-BE32-E72D297353CC}">
                    <c16:uniqueId val="{00000004-DFD9-4117-A5C6-02A231657602}"/>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'Ages 7-18'!$C$8</c15:sqref>
                        </c15:formulaRef>
                      </c:ext>
                    </c:extLst>
                    <c:strCache>
                      <c:ptCount val="1"/>
                      <c:pt idx="0">
                        <c:v>MP</c:v>
                      </c:pt>
                    </c:strCache>
                  </c:strRef>
                </c:tx>
                <c:spPr>
                  <a:ln w="19050" cap="rnd">
                    <a:solidFill>
                      <a:srgbClr val="FF000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'Ages 7-18'!$AE$1:$AW$1</c15:sqref>
                        </c15:formulaRef>
                      </c:ext>
                    </c:extLst>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extLst xmlns:c15="http://schemas.microsoft.com/office/drawing/2012/chart">
                      <c:ext xmlns:c15="http://schemas.microsoft.com/office/drawing/2012/chart" uri="{02D57815-91ED-43cb-92C2-25804820EDAC}">
                        <c15:formulaRef>
                          <c15:sqref>'Ages 7-18'!$AE$8:$AW$8</c15:sqref>
                        </c15:formulaRef>
                      </c:ext>
                    </c:extLst>
                    <c:numCache>
                      <c:formatCode>#\ ###\ ##0</c:formatCode>
                      <c:ptCount val="19"/>
                      <c:pt idx="0">
                        <c:v>977748.7</c:v>
                      </c:pt>
                      <c:pt idx="1">
                        <c:v>986089.20000000007</c:v>
                      </c:pt>
                      <c:pt idx="2">
                        <c:v>998639.3</c:v>
                      </c:pt>
                      <c:pt idx="3">
                        <c:v>1013568.4000000001</c:v>
                      </c:pt>
                      <c:pt idx="4">
                        <c:v>1026821.3999999999</c:v>
                      </c:pt>
                      <c:pt idx="5">
                        <c:v>1040528.4999999999</c:v>
                      </c:pt>
                      <c:pt idx="6">
                        <c:v>1056214.1000000001</c:v>
                      </c:pt>
                      <c:pt idx="7">
                        <c:v>1072553.1000000001</c:v>
                      </c:pt>
                      <c:pt idx="8">
                        <c:v>1090490.8</c:v>
                      </c:pt>
                      <c:pt idx="9">
                        <c:v>1100594.0999999999</c:v>
                      </c:pt>
                      <c:pt idx="10">
                        <c:v>1115015.5</c:v>
                      </c:pt>
                      <c:pt idx="11">
                        <c:v>1129643.2000000002</c:v>
                      </c:pt>
                      <c:pt idx="12">
                        <c:v>1141156</c:v>
                      </c:pt>
                      <c:pt idx="13">
                        <c:v>1151673.1000000001</c:v>
                      </c:pt>
                      <c:pt idx="14">
                        <c:v>1159263.6000000001</c:v>
                      </c:pt>
                      <c:pt idx="15">
                        <c:v>1162685.6000000001</c:v>
                      </c:pt>
                      <c:pt idx="16">
                        <c:v>1162032</c:v>
                      </c:pt>
                      <c:pt idx="17">
                        <c:v>1163525.1000000001</c:v>
                      </c:pt>
                      <c:pt idx="18">
                        <c:v>1165728.3</c:v>
                      </c:pt>
                    </c:numCache>
                  </c:numRef>
                </c:val>
                <c:smooth val="0"/>
                <c:extLst xmlns:c15="http://schemas.microsoft.com/office/drawing/2012/chart">
                  <c:ext xmlns:c16="http://schemas.microsoft.com/office/drawing/2014/chart" uri="{C3380CC4-5D6E-409C-BE32-E72D297353CC}">
                    <c16:uniqueId val="{00000005-DFD9-4117-A5C6-02A231657602}"/>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'Ages 7-18'!$C$9</c15:sqref>
                        </c15:formulaRef>
                      </c:ext>
                    </c:extLst>
                    <c:strCache>
                      <c:ptCount val="1"/>
                      <c:pt idx="0">
                        <c:v>NC</c:v>
                      </c:pt>
                    </c:strCache>
                  </c:strRef>
                </c:tx>
                <c:spPr>
                  <a:ln w="19050" cap="rnd">
                    <a:solidFill>
                      <a:srgbClr val="00B05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'Ages 7-18'!$AE$1:$AW$1</c15:sqref>
                        </c15:formulaRef>
                      </c:ext>
                    </c:extLst>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extLst xmlns:c15="http://schemas.microsoft.com/office/drawing/2012/chart">
                      <c:ext xmlns:c15="http://schemas.microsoft.com/office/drawing/2012/chart" uri="{02D57815-91ED-43cb-92C2-25804820EDAC}">
                        <c15:formulaRef>
                          <c15:sqref>'Ages 7-18'!$AE$9:$AW$9</c15:sqref>
                        </c15:formulaRef>
                      </c:ext>
                    </c:extLst>
                    <c:numCache>
                      <c:formatCode>#\ ###\ ##0</c:formatCode>
                      <c:ptCount val="19"/>
                      <c:pt idx="0">
                        <c:v>254075.45</c:v>
                      </c:pt>
                      <c:pt idx="1">
                        <c:v>255820.76</c:v>
                      </c:pt>
                      <c:pt idx="2">
                        <c:v>260056.02000000002</c:v>
                      </c:pt>
                      <c:pt idx="3">
                        <c:v>263311.01</c:v>
                      </c:pt>
                      <c:pt idx="4">
                        <c:v>265286.78000000003</c:v>
                      </c:pt>
                      <c:pt idx="5">
                        <c:v>267626.77999999997</c:v>
                      </c:pt>
                      <c:pt idx="6">
                        <c:v>270234.59999999998</c:v>
                      </c:pt>
                      <c:pt idx="7">
                        <c:v>271986.33999999997</c:v>
                      </c:pt>
                      <c:pt idx="8">
                        <c:v>273870.46000000002</c:v>
                      </c:pt>
                      <c:pt idx="9">
                        <c:v>277560.30000000005</c:v>
                      </c:pt>
                      <c:pt idx="10">
                        <c:v>279606.90000000002</c:v>
                      </c:pt>
                      <c:pt idx="11">
                        <c:v>281234.59999999998</c:v>
                      </c:pt>
                      <c:pt idx="12">
                        <c:v>282346.90000000002</c:v>
                      </c:pt>
                      <c:pt idx="13">
                        <c:v>283285</c:v>
                      </c:pt>
                      <c:pt idx="14">
                        <c:v>282545.30000000005</c:v>
                      </c:pt>
                      <c:pt idx="15">
                        <c:v>282887.3</c:v>
                      </c:pt>
                      <c:pt idx="16">
                        <c:v>282654.19999999995</c:v>
                      </c:pt>
                      <c:pt idx="17">
                        <c:v>282093.30000000005</c:v>
                      </c:pt>
                      <c:pt idx="18">
                        <c:v>281208.40000000002</c:v>
                      </c:pt>
                    </c:numCache>
                  </c:numRef>
                </c:val>
                <c:smooth val="0"/>
                <c:extLst xmlns:c15="http://schemas.microsoft.com/office/drawing/2012/chart">
                  <c:ext xmlns:c16="http://schemas.microsoft.com/office/drawing/2014/chart" uri="{C3380CC4-5D6E-409C-BE32-E72D297353CC}">
                    <c16:uniqueId val="{00000006-DFD9-4117-A5C6-02A231657602}"/>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'Ages 7-18'!$C$10</c15:sqref>
                        </c15:formulaRef>
                      </c:ext>
                    </c:extLst>
                    <c:strCache>
                      <c:ptCount val="1"/>
                      <c:pt idx="0">
                        <c:v>NW</c:v>
                      </c:pt>
                    </c:strCache>
                  </c:strRef>
                </c:tx>
                <c:spPr>
                  <a:ln w="19050" cap="rnd">
                    <a:solidFill>
                      <a:schemeClr val="tx1"/>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'Ages 7-18'!$AE$1:$AW$1</c15:sqref>
                        </c15:formulaRef>
                      </c:ext>
                    </c:extLst>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extLst xmlns:c15="http://schemas.microsoft.com/office/drawing/2012/chart">
                      <c:ext xmlns:c15="http://schemas.microsoft.com/office/drawing/2012/chart" uri="{02D57815-91ED-43cb-92C2-25804820EDAC}">
                        <c15:formulaRef>
                          <c15:sqref>'Ages 7-18'!$AE$10:$AW$10</c15:sqref>
                        </c15:formulaRef>
                      </c:ext>
                    </c:extLst>
                    <c:numCache>
                      <c:formatCode>#\ ###\ ##0</c:formatCode>
                      <c:ptCount val="19"/>
                      <c:pt idx="0">
                        <c:v>742943.1</c:v>
                      </c:pt>
                      <c:pt idx="1">
                        <c:v>749988.79999999993</c:v>
                      </c:pt>
                      <c:pt idx="2">
                        <c:v>756915.6</c:v>
                      </c:pt>
                      <c:pt idx="3">
                        <c:v>775506.10000000009</c:v>
                      </c:pt>
                      <c:pt idx="4">
                        <c:v>795331</c:v>
                      </c:pt>
                      <c:pt idx="5">
                        <c:v>816401.90000000014</c:v>
                      </c:pt>
                      <c:pt idx="6">
                        <c:v>838958.2</c:v>
                      </c:pt>
                      <c:pt idx="7">
                        <c:v>862773.49999999988</c:v>
                      </c:pt>
                      <c:pt idx="8">
                        <c:v>882504.8</c:v>
                      </c:pt>
                      <c:pt idx="9">
                        <c:v>893529.8</c:v>
                      </c:pt>
                      <c:pt idx="10">
                        <c:v>915328.90000000014</c:v>
                      </c:pt>
                      <c:pt idx="11">
                        <c:v>932704.60000000009</c:v>
                      </c:pt>
                      <c:pt idx="12">
                        <c:v>941529</c:v>
                      </c:pt>
                      <c:pt idx="13">
                        <c:v>948191.79999999981</c:v>
                      </c:pt>
                      <c:pt idx="14">
                        <c:v>954250.4</c:v>
                      </c:pt>
                      <c:pt idx="15">
                        <c:v>951268.89999999991</c:v>
                      </c:pt>
                      <c:pt idx="16">
                        <c:v>945177.8</c:v>
                      </c:pt>
                      <c:pt idx="17">
                        <c:v>937962.1</c:v>
                      </c:pt>
                      <c:pt idx="18">
                        <c:v>930322.5</c:v>
                      </c:pt>
                    </c:numCache>
                  </c:numRef>
                </c:val>
                <c:smooth val="0"/>
                <c:extLst xmlns:c15="http://schemas.microsoft.com/office/drawing/2012/chart">
                  <c:ext xmlns:c16="http://schemas.microsoft.com/office/drawing/2014/chart" uri="{C3380CC4-5D6E-409C-BE32-E72D297353CC}">
                    <c16:uniqueId val="{00000007-DFD9-4117-A5C6-02A231657602}"/>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'Ages 7-18'!$C$11</c15:sqref>
                        </c15:formulaRef>
                      </c:ext>
                    </c:extLst>
                    <c:strCache>
                      <c:ptCount val="1"/>
                      <c:pt idx="0">
                        <c:v>WC</c:v>
                      </c:pt>
                    </c:strCache>
                  </c:strRef>
                </c:tx>
                <c:spPr>
                  <a:ln w="22225" cap="rnd">
                    <a:solidFill>
                      <a:srgbClr val="FFC00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'Ages 7-18'!$AE$1:$AW$1</c15:sqref>
                        </c15:formulaRef>
                      </c:ext>
                    </c:extLst>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extLst xmlns:c15="http://schemas.microsoft.com/office/drawing/2012/chart">
                      <c:ext xmlns:c15="http://schemas.microsoft.com/office/drawing/2012/chart" uri="{02D57815-91ED-43cb-92C2-25804820EDAC}">
                        <c15:formulaRef>
                          <c15:sqref>'Ages 7-18'!$AE$11:$AW$11</c15:sqref>
                        </c15:formulaRef>
                      </c:ext>
                    </c:extLst>
                    <c:numCache>
                      <c:formatCode>#\ ###\ ##0</c:formatCode>
                      <c:ptCount val="19"/>
                      <c:pt idx="0">
                        <c:v>1068009.3</c:v>
                      </c:pt>
                      <c:pt idx="1">
                        <c:v>1084595.7</c:v>
                      </c:pt>
                      <c:pt idx="2">
                        <c:v>1109812.9000000001</c:v>
                      </c:pt>
                      <c:pt idx="3">
                        <c:v>1141499.8999999999</c:v>
                      </c:pt>
                      <c:pt idx="4">
                        <c:v>1171850.3999999999</c:v>
                      </c:pt>
                      <c:pt idx="5">
                        <c:v>1199307.3</c:v>
                      </c:pt>
                      <c:pt idx="6">
                        <c:v>1226265.2</c:v>
                      </c:pt>
                      <c:pt idx="7">
                        <c:v>1254191.6000000001</c:v>
                      </c:pt>
                      <c:pt idx="8">
                        <c:v>1281201.5</c:v>
                      </c:pt>
                      <c:pt idx="9">
                        <c:v>1298800.6000000001</c:v>
                      </c:pt>
                      <c:pt idx="10">
                        <c:v>1331324.6000000001</c:v>
                      </c:pt>
                      <c:pt idx="11">
                        <c:v>1367974.7999999998</c:v>
                      </c:pt>
                      <c:pt idx="12">
                        <c:v>1400690</c:v>
                      </c:pt>
                      <c:pt idx="13">
                        <c:v>1428122</c:v>
                      </c:pt>
                      <c:pt idx="14">
                        <c:v>1447716.5</c:v>
                      </c:pt>
                      <c:pt idx="15">
                        <c:v>1463311.7000000002</c:v>
                      </c:pt>
                      <c:pt idx="16">
                        <c:v>1477196.9</c:v>
                      </c:pt>
                      <c:pt idx="17">
                        <c:v>1487874.5</c:v>
                      </c:pt>
                      <c:pt idx="18">
                        <c:v>1496730.6999999997</c:v>
                      </c:pt>
                    </c:numCache>
                  </c:numRef>
                </c:val>
                <c:smooth val="0"/>
                <c:extLst xmlns:c15="http://schemas.microsoft.com/office/drawing/2012/chart">
                  <c:ext xmlns:c16="http://schemas.microsoft.com/office/drawing/2014/chart" uri="{C3380CC4-5D6E-409C-BE32-E72D297353CC}">
                    <c16:uniqueId val="{00000008-DFD9-4117-A5C6-02A231657602}"/>
                  </c:ext>
                </c:extLst>
              </c15:ser>
            </c15:filteredLineSeries>
          </c:ext>
        </c:extLst>
      </c:lineChart>
      <c:catAx>
        <c:axId val="2992444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88071167"/>
        <c:crosses val="autoZero"/>
        <c:auto val="1"/>
        <c:lblAlgn val="ctr"/>
        <c:lblOffset val="100"/>
        <c:noMultiLvlLbl val="0"/>
      </c:catAx>
      <c:valAx>
        <c:axId val="288071167"/>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 ###\ ##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992444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Sheet1!$F$3:$I$3</c:f>
              <c:strCache>
                <c:ptCount val="4"/>
                <c:pt idx="0">
                  <c:v>Grade 2 in 2013</c:v>
                </c:pt>
                <c:pt idx="1">
                  <c:v>Wrote NSC 2023</c:v>
                </c:pt>
                <c:pt idx="2">
                  <c:v>Passed NSC 2023</c:v>
                </c:pt>
                <c:pt idx="3">
                  <c:v>Bachelors Pass 2023</c:v>
                </c:pt>
              </c:strCache>
            </c:strRef>
          </c:cat>
          <c:val>
            <c:numRef>
              <c:f>Sheet1!$F$5:$I$5</c:f>
              <c:numCache>
                <c:formatCode>_(* #,##0_);_(* \(#,##0\);_(* "-"??_);_(@_)</c:formatCode>
                <c:ptCount val="4"/>
                <c:pt idx="0">
                  <c:v>63575</c:v>
                </c:pt>
                <c:pt idx="1">
                  <c:v>34451</c:v>
                </c:pt>
                <c:pt idx="2">
                  <c:v>30673</c:v>
                </c:pt>
                <c:pt idx="3">
                  <c:v>15414</c:v>
                </c:pt>
              </c:numCache>
            </c:numRef>
          </c:val>
          <c:extLst>
            <c:ext xmlns:c16="http://schemas.microsoft.com/office/drawing/2014/chart" uri="{C3380CC4-5D6E-409C-BE32-E72D297353CC}">
              <c16:uniqueId val="{00000000-5F5F-462E-AABC-D1A757072605}"/>
            </c:ext>
          </c:extLst>
        </c:ser>
        <c:dLbls>
          <c:showLegendKey val="0"/>
          <c:showVal val="0"/>
          <c:showCatName val="0"/>
          <c:showSerName val="0"/>
          <c:showPercent val="0"/>
          <c:showBubbleSize val="0"/>
        </c:dLbls>
        <c:gapWidth val="219"/>
        <c:overlap val="-27"/>
        <c:axId val="90684767"/>
        <c:axId val="90683807"/>
      </c:barChart>
      <c:catAx>
        <c:axId val="90684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90683807"/>
        <c:crosses val="autoZero"/>
        <c:auto val="1"/>
        <c:lblAlgn val="ctr"/>
        <c:lblOffset val="100"/>
        <c:noMultiLvlLbl val="0"/>
      </c:catAx>
      <c:valAx>
        <c:axId val="90683807"/>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06847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Matric pass rate</a:t>
            </a:r>
            <a:r>
              <a:rPr lang="en-US" baseline="0"/>
              <a:t> as a % of matrics writing (2023)</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Sheet1!$N$21</c:f>
              <c:strCache>
                <c:ptCount val="1"/>
                <c:pt idx="0">
                  <c:v>Passed as % wrote</c:v>
                </c:pt>
              </c:strCache>
            </c:strRef>
          </c:tx>
          <c:spPr>
            <a:solidFill>
              <a:schemeClr val="bg1">
                <a:lumMod val="75000"/>
              </a:schemeClr>
            </a:solidFill>
            <a:ln>
              <a:noFill/>
            </a:ln>
            <a:effectLst/>
          </c:spPr>
          <c:invertIfNegative val="0"/>
          <c:dPt>
            <c:idx val="9"/>
            <c:invertIfNegative val="0"/>
            <c:bubble3D val="0"/>
            <c:spPr>
              <a:solidFill>
                <a:schemeClr val="accent1"/>
              </a:solidFill>
              <a:ln>
                <a:noFill/>
              </a:ln>
              <a:effectLst/>
            </c:spPr>
            <c:extLst>
              <c:ext xmlns:c16="http://schemas.microsoft.com/office/drawing/2014/chart" uri="{C3380CC4-5D6E-409C-BE32-E72D297353CC}">
                <c16:uniqueId val="{00000001-DCDE-40A5-85C2-81BF9F2FD6E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Sheet1!$M$22:$M$31</c:f>
              <c:strCache>
                <c:ptCount val="10"/>
                <c:pt idx="0">
                  <c:v>NC</c:v>
                </c:pt>
                <c:pt idx="1">
                  <c:v>MP</c:v>
                </c:pt>
                <c:pt idx="2">
                  <c:v>LP</c:v>
                </c:pt>
                <c:pt idx="3">
                  <c:v>EC</c:v>
                </c:pt>
                <c:pt idx="4">
                  <c:v>WC</c:v>
                </c:pt>
                <c:pt idx="5">
                  <c:v>NW</c:v>
                </c:pt>
                <c:pt idx="6">
                  <c:v>National</c:v>
                </c:pt>
                <c:pt idx="7">
                  <c:v>GP</c:v>
                </c:pt>
                <c:pt idx="8">
                  <c:v>KZN</c:v>
                </c:pt>
                <c:pt idx="9">
                  <c:v>FS</c:v>
                </c:pt>
              </c:strCache>
            </c:strRef>
          </c:cat>
          <c:val>
            <c:numRef>
              <c:f>Sheet1!$N$22:$N$31</c:f>
              <c:numCache>
                <c:formatCode>0%</c:formatCode>
                <c:ptCount val="10"/>
                <c:pt idx="0">
                  <c:v>0.7584488397445881</c:v>
                </c:pt>
                <c:pt idx="1">
                  <c:v>0.76950895718253121</c:v>
                </c:pt>
                <c:pt idx="2">
                  <c:v>0.79544118118738838</c:v>
                </c:pt>
                <c:pt idx="3">
                  <c:v>0.81420525199327043</c:v>
                </c:pt>
                <c:pt idx="4">
                  <c:v>0.81543889041029693</c:v>
                </c:pt>
                <c:pt idx="5">
                  <c:v>0.81626346033125696</c:v>
                </c:pt>
                <c:pt idx="6">
                  <c:v>0.82901643613635045</c:v>
                </c:pt>
                <c:pt idx="7">
                  <c:v>0.8538180223497811</c:v>
                </c:pt>
                <c:pt idx="8">
                  <c:v>0.86356238640753336</c:v>
                </c:pt>
                <c:pt idx="9">
                  <c:v>0.89033700037734753</c:v>
                </c:pt>
              </c:numCache>
            </c:numRef>
          </c:val>
          <c:extLst>
            <c:ext xmlns:c16="http://schemas.microsoft.com/office/drawing/2014/chart" uri="{C3380CC4-5D6E-409C-BE32-E72D297353CC}">
              <c16:uniqueId val="{00000002-DCDE-40A5-85C2-81BF9F2FD6E0}"/>
            </c:ext>
          </c:extLst>
        </c:ser>
        <c:dLbls>
          <c:showLegendKey val="0"/>
          <c:showVal val="0"/>
          <c:showCatName val="0"/>
          <c:showSerName val="0"/>
          <c:showPercent val="0"/>
          <c:showBubbleSize val="0"/>
        </c:dLbls>
        <c:gapWidth val="49"/>
        <c:overlap val="-27"/>
        <c:axId val="1629167231"/>
        <c:axId val="1567061263"/>
      </c:barChart>
      <c:catAx>
        <c:axId val="1629167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7061263"/>
        <c:crosses val="autoZero"/>
        <c:auto val="1"/>
        <c:lblAlgn val="ctr"/>
        <c:lblOffset val="100"/>
        <c:noMultiLvlLbl val="0"/>
      </c:catAx>
      <c:valAx>
        <c:axId val="1567061263"/>
        <c:scaling>
          <c:orientation val="minMax"/>
          <c:min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291672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2023</a:t>
            </a:r>
            <a:r>
              <a:rPr lang="en-US" baseline="0"/>
              <a:t> Matric passes as a % of cohort </a:t>
            </a:r>
          </a:p>
          <a:p>
            <a:pPr>
              <a:defRPr/>
            </a:pPr>
            <a:r>
              <a:rPr lang="en-US" baseline="0"/>
              <a:t>(i.e. divided by Grade 2 enrolment in 2013)</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Sheet1!$Q$21</c:f>
              <c:strCache>
                <c:ptCount val="1"/>
                <c:pt idx="0">
                  <c:v>Passed as % Gr2</c:v>
                </c:pt>
              </c:strCache>
            </c:strRef>
          </c:tx>
          <c:spPr>
            <a:solidFill>
              <a:schemeClr val="bg1">
                <a:lumMod val="75000"/>
              </a:schemeClr>
            </a:solidFill>
            <a:ln>
              <a:noFill/>
            </a:ln>
            <a:effectLst/>
          </c:spPr>
          <c:invertIfNegative val="0"/>
          <c:dPt>
            <c:idx val="3"/>
            <c:invertIfNegative val="0"/>
            <c:bubble3D val="0"/>
            <c:spPr>
              <a:solidFill>
                <a:schemeClr val="accent1"/>
              </a:solidFill>
              <a:ln>
                <a:noFill/>
              </a:ln>
              <a:effectLst/>
            </c:spPr>
            <c:extLst>
              <c:ext xmlns:c16="http://schemas.microsoft.com/office/drawing/2014/chart" uri="{C3380CC4-5D6E-409C-BE32-E72D297353CC}">
                <c16:uniqueId val="{00000001-CCD9-4B55-AAAF-DC36BA3B4A75}"/>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Sheet1!$P$22:$P$31</c:f>
              <c:strCache>
                <c:ptCount val="10"/>
                <c:pt idx="0">
                  <c:v>NC</c:v>
                </c:pt>
                <c:pt idx="1">
                  <c:v>EC</c:v>
                </c:pt>
                <c:pt idx="2">
                  <c:v>NW</c:v>
                </c:pt>
                <c:pt idx="3">
                  <c:v>FS</c:v>
                </c:pt>
                <c:pt idx="4">
                  <c:v>National</c:v>
                </c:pt>
                <c:pt idx="5">
                  <c:v>WC</c:v>
                </c:pt>
                <c:pt idx="6">
                  <c:v>LP</c:v>
                </c:pt>
                <c:pt idx="7">
                  <c:v>MP</c:v>
                </c:pt>
                <c:pt idx="8">
                  <c:v>GP</c:v>
                </c:pt>
                <c:pt idx="9">
                  <c:v>KZN</c:v>
                </c:pt>
              </c:strCache>
            </c:strRef>
          </c:cat>
          <c:val>
            <c:numRef>
              <c:f>Sheet1!$Q$22:$Q$31</c:f>
              <c:numCache>
                <c:formatCode>0%</c:formatCode>
                <c:ptCount val="10"/>
                <c:pt idx="0">
                  <c:v>0.38073645532014699</c:v>
                </c:pt>
                <c:pt idx="1">
                  <c:v>0.43117149023296997</c:v>
                </c:pt>
                <c:pt idx="2">
                  <c:v>0.45064114526405585</c:v>
                </c:pt>
                <c:pt idx="3">
                  <c:v>0.4824695241840346</c:v>
                </c:pt>
                <c:pt idx="4">
                  <c:v>0.51322925726446955</c:v>
                </c:pt>
                <c:pt idx="5">
                  <c:v>0.52083011801504253</c:v>
                </c:pt>
                <c:pt idx="6">
                  <c:v>0.53225737219384472</c:v>
                </c:pt>
                <c:pt idx="7">
                  <c:v>0.54046899449124386</c:v>
                </c:pt>
                <c:pt idx="8">
                  <c:v>0.55081791635933763</c:v>
                </c:pt>
                <c:pt idx="9">
                  <c:v>0.56044583814530013</c:v>
                </c:pt>
              </c:numCache>
            </c:numRef>
          </c:val>
          <c:extLst>
            <c:ext xmlns:c16="http://schemas.microsoft.com/office/drawing/2014/chart" uri="{C3380CC4-5D6E-409C-BE32-E72D297353CC}">
              <c16:uniqueId val="{00000002-CCD9-4B55-AAAF-DC36BA3B4A75}"/>
            </c:ext>
          </c:extLst>
        </c:ser>
        <c:dLbls>
          <c:showLegendKey val="0"/>
          <c:showVal val="0"/>
          <c:showCatName val="0"/>
          <c:showSerName val="0"/>
          <c:showPercent val="0"/>
          <c:showBubbleSize val="0"/>
        </c:dLbls>
        <c:gapWidth val="49"/>
        <c:overlap val="-27"/>
        <c:axId val="1779763551"/>
        <c:axId val="1779765471"/>
      </c:barChart>
      <c:catAx>
        <c:axId val="17797635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9765471"/>
        <c:crosses val="autoZero"/>
        <c:auto val="1"/>
        <c:lblAlgn val="ctr"/>
        <c:lblOffset val="100"/>
        <c:noMultiLvlLbl val="0"/>
      </c:catAx>
      <c:valAx>
        <c:axId val="1779765471"/>
        <c:scaling>
          <c:orientation val="minMax"/>
          <c:min val="0.30000000000000004"/>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97635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'v3-3 lines (2) - From Cally'!$J$5</c:f>
              <c:strCache>
                <c:ptCount val="1"/>
                <c:pt idx="0">
                  <c:v>26+ LCPM in Grade 1</c:v>
                </c:pt>
              </c:strCache>
            </c:strRef>
          </c:tx>
          <c:spPr>
            <a:ln w="28575" cap="rnd">
              <a:solidFill>
                <a:srgbClr val="92D050"/>
              </a:solidFill>
              <a:prstDash val="solid"/>
              <a:round/>
            </a:ln>
            <a:effectLst/>
          </c:spPr>
          <c:marker>
            <c:symbol val="circle"/>
            <c:size val="8"/>
            <c:spPr>
              <a:solidFill>
                <a:srgbClr val="92D050"/>
              </a:solidFill>
              <a:ln w="9525">
                <a:solidFill>
                  <a:srgbClr val="92D050"/>
                </a:solidFill>
                <a:prstDash val="solid"/>
              </a:ln>
              <a:effectLst/>
            </c:spPr>
          </c:marker>
          <c:dPt>
            <c:idx val="2"/>
            <c:marker>
              <c:symbol val="circle"/>
              <c:size val="5"/>
              <c:spPr>
                <a:solidFill>
                  <a:schemeClr val="bg1"/>
                </a:solidFill>
                <a:ln w="9525">
                  <a:solidFill>
                    <a:srgbClr val="92D050"/>
                  </a:solidFill>
                  <a:prstDash val="solid"/>
                </a:ln>
                <a:effectLst/>
              </c:spPr>
            </c:marker>
            <c:bubble3D val="0"/>
            <c:extLst>
              <c:ext xmlns:c16="http://schemas.microsoft.com/office/drawing/2014/chart" uri="{C3380CC4-5D6E-409C-BE32-E72D297353CC}">
                <c16:uniqueId val="{00000000-2816-0646-9DF3-D96B55AECE8A}"/>
              </c:ext>
            </c:extLst>
          </c:dPt>
          <c:dPt>
            <c:idx val="4"/>
            <c:marker>
              <c:symbol val="circle"/>
              <c:size val="5"/>
              <c:spPr>
                <a:solidFill>
                  <a:schemeClr val="bg1"/>
                </a:solidFill>
                <a:ln w="9525">
                  <a:solidFill>
                    <a:srgbClr val="92D050"/>
                  </a:solidFill>
                  <a:prstDash val="solid"/>
                </a:ln>
                <a:effectLst/>
              </c:spPr>
            </c:marker>
            <c:bubble3D val="0"/>
            <c:extLst>
              <c:ext xmlns:c16="http://schemas.microsoft.com/office/drawing/2014/chart" uri="{C3380CC4-5D6E-409C-BE32-E72D297353CC}">
                <c16:uniqueId val="{00000001-2816-0646-9DF3-D96B55AECE8A}"/>
              </c:ext>
            </c:extLst>
          </c:dPt>
          <c:dPt>
            <c:idx val="5"/>
            <c:marker>
              <c:symbol val="circle"/>
              <c:size val="5"/>
              <c:spPr>
                <a:solidFill>
                  <a:schemeClr val="bg1"/>
                </a:solidFill>
                <a:ln w="9525">
                  <a:solidFill>
                    <a:srgbClr val="92D050"/>
                  </a:solidFill>
                  <a:prstDash val="solid"/>
                </a:ln>
                <a:effectLst/>
              </c:spPr>
            </c:marker>
            <c:bubble3D val="0"/>
            <c:extLst>
              <c:ext xmlns:c16="http://schemas.microsoft.com/office/drawing/2014/chart" uri="{C3380CC4-5D6E-409C-BE32-E72D297353CC}">
                <c16:uniqueId val="{00000002-2816-0646-9DF3-D96B55AECE8A}"/>
              </c:ext>
            </c:extLst>
          </c:dPt>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816-0646-9DF3-D96B55AECE8A}"/>
                </c:ext>
              </c:extLst>
            </c:dLbl>
            <c:dLbl>
              <c:idx val="1"/>
              <c:layout>
                <c:manualLayout>
                  <c:x val="-1.9877454836125987E-2"/>
                  <c:y val="2.62865235203326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816-0646-9DF3-D96B55AECE8A}"/>
                </c:ext>
              </c:extLst>
            </c:dLbl>
            <c:dLbl>
              <c:idx val="3"/>
              <c:layout>
                <c:manualLayout>
                  <c:x val="-2.111392405063291E-2"/>
                  <c:y val="2.52454417952314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816-0646-9DF3-D96B55AECE8A}"/>
                </c:ext>
              </c:extLst>
            </c:dLbl>
            <c:dLbl>
              <c:idx val="6"/>
              <c:layout>
                <c:manualLayout>
                  <c:x val="4.1474414025096462E-3"/>
                  <c:y val="3.484129816702737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816-0646-9DF3-D96B55AECE8A}"/>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Helvetica" pitchFamily="2" charset="0"/>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'v3-3 lines (2) - From Cally'!$K$4:$Q$4</c:f>
              <c:strCache>
                <c:ptCount val="7"/>
                <c:pt idx="0">
                  <c:v>Grade 1 Term 4</c:v>
                </c:pt>
                <c:pt idx="1">
                  <c:v>Grade 2 Term 4</c:v>
                </c:pt>
                <c:pt idx="2">
                  <c:v>Grade 3</c:v>
                </c:pt>
                <c:pt idx="3">
                  <c:v>Grade 4 Term 3</c:v>
                </c:pt>
                <c:pt idx="4">
                  <c:v>Grade 5</c:v>
                </c:pt>
                <c:pt idx="5">
                  <c:v>Grade 6</c:v>
                </c:pt>
                <c:pt idx="6">
                  <c:v>Grade 7 Term 3</c:v>
                </c:pt>
              </c:strCache>
            </c:strRef>
          </c:cat>
          <c:val>
            <c:numRef>
              <c:f>'v3-3 lines (2) - From Cally'!$K$5:$Q$5</c:f>
              <c:numCache>
                <c:formatCode>0</c:formatCode>
                <c:ptCount val="7"/>
                <c:pt idx="0" formatCode="General">
                  <c:v>17</c:v>
                </c:pt>
                <c:pt idx="1">
                  <c:v>50</c:v>
                </c:pt>
                <c:pt idx="2" formatCode="General">
                  <c:v>59</c:v>
                </c:pt>
                <c:pt idx="3" formatCode="General">
                  <c:v>68</c:v>
                </c:pt>
                <c:pt idx="4" formatCode="General">
                  <c:v>78.666666666666671</c:v>
                </c:pt>
                <c:pt idx="5" formatCode="General">
                  <c:v>89.333333333333329</c:v>
                </c:pt>
                <c:pt idx="6">
                  <c:v>100</c:v>
                </c:pt>
              </c:numCache>
            </c:numRef>
          </c:val>
          <c:smooth val="1"/>
          <c:extLst>
            <c:ext xmlns:c16="http://schemas.microsoft.com/office/drawing/2014/chart" uri="{C3380CC4-5D6E-409C-BE32-E72D297353CC}">
              <c16:uniqueId val="{00000007-2816-0646-9DF3-D96B55AECE8A}"/>
            </c:ext>
          </c:extLst>
        </c:ser>
        <c:ser>
          <c:idx val="1"/>
          <c:order val="1"/>
          <c:tx>
            <c:strRef>
              <c:f>'v3-3 lines (2) - From Cally'!$J$6</c:f>
              <c:strCache>
                <c:ptCount val="1"/>
                <c:pt idx="0">
                  <c:v>10-25 LCPM in Grade 1</c:v>
                </c:pt>
              </c:strCache>
            </c:strRef>
          </c:tx>
          <c:spPr>
            <a:ln w="28575" cap="rnd">
              <a:solidFill>
                <a:srgbClr val="FFC000"/>
              </a:solidFill>
              <a:prstDash val="solid"/>
              <a:round/>
            </a:ln>
            <a:effectLst/>
          </c:spPr>
          <c:marker>
            <c:symbol val="square"/>
            <c:size val="8"/>
            <c:spPr>
              <a:solidFill>
                <a:srgbClr val="FFC000"/>
              </a:solidFill>
              <a:ln w="9525">
                <a:solidFill>
                  <a:srgbClr val="FFC000"/>
                </a:solidFill>
                <a:prstDash val="solid"/>
              </a:ln>
              <a:effectLst/>
            </c:spPr>
          </c:marker>
          <c:dPt>
            <c:idx val="2"/>
            <c:marker>
              <c:symbol val="square"/>
              <c:size val="4"/>
              <c:spPr>
                <a:solidFill>
                  <a:srgbClr val="FFFFFF"/>
                </a:solidFill>
                <a:ln w="9525">
                  <a:solidFill>
                    <a:srgbClr val="FFC000"/>
                  </a:solidFill>
                  <a:prstDash val="solid"/>
                </a:ln>
                <a:effectLst/>
              </c:spPr>
            </c:marker>
            <c:bubble3D val="0"/>
            <c:extLst>
              <c:ext xmlns:c16="http://schemas.microsoft.com/office/drawing/2014/chart" uri="{C3380CC4-5D6E-409C-BE32-E72D297353CC}">
                <c16:uniqueId val="{00000008-2816-0646-9DF3-D96B55AECE8A}"/>
              </c:ext>
            </c:extLst>
          </c:dPt>
          <c:dPt>
            <c:idx val="4"/>
            <c:marker>
              <c:symbol val="square"/>
              <c:size val="4"/>
              <c:spPr>
                <a:solidFill>
                  <a:srgbClr val="FFFFFF"/>
                </a:solidFill>
                <a:ln w="9525">
                  <a:solidFill>
                    <a:srgbClr val="FFC000"/>
                  </a:solidFill>
                  <a:prstDash val="solid"/>
                </a:ln>
                <a:effectLst/>
              </c:spPr>
            </c:marker>
            <c:bubble3D val="0"/>
            <c:extLst>
              <c:ext xmlns:c16="http://schemas.microsoft.com/office/drawing/2014/chart" uri="{C3380CC4-5D6E-409C-BE32-E72D297353CC}">
                <c16:uniqueId val="{00000009-2816-0646-9DF3-D96B55AECE8A}"/>
              </c:ext>
            </c:extLst>
          </c:dPt>
          <c:dPt>
            <c:idx val="5"/>
            <c:marker>
              <c:symbol val="square"/>
              <c:size val="4"/>
              <c:spPr>
                <a:solidFill>
                  <a:srgbClr val="FFFFFF"/>
                </a:solidFill>
                <a:ln w="9525">
                  <a:solidFill>
                    <a:srgbClr val="FFC000"/>
                  </a:solidFill>
                  <a:prstDash val="solid"/>
                </a:ln>
                <a:effectLst/>
              </c:spPr>
            </c:marker>
            <c:bubble3D val="0"/>
            <c:extLst>
              <c:ext xmlns:c16="http://schemas.microsoft.com/office/drawing/2014/chart" uri="{C3380CC4-5D6E-409C-BE32-E72D297353CC}">
                <c16:uniqueId val="{0000000A-2816-0646-9DF3-D96B55AECE8A}"/>
              </c:ext>
            </c:extLst>
          </c:dPt>
          <c:dLbls>
            <c:dLbl>
              <c:idx val="1"/>
              <c:layout>
                <c:manualLayout>
                  <c:x val="-2.4189973088806938E-2"/>
                  <c:y val="2.80504908835904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816-0646-9DF3-D96B55AECE8A}"/>
                </c:ext>
              </c:extLst>
            </c:dLbl>
            <c:dLbl>
              <c:idx val="3"/>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816-0646-9DF3-D96B55AECE8A}"/>
                </c:ext>
              </c:extLst>
            </c:dLbl>
            <c:dLbl>
              <c:idx val="6"/>
              <c:layout>
                <c:manualLayout>
                  <c:x val="-3.1616427164566667E-3"/>
                  <c:y val="9.259259259259234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816-0646-9DF3-D96B55AECE8A}"/>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Helvetica" pitchFamily="2" charset="0"/>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'v3-3 lines (2) - From Cally'!$K$4:$Q$4</c:f>
              <c:strCache>
                <c:ptCount val="7"/>
                <c:pt idx="0">
                  <c:v>Grade 1 Term 4</c:v>
                </c:pt>
                <c:pt idx="1">
                  <c:v>Grade 2 Term 4</c:v>
                </c:pt>
                <c:pt idx="2">
                  <c:v>Grade 3</c:v>
                </c:pt>
                <c:pt idx="3">
                  <c:v>Grade 4 Term 3</c:v>
                </c:pt>
                <c:pt idx="4">
                  <c:v>Grade 5</c:v>
                </c:pt>
                <c:pt idx="5">
                  <c:v>Grade 6</c:v>
                </c:pt>
                <c:pt idx="6">
                  <c:v>Grade 7 Term 3</c:v>
                </c:pt>
              </c:strCache>
            </c:strRef>
          </c:cat>
          <c:val>
            <c:numRef>
              <c:f>'v3-3 lines (2) - From Cally'!$K$6:$Q$6</c:f>
              <c:numCache>
                <c:formatCode>0</c:formatCode>
                <c:ptCount val="7"/>
                <c:pt idx="0" formatCode="General">
                  <c:v>0</c:v>
                </c:pt>
                <c:pt idx="1">
                  <c:v>23</c:v>
                </c:pt>
                <c:pt idx="2" formatCode="General">
                  <c:v>36</c:v>
                </c:pt>
                <c:pt idx="3" formatCode="General">
                  <c:v>49</c:v>
                </c:pt>
                <c:pt idx="4" formatCode="General">
                  <c:v>60.833333333333336</c:v>
                </c:pt>
                <c:pt idx="5" formatCode="General">
                  <c:v>72.666666666666671</c:v>
                </c:pt>
                <c:pt idx="6">
                  <c:v>84.5</c:v>
                </c:pt>
              </c:numCache>
            </c:numRef>
          </c:val>
          <c:smooth val="1"/>
          <c:extLst>
            <c:ext xmlns:c16="http://schemas.microsoft.com/office/drawing/2014/chart" uri="{C3380CC4-5D6E-409C-BE32-E72D297353CC}">
              <c16:uniqueId val="{0000000E-2816-0646-9DF3-D96B55AECE8A}"/>
            </c:ext>
          </c:extLst>
        </c:ser>
        <c:ser>
          <c:idx val="2"/>
          <c:order val="2"/>
          <c:tx>
            <c:strRef>
              <c:f>'v3-3 lines (2) - From Cally'!$J$7</c:f>
              <c:strCache>
                <c:ptCount val="1"/>
                <c:pt idx="0">
                  <c:v>LCPM &lt;10 in Grade 1</c:v>
                </c:pt>
              </c:strCache>
            </c:strRef>
          </c:tx>
          <c:spPr>
            <a:ln w="38100" cap="rnd">
              <a:solidFill>
                <a:srgbClr val="FF0000"/>
              </a:solidFill>
              <a:prstDash val="solid"/>
              <a:round/>
            </a:ln>
            <a:effectLst/>
          </c:spPr>
          <c:marker>
            <c:symbol val="triangle"/>
            <c:size val="8"/>
            <c:spPr>
              <a:solidFill>
                <a:srgbClr val="FF0000"/>
              </a:solidFill>
              <a:ln w="22225">
                <a:solidFill>
                  <a:srgbClr val="FF0000"/>
                </a:solidFill>
                <a:prstDash val="solid"/>
              </a:ln>
              <a:effectLst/>
            </c:spPr>
          </c:marker>
          <c:dPt>
            <c:idx val="2"/>
            <c:marker>
              <c:symbol val="triangle"/>
              <c:size val="5"/>
              <c:spPr>
                <a:solidFill>
                  <a:srgbClr val="FFFFFF"/>
                </a:solidFill>
                <a:ln w="22225">
                  <a:solidFill>
                    <a:srgbClr val="FF0000"/>
                  </a:solidFill>
                  <a:prstDash val="solid"/>
                </a:ln>
                <a:effectLst/>
              </c:spPr>
            </c:marker>
            <c:bubble3D val="0"/>
            <c:extLst>
              <c:ext xmlns:c16="http://schemas.microsoft.com/office/drawing/2014/chart" uri="{C3380CC4-5D6E-409C-BE32-E72D297353CC}">
                <c16:uniqueId val="{0000000F-2816-0646-9DF3-D96B55AECE8A}"/>
              </c:ext>
            </c:extLst>
          </c:dPt>
          <c:dPt>
            <c:idx val="4"/>
            <c:marker>
              <c:symbol val="triangle"/>
              <c:size val="5"/>
              <c:spPr>
                <a:solidFill>
                  <a:schemeClr val="bg1"/>
                </a:solidFill>
                <a:ln w="22225">
                  <a:solidFill>
                    <a:srgbClr val="FF0000"/>
                  </a:solidFill>
                  <a:prstDash val="solid"/>
                </a:ln>
                <a:effectLst/>
              </c:spPr>
            </c:marker>
            <c:bubble3D val="0"/>
            <c:extLst>
              <c:ext xmlns:c16="http://schemas.microsoft.com/office/drawing/2014/chart" uri="{C3380CC4-5D6E-409C-BE32-E72D297353CC}">
                <c16:uniqueId val="{00000010-2816-0646-9DF3-D96B55AECE8A}"/>
              </c:ext>
            </c:extLst>
          </c:dPt>
          <c:dPt>
            <c:idx val="5"/>
            <c:marker>
              <c:symbol val="triangle"/>
              <c:size val="5"/>
              <c:spPr>
                <a:solidFill>
                  <a:schemeClr val="bg1"/>
                </a:solidFill>
                <a:ln w="22225">
                  <a:solidFill>
                    <a:srgbClr val="FF0000"/>
                  </a:solidFill>
                  <a:prstDash val="solid"/>
                </a:ln>
                <a:effectLst/>
              </c:spPr>
            </c:marker>
            <c:bubble3D val="0"/>
            <c:spPr>
              <a:ln w="31750" cap="rnd">
                <a:solidFill>
                  <a:srgbClr val="FF0000"/>
                </a:solidFill>
                <a:prstDash val="solid"/>
                <a:round/>
              </a:ln>
              <a:effectLst/>
            </c:spPr>
            <c:extLst>
              <c:ext xmlns:c16="http://schemas.microsoft.com/office/drawing/2014/chart" uri="{C3380CC4-5D6E-409C-BE32-E72D297353CC}">
                <c16:uniqueId val="{00000012-2816-0646-9DF3-D96B55AECE8A}"/>
              </c:ext>
            </c:extLst>
          </c:dPt>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816-0646-9DF3-D96B55AECE8A}"/>
                </c:ext>
              </c:extLst>
            </c:dLbl>
            <c:dLbl>
              <c:idx val="1"/>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816-0646-9DF3-D96B55AECE8A}"/>
                </c:ext>
              </c:extLst>
            </c:dLbl>
            <c:dLbl>
              <c:idx val="3"/>
              <c:layout>
                <c:manualLayout>
                  <c:x val="-1.0150620961599638E-2"/>
                  <c:y val="1.04051901163301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816-0646-9DF3-D96B55AECE8A}"/>
                </c:ext>
              </c:extLst>
            </c:dLbl>
            <c:dLbl>
              <c:idx val="6"/>
              <c:layout>
                <c:manualLayout>
                  <c:x val="-1.5539467979260005E-3"/>
                  <c:y val="-1.12881840455044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816-0646-9DF3-D96B55AECE8A}"/>
                </c:ext>
              </c:extLst>
            </c:dLbl>
            <c:spPr>
              <a:noFill/>
              <a:ln w="3175">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Helvetica" pitchFamily="2" charset="0"/>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0"/>
              </c:ext>
            </c:extLst>
          </c:dLbls>
          <c:cat>
            <c:strRef>
              <c:f>'v3-3 lines (2) - From Cally'!$K$4:$Q$4</c:f>
              <c:strCache>
                <c:ptCount val="7"/>
                <c:pt idx="0">
                  <c:v>Grade 1 Term 4</c:v>
                </c:pt>
                <c:pt idx="1">
                  <c:v>Grade 2 Term 4</c:v>
                </c:pt>
                <c:pt idx="2">
                  <c:v>Grade 3</c:v>
                </c:pt>
                <c:pt idx="3">
                  <c:v>Grade 4 Term 3</c:v>
                </c:pt>
                <c:pt idx="4">
                  <c:v>Grade 5</c:v>
                </c:pt>
                <c:pt idx="5">
                  <c:v>Grade 6</c:v>
                </c:pt>
                <c:pt idx="6">
                  <c:v>Grade 7 Term 3</c:v>
                </c:pt>
              </c:strCache>
            </c:strRef>
          </c:cat>
          <c:val>
            <c:numRef>
              <c:f>'v3-3 lines (2) - From Cally'!$K$7:$Q$7</c:f>
              <c:numCache>
                <c:formatCode>0</c:formatCode>
                <c:ptCount val="7"/>
                <c:pt idx="0" formatCode="General">
                  <c:v>0</c:v>
                </c:pt>
                <c:pt idx="1">
                  <c:v>0</c:v>
                </c:pt>
                <c:pt idx="2" formatCode="General">
                  <c:v>15</c:v>
                </c:pt>
                <c:pt idx="3" formatCode="General">
                  <c:v>30</c:v>
                </c:pt>
                <c:pt idx="4" formatCode="General">
                  <c:v>41.333333333333336</c:v>
                </c:pt>
                <c:pt idx="5" formatCode="General">
                  <c:v>52.666666666666671</c:v>
                </c:pt>
                <c:pt idx="6">
                  <c:v>64</c:v>
                </c:pt>
              </c:numCache>
            </c:numRef>
          </c:val>
          <c:smooth val="1"/>
          <c:extLst>
            <c:ext xmlns:c16="http://schemas.microsoft.com/office/drawing/2014/chart" uri="{C3380CC4-5D6E-409C-BE32-E72D297353CC}">
              <c16:uniqueId val="{00000017-2816-0646-9DF3-D96B55AECE8A}"/>
            </c:ext>
          </c:extLst>
        </c:ser>
        <c:dLbls>
          <c:showLegendKey val="0"/>
          <c:showVal val="0"/>
          <c:showCatName val="0"/>
          <c:showSerName val="0"/>
          <c:showPercent val="0"/>
          <c:showBubbleSize val="0"/>
        </c:dLbls>
        <c:marker val="1"/>
        <c:smooth val="0"/>
        <c:axId val="928064256"/>
        <c:axId val="928059680"/>
        <c:extLst>
          <c:ext xmlns:c15="http://schemas.microsoft.com/office/drawing/2012/chart" uri="{02D57815-91ED-43cb-92C2-25804820EDAC}">
            <c15:filteredLineSeries>
              <c15:ser>
                <c:idx val="3"/>
                <c:order val="3"/>
                <c:tx>
                  <c:strRef>
                    <c:extLst>
                      <c:ext uri="{02D57815-91ED-43cb-92C2-25804820EDAC}">
                        <c15:formulaRef>
                          <c15:sqref>'v3-3 lines (2) - From Cally'!$J$8</c15:sqref>
                        </c15:formulaRef>
                      </c:ext>
                    </c:extLst>
                    <c:strCache>
                      <c:ptCount val="1"/>
                    </c:strCache>
                  </c:strRef>
                </c:tx>
                <c:spPr>
                  <a:ln w="28575" cap="rnd">
                    <a:solidFill>
                      <a:schemeClr val="tx1"/>
                    </a:solidFill>
                    <a:round/>
                  </a:ln>
                  <a:effectLst/>
                </c:spPr>
                <c:marker>
                  <c:symbol val="none"/>
                </c:marker>
                <c:dLbls>
                  <c:dLbl>
                    <c:idx val="0"/>
                    <c:dLblPos val="ctr"/>
                    <c:showLegendKey val="0"/>
                    <c:showVal val="1"/>
                    <c:showCatName val="0"/>
                    <c:showSerName val="0"/>
                    <c:showPercent val="0"/>
                    <c:showBubbleSize val="0"/>
                    <c:extLst>
                      <c:ext uri="{CE6537A1-D6FC-4f65-9D91-7224C49458BB}"/>
                      <c:ext xmlns:c16="http://schemas.microsoft.com/office/drawing/2014/chart" uri="{C3380CC4-5D6E-409C-BE32-E72D297353CC}">
                        <c16:uniqueId val="{00000018-2816-0646-9DF3-D96B55AECE8A}"/>
                      </c:ext>
                    </c:extLst>
                  </c:dLbl>
                  <c:dLbl>
                    <c:idx val="1"/>
                    <c:dLblPos val="ctr"/>
                    <c:showLegendKey val="0"/>
                    <c:showVal val="1"/>
                    <c:showCatName val="0"/>
                    <c:showSerName val="0"/>
                    <c:showPercent val="0"/>
                    <c:showBubbleSize val="0"/>
                    <c:extLst>
                      <c:ext uri="{CE6537A1-D6FC-4f65-9D91-7224C49458BB}"/>
                      <c:ext xmlns:c16="http://schemas.microsoft.com/office/drawing/2014/chart" uri="{C3380CC4-5D6E-409C-BE32-E72D297353CC}">
                        <c16:uniqueId val="{00000019-2816-0646-9DF3-D96B55AECE8A}"/>
                      </c:ext>
                    </c:extLst>
                  </c:dLbl>
                  <c:dLbl>
                    <c:idx val="3"/>
                    <c:dLblPos val="ctr"/>
                    <c:showLegendKey val="0"/>
                    <c:showVal val="1"/>
                    <c:showCatName val="0"/>
                    <c:showSerName val="0"/>
                    <c:showPercent val="0"/>
                    <c:showBubbleSize val="0"/>
                    <c:extLst>
                      <c:ext uri="{CE6537A1-D6FC-4f65-9D91-7224C49458BB}"/>
                      <c:ext xmlns:c16="http://schemas.microsoft.com/office/drawing/2014/chart" uri="{C3380CC4-5D6E-409C-BE32-E72D297353CC}">
                        <c16:uniqueId val="{0000001A-2816-0646-9DF3-D96B55AECE8A}"/>
                      </c:ext>
                    </c:extLst>
                  </c:dLbl>
                  <c:dLbl>
                    <c:idx val="6"/>
                    <c:dLblPos val="ctr"/>
                    <c:showLegendKey val="0"/>
                    <c:showVal val="1"/>
                    <c:showCatName val="0"/>
                    <c:showSerName val="0"/>
                    <c:showPercent val="0"/>
                    <c:showBubbleSize val="0"/>
                    <c:extLst>
                      <c:ext uri="{CE6537A1-D6FC-4f65-9D91-7224C49458BB}"/>
                      <c:ext xmlns:c16="http://schemas.microsoft.com/office/drawing/2014/chart" uri="{C3380CC4-5D6E-409C-BE32-E72D297353CC}">
                        <c16:uniqueId val="{0000001B-2816-0646-9DF3-D96B55AECE8A}"/>
                      </c:ext>
                    </c:extLst>
                  </c:dLbl>
                  <c:spPr>
                    <a:solidFill>
                      <a:schemeClr val="bg2"/>
                    </a:solid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0"/>
                  <c:showBubbleSize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'v3-3 lines (2) - From Cally'!$K$4:$Q$4</c15:sqref>
                        </c15:formulaRef>
                      </c:ext>
                    </c:extLst>
                    <c:strCache>
                      <c:ptCount val="7"/>
                      <c:pt idx="0">
                        <c:v>Grade 1 Term 4</c:v>
                      </c:pt>
                      <c:pt idx="1">
                        <c:v>Grade 2 Term 4</c:v>
                      </c:pt>
                      <c:pt idx="2">
                        <c:v>Grade 3</c:v>
                      </c:pt>
                      <c:pt idx="3">
                        <c:v>Grade 4 Term 3</c:v>
                      </c:pt>
                      <c:pt idx="4">
                        <c:v>Grade 5</c:v>
                      </c:pt>
                      <c:pt idx="5">
                        <c:v>Grade 6</c:v>
                      </c:pt>
                      <c:pt idx="6">
                        <c:v>Grade 7 Term 3</c:v>
                      </c:pt>
                    </c:strCache>
                  </c:strRef>
                </c:cat>
                <c:val>
                  <c:numRef>
                    <c:extLst>
                      <c:ext uri="{02D57815-91ED-43cb-92C2-25804820EDAC}">
                        <c15:formulaRef>
                          <c15:sqref>'v3-3 lines (2) - From Cally'!$K$8:$Q$8</c15:sqref>
                        </c15:formulaRef>
                      </c:ext>
                    </c:extLst>
                    <c:numCache>
                      <c:formatCode>General</c:formatCode>
                      <c:ptCount val="7"/>
                    </c:numCache>
                  </c:numRef>
                </c:val>
                <c:smooth val="0"/>
                <c:extLst>
                  <c:ext xmlns:c16="http://schemas.microsoft.com/office/drawing/2014/chart" uri="{C3380CC4-5D6E-409C-BE32-E72D297353CC}">
                    <c16:uniqueId val="{0000001C-2816-0646-9DF3-D96B55AECE8A}"/>
                  </c:ext>
                </c:extLst>
              </c15:ser>
            </c15:filteredLineSeries>
          </c:ext>
        </c:extLst>
      </c:lineChart>
      <c:catAx>
        <c:axId val="92806425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Grade and term of assessment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Gill Sans MT" panose="020B0502020104020203" pitchFamily="34" charset="0"/>
                <a:ea typeface="+mn-ea"/>
                <a:cs typeface="+mn-cs"/>
              </a:defRPr>
            </a:pPr>
            <a:endParaRPr lang="en-US"/>
          </a:p>
        </c:txPr>
        <c:crossAx val="928059680"/>
        <c:crosses val="autoZero"/>
        <c:auto val="1"/>
        <c:lblAlgn val="ctr"/>
        <c:lblOffset val="200"/>
        <c:noMultiLvlLbl val="0"/>
      </c:catAx>
      <c:valAx>
        <c:axId val="928059680"/>
        <c:scaling>
          <c:orientation val="minMax"/>
          <c:max val="110"/>
          <c:min val="-10"/>
        </c:scaling>
        <c:delete val="0"/>
        <c:axPos val="l"/>
        <c:majorGridlines>
          <c:spPr>
            <a:ln w="3175" cap="flat" cmpd="sng" algn="ctr">
              <a:solidFill>
                <a:schemeClr val="bg1">
                  <a:lumMod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solidFill>
                      <a:schemeClr val="tx1"/>
                    </a:solidFill>
                  </a:rPr>
                  <a:t>Words Correct Per Minute (WCPM) - Setswana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Gill Sans MT" panose="020B0502020104020203" pitchFamily="34" charset="0"/>
                <a:ea typeface="+mn-ea"/>
                <a:cs typeface="+mn-cs"/>
              </a:defRPr>
            </a:pPr>
            <a:endParaRPr lang="en-US"/>
          </a:p>
        </c:txPr>
        <c:crossAx val="928064256"/>
        <c:crosses val="autoZero"/>
        <c:crossBetween val="between"/>
        <c:majorUnit val="20"/>
        <c:minorUnit val="10"/>
      </c:valAx>
      <c:spPr>
        <a:solidFill>
          <a:srgbClr val="FFFFFF"/>
        </a:solidFill>
        <a:ln>
          <a:noFill/>
        </a:ln>
        <a:effectLst/>
      </c:spPr>
    </c:plotArea>
    <c:legend>
      <c:legendPos val="b"/>
      <c:layout>
        <c:manualLayout>
          <c:xMode val="edge"/>
          <c:yMode val="edge"/>
          <c:x val="0.13056616934795151"/>
          <c:y val="3.2047512369564157E-2"/>
          <c:w val="0.33363193955891479"/>
          <c:h val="0.14061502912391649"/>
        </c:manualLayout>
      </c:layout>
      <c:overlay val="0"/>
      <c:spPr>
        <a:solidFill>
          <a:schemeClr val="bg1">
            <a:lumMod val="95000"/>
          </a:schemeClr>
        </a:solid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Gill Sans MT" panose="020B0502020104020203"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Calibri" panose="020F0502020204030204" pitchFamily="34" charset="0"/>
                <a:ea typeface="+mn-ea"/>
                <a:cs typeface="Calibri" panose="020F0502020204030204" pitchFamily="34" charset="0"/>
              </a:defRPr>
            </a:pPr>
            <a:r>
              <a:rPr lang="en-ZA" sz="2400" b="1">
                <a:solidFill>
                  <a:schemeClr val="tx1"/>
                </a:solidFill>
              </a:rPr>
              <a:t>Setswana North West (EGRS)</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590596041385515"/>
          <c:y val="0.10300326845936711"/>
          <c:w val="0.81237539361223576"/>
          <c:h val="0.57670603674540677"/>
        </c:manualLayout>
      </c:layout>
      <c:barChart>
        <c:barDir val="col"/>
        <c:grouping val="stacked"/>
        <c:varyColors val="0"/>
        <c:ser>
          <c:idx val="0"/>
          <c:order val="0"/>
          <c:tx>
            <c:strRef>
              <c:f>'FIGURE 2 &amp; 3 letters'!$C$22</c:f>
              <c:strCache>
                <c:ptCount val="1"/>
                <c:pt idx="0">
                  <c:v>Zero</c:v>
                </c:pt>
              </c:strCache>
            </c:strRef>
          </c:tx>
          <c:spPr>
            <a:solidFill>
              <a:srgbClr val="FF0000"/>
            </a:solidFill>
            <a:ln>
              <a:noFill/>
              <a:prstDash val="sysDash"/>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2 &amp; 3 letters'!$B$23:$B$25</c:f>
              <c:strCache>
                <c:ptCount val="3"/>
                <c:pt idx="0">
                  <c:v>Grade 1 Term 1</c:v>
                </c:pt>
                <c:pt idx="1">
                  <c:v>Grade 1 Term 4</c:v>
                </c:pt>
                <c:pt idx="2">
                  <c:v>Grade 2 Term 4</c:v>
                </c:pt>
              </c:strCache>
            </c:strRef>
          </c:cat>
          <c:val>
            <c:numRef>
              <c:f>'FIGURE 2 &amp; 3 letters'!$C$23:$C$25</c:f>
              <c:numCache>
                <c:formatCode>0%</c:formatCode>
                <c:ptCount val="3"/>
                <c:pt idx="0">
                  <c:v>0.42340000000000005</c:v>
                </c:pt>
                <c:pt idx="1">
                  <c:v>0.13100000000000001</c:v>
                </c:pt>
                <c:pt idx="2">
                  <c:v>6.7299999999999999E-2</c:v>
                </c:pt>
              </c:numCache>
            </c:numRef>
          </c:val>
          <c:extLst>
            <c:ext xmlns:c16="http://schemas.microsoft.com/office/drawing/2014/chart" uri="{C3380CC4-5D6E-409C-BE32-E72D297353CC}">
              <c16:uniqueId val="{00000000-8DEF-44DB-848E-90C7C304E478}"/>
            </c:ext>
          </c:extLst>
        </c:ser>
        <c:ser>
          <c:idx val="1"/>
          <c:order val="1"/>
          <c:tx>
            <c:strRef>
              <c:f>'FIGURE 2 &amp; 3 letters'!$D$22</c:f>
              <c:strCache>
                <c:ptCount val="1"/>
                <c:pt idx="0">
                  <c:v>1-10</c:v>
                </c:pt>
              </c:strCache>
            </c:strRef>
          </c:tx>
          <c:spPr>
            <a:solidFill>
              <a:srgbClr val="FF8585"/>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2 &amp; 3 letters'!$B$23:$B$25</c:f>
              <c:strCache>
                <c:ptCount val="3"/>
                <c:pt idx="0">
                  <c:v>Grade 1 Term 1</c:v>
                </c:pt>
                <c:pt idx="1">
                  <c:v>Grade 1 Term 4</c:v>
                </c:pt>
                <c:pt idx="2">
                  <c:v>Grade 2 Term 4</c:v>
                </c:pt>
              </c:strCache>
            </c:strRef>
          </c:cat>
          <c:val>
            <c:numRef>
              <c:f>'FIGURE 2 &amp; 3 letters'!$D$23:$D$25</c:f>
              <c:numCache>
                <c:formatCode>0%</c:formatCode>
                <c:ptCount val="3"/>
                <c:pt idx="0">
                  <c:v>0.43799999999999994</c:v>
                </c:pt>
                <c:pt idx="1">
                  <c:v>0.28059999999999996</c:v>
                </c:pt>
                <c:pt idx="2">
                  <c:v>0.114</c:v>
                </c:pt>
              </c:numCache>
            </c:numRef>
          </c:val>
          <c:extLst>
            <c:ext xmlns:c16="http://schemas.microsoft.com/office/drawing/2014/chart" uri="{C3380CC4-5D6E-409C-BE32-E72D297353CC}">
              <c16:uniqueId val="{00000001-8DEF-44DB-848E-90C7C304E478}"/>
            </c:ext>
          </c:extLst>
        </c:ser>
        <c:ser>
          <c:idx val="4"/>
          <c:order val="2"/>
          <c:tx>
            <c:strRef>
              <c:f>'FIGURE 2 &amp; 3 letters'!$E$22</c:f>
              <c:strCache>
                <c:ptCount val="1"/>
                <c:pt idx="0">
                  <c:v>11-25</c:v>
                </c:pt>
              </c:strCache>
            </c:strRef>
          </c:tx>
          <c:spPr>
            <a:solidFill>
              <a:srgbClr val="FFD5D5"/>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'FIGURE 2 &amp; 3 letters'!$E$23:$E$25</c:f>
              <c:numCache>
                <c:formatCode>0%</c:formatCode>
                <c:ptCount val="3"/>
                <c:pt idx="0">
                  <c:v>0.10289999999999999</c:v>
                </c:pt>
                <c:pt idx="1">
                  <c:v>0.20230000000000001</c:v>
                </c:pt>
                <c:pt idx="2">
                  <c:v>0.1358</c:v>
                </c:pt>
              </c:numCache>
            </c:numRef>
          </c:val>
          <c:extLst>
            <c:ext xmlns:c16="http://schemas.microsoft.com/office/drawing/2014/chart" uri="{C3380CC4-5D6E-409C-BE32-E72D297353CC}">
              <c16:uniqueId val="{00000002-8DEF-44DB-848E-90C7C304E478}"/>
            </c:ext>
          </c:extLst>
        </c:ser>
        <c:ser>
          <c:idx val="2"/>
          <c:order val="3"/>
          <c:tx>
            <c:strRef>
              <c:f>'FIGURE 2 &amp; 3 letters'!$F$22</c:f>
              <c:strCache>
                <c:ptCount val="1"/>
                <c:pt idx="0">
                  <c:v>26-39</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2 &amp; 3 letters'!$B$23:$B$25</c:f>
              <c:strCache>
                <c:ptCount val="3"/>
                <c:pt idx="0">
                  <c:v>Grade 1 Term 1</c:v>
                </c:pt>
                <c:pt idx="1">
                  <c:v>Grade 1 Term 4</c:v>
                </c:pt>
                <c:pt idx="2">
                  <c:v>Grade 2 Term 4</c:v>
                </c:pt>
              </c:strCache>
            </c:strRef>
          </c:cat>
          <c:val>
            <c:numRef>
              <c:f>'FIGURE 2 &amp; 3 letters'!$F$23:$F$25</c:f>
              <c:numCache>
                <c:formatCode>0%</c:formatCode>
                <c:ptCount val="3"/>
                <c:pt idx="0">
                  <c:v>1.89E-2</c:v>
                </c:pt>
                <c:pt idx="1">
                  <c:v>0.14599999999999999</c:v>
                </c:pt>
                <c:pt idx="2">
                  <c:v>0.15010000000000001</c:v>
                </c:pt>
              </c:numCache>
            </c:numRef>
          </c:val>
          <c:extLst>
            <c:ext xmlns:c16="http://schemas.microsoft.com/office/drawing/2014/chart" uri="{C3380CC4-5D6E-409C-BE32-E72D297353CC}">
              <c16:uniqueId val="{00000003-8DEF-44DB-848E-90C7C304E478}"/>
            </c:ext>
          </c:extLst>
        </c:ser>
        <c:ser>
          <c:idx val="3"/>
          <c:order val="4"/>
          <c:tx>
            <c:strRef>
              <c:f>'FIGURE 2 &amp; 3 letters'!$G$22</c:f>
              <c:strCache>
                <c:ptCount val="1"/>
                <c:pt idx="0">
                  <c:v>40+</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2 &amp; 3 letters'!$B$23:$B$25</c:f>
              <c:strCache>
                <c:ptCount val="3"/>
                <c:pt idx="0">
                  <c:v>Grade 1 Term 1</c:v>
                </c:pt>
                <c:pt idx="1">
                  <c:v>Grade 1 Term 4</c:v>
                </c:pt>
                <c:pt idx="2">
                  <c:v>Grade 2 Term 4</c:v>
                </c:pt>
              </c:strCache>
            </c:strRef>
          </c:cat>
          <c:val>
            <c:numRef>
              <c:f>'FIGURE 2 &amp; 3 letters'!$G$23:$G$25</c:f>
              <c:numCache>
                <c:formatCode>0%</c:formatCode>
                <c:ptCount val="3"/>
                <c:pt idx="0">
                  <c:v>1.6799999999999999E-2</c:v>
                </c:pt>
                <c:pt idx="1">
                  <c:v>0.2402</c:v>
                </c:pt>
                <c:pt idx="2">
                  <c:v>0.53290000000000004</c:v>
                </c:pt>
              </c:numCache>
            </c:numRef>
          </c:val>
          <c:extLst>
            <c:ext xmlns:c16="http://schemas.microsoft.com/office/drawing/2014/chart" uri="{C3380CC4-5D6E-409C-BE32-E72D297353CC}">
              <c16:uniqueId val="{00000004-8DEF-44DB-848E-90C7C304E478}"/>
            </c:ext>
          </c:extLst>
        </c:ser>
        <c:dLbls>
          <c:dLblPos val="ctr"/>
          <c:showLegendKey val="0"/>
          <c:showVal val="1"/>
          <c:showCatName val="0"/>
          <c:showSerName val="0"/>
          <c:showPercent val="0"/>
          <c:showBubbleSize val="0"/>
        </c:dLbls>
        <c:gapWidth val="150"/>
        <c:overlap val="100"/>
        <c:axId val="654520095"/>
        <c:axId val="654520511"/>
      </c:barChart>
      <c:catAx>
        <c:axId val="654520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654520511"/>
        <c:crosses val="autoZero"/>
        <c:auto val="1"/>
        <c:lblAlgn val="ctr"/>
        <c:lblOffset val="100"/>
        <c:noMultiLvlLbl val="0"/>
      </c:catAx>
      <c:valAx>
        <c:axId val="654520511"/>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Calibri" panose="020F0502020204030204" pitchFamily="34" charset="0"/>
                    <a:ea typeface="+mn-ea"/>
                    <a:cs typeface="Calibri" panose="020F0502020204030204" pitchFamily="34" charset="0"/>
                  </a:defRPr>
                </a:pPr>
                <a:r>
                  <a:rPr lang="en-US" sz="2000"/>
                  <a:t>Percentage of learners</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654520095"/>
        <c:crosses val="autoZero"/>
        <c:crossBetween val="between"/>
      </c:valAx>
      <c:spPr>
        <a:solidFill>
          <a:schemeClr val="bg1">
            <a:lumMod val="95000"/>
          </a:schemeClr>
        </a:solidFill>
        <a:ln>
          <a:noFill/>
        </a:ln>
        <a:effectLst/>
      </c:spPr>
    </c:plotArea>
    <c:legend>
      <c:legendPos val="b"/>
      <c:layout>
        <c:manualLayout>
          <c:xMode val="edge"/>
          <c:yMode val="edge"/>
          <c:x val="0.34325730994152048"/>
          <c:y val="0.75366141732283465"/>
          <c:w val="0.4734493927125506"/>
          <c:h val="5.137002921804585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latin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0.02714</cdr:x>
      <cdr:y>0.85535</cdr:y>
    </cdr:from>
    <cdr:to>
      <cdr:x>0.96835</cdr:x>
      <cdr:y>0.97327</cdr:y>
    </cdr:to>
    <cdr:sp macro="" textlink="">
      <cdr:nvSpPr>
        <cdr:cNvPr id="2" name="TextBox 1">
          <a:extLst xmlns:a="http://schemas.openxmlformats.org/drawingml/2006/main">
            <a:ext uri="{FF2B5EF4-FFF2-40B4-BE49-F238E27FC236}">
              <a16:creationId xmlns:a16="http://schemas.microsoft.com/office/drawing/2014/main" id="{17FF5038-B59A-004E-5D3A-E5799A63E2A6}"/>
            </a:ext>
          </a:extLst>
        </cdr:cNvPr>
        <cdr:cNvSpPr txBox="1"/>
      </cdr:nvSpPr>
      <cdr:spPr>
        <a:xfrm xmlns:a="http://schemas.openxmlformats.org/drawingml/2006/main">
          <a:off x="120651" y="3454400"/>
          <a:ext cx="4184650" cy="4762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GB" sz="800" i="0">
              <a:effectLst/>
              <a:latin typeface="Gill Sans MT" panose="020B0502020104020203" pitchFamily="34" charset="0"/>
              <a:ea typeface="+mn-ea"/>
              <a:cs typeface="+mn-cs"/>
            </a:rPr>
            <a:t>Notes: EGRS I</a:t>
          </a:r>
          <a:r>
            <a:rPr lang="en-GB" sz="800" i="0" baseline="0">
              <a:effectLst/>
              <a:latin typeface="Gill Sans MT" panose="020B0502020104020203" pitchFamily="34" charset="0"/>
              <a:ea typeface="+mn-ea"/>
              <a:cs typeface="+mn-cs"/>
            </a:rPr>
            <a:t> (w</a:t>
          </a:r>
          <a:r>
            <a:rPr lang="en-GB" sz="800" i="0">
              <a:effectLst/>
              <a:latin typeface="Gill Sans MT" panose="020B0502020104020203" pitchFamily="34" charset="0"/>
              <a:ea typeface="+mn-ea"/>
              <a:cs typeface="+mn-cs"/>
            </a:rPr>
            <a:t>aves 1-3),</a:t>
          </a:r>
          <a:r>
            <a:rPr lang="en-GB" sz="800" i="0" baseline="0">
              <a:effectLst/>
              <a:latin typeface="Gill Sans MT" panose="020B0502020104020203" pitchFamily="34" charset="0"/>
              <a:ea typeface="+mn-ea"/>
              <a:cs typeface="+mn-cs"/>
            </a:rPr>
            <a:t> own calculations. </a:t>
          </a:r>
          <a:r>
            <a:rPr lang="en-GB" sz="800" i="0">
              <a:effectLst/>
              <a:latin typeface="Gill Sans MT" panose="020B0502020104020203" pitchFamily="34" charset="0"/>
              <a:ea typeface="+mn-ea"/>
              <a:cs typeface="+mn-cs"/>
            </a:rPr>
            <a:t>Unbalanced panel including repeaters. N= 4452 for grade 1 term 1, 4138 for grade 1 term 4 and 3712 for grade 2 term 4.</a:t>
          </a:r>
          <a:endParaRPr lang="en-ZA" sz="800" i="0">
            <a:effectLst/>
            <a:latin typeface="Gill Sans MT" panose="020B0502020104020203" pitchFamily="34" charset="0"/>
            <a:ea typeface="+mn-ea"/>
            <a:cs typeface="+mn-cs"/>
          </a:endParaRPr>
        </a:p>
        <a:p xmlns:a="http://schemas.openxmlformats.org/drawingml/2006/main">
          <a:endParaRPr lang="en-ZA"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60A7C7-C132-4508-87DF-800BB18ED67E}" type="datetimeFigureOut">
              <a:rPr lang="en-US" smtClean="0"/>
              <a:t>9/30/2024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38CF90-27CC-4372-85C9-2BBFC1FF7E0C}" type="slidenum">
              <a:rPr lang="en-US" smtClean="0"/>
              <a:t>‹#›</a:t>
            </a:fld>
            <a:endParaRPr lang="en-US"/>
          </a:p>
        </p:txBody>
      </p:sp>
    </p:spTree>
    <p:extLst>
      <p:ext uri="{BB962C8B-B14F-4D97-AF65-F5344CB8AC3E}">
        <p14:creationId xmlns:p14="http://schemas.microsoft.com/office/powerpoint/2010/main" val="2688451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45405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877292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4942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5178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1" name="Google Shape;36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264573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4" name="Google Shape;48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6613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8140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a:t>
            </a:r>
            <a:r>
              <a:rPr lang="en-US" baseline="0" dirty="0"/>
              <a:t> words in 60s = 1,5s/word</a:t>
            </a:r>
          </a:p>
          <a:p>
            <a:r>
              <a:rPr lang="en-US" baseline="0" dirty="0"/>
              <a:t>130 words in 60s = 0,46s/word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21</a:t>
            </a:fld>
            <a:endParaRPr lang="en-US"/>
          </a:p>
        </p:txBody>
      </p:sp>
    </p:spTree>
    <p:extLst>
      <p:ext uri="{BB962C8B-B14F-4D97-AF65-F5344CB8AC3E}">
        <p14:creationId xmlns:p14="http://schemas.microsoft.com/office/powerpoint/2010/main" val="3249610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38CF90-27CC-4372-85C9-2BBFC1FF7E0C}" type="slidenum">
              <a:rPr lang="en-US" smtClean="0"/>
              <a:t>23</a:t>
            </a:fld>
            <a:endParaRPr lang="en-US"/>
          </a:p>
        </p:txBody>
      </p:sp>
    </p:spTree>
    <p:extLst>
      <p:ext uri="{BB962C8B-B14F-4D97-AF65-F5344CB8AC3E}">
        <p14:creationId xmlns:p14="http://schemas.microsoft.com/office/powerpoint/2010/main" val="1181379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44d0aef513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44d0aef513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7683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2D98C4-E1DF-42B9-94BC-CB1304362480}" type="slidenum">
              <a:rPr lang="en-US" smtClean="0"/>
              <a:t>32</a:t>
            </a:fld>
            <a:endParaRPr lang="en-US"/>
          </a:p>
        </p:txBody>
      </p:sp>
    </p:spTree>
    <p:extLst>
      <p:ext uri="{BB962C8B-B14F-4D97-AF65-F5344CB8AC3E}">
        <p14:creationId xmlns:p14="http://schemas.microsoft.com/office/powerpoint/2010/main" val="530489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9E49B1-8906-DC47-AB0D-AEB194DAC375}" type="slidenum">
              <a:rPr lang="en-US" smtClean="0"/>
              <a:t>38</a:t>
            </a:fld>
            <a:endParaRPr lang="en-US"/>
          </a:p>
        </p:txBody>
      </p:sp>
    </p:spTree>
    <p:extLst>
      <p:ext uri="{BB962C8B-B14F-4D97-AF65-F5344CB8AC3E}">
        <p14:creationId xmlns:p14="http://schemas.microsoft.com/office/powerpoint/2010/main" val="30719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www.education.gov.za</a:t>
            </a:r>
            <a:r>
              <a:rPr lang="en-US" dirty="0"/>
              <a:t>/Curriculum/</a:t>
            </a:r>
            <a:r>
              <a:rPr lang="en-US" dirty="0" err="1"/>
              <a:t>LearningandTeachingSupportMaterials</a:t>
            </a:r>
            <a:r>
              <a:rPr lang="en-US" dirty="0"/>
              <a:t>(LTSM)/</a:t>
            </a:r>
            <a:r>
              <a:rPr lang="en-US" dirty="0" err="1"/>
              <a:t>Workbooks.aspx</a:t>
            </a:r>
            <a:r>
              <a:rPr lang="en-US" dirty="0"/>
              <a:t> </a:t>
            </a:r>
          </a:p>
        </p:txBody>
      </p:sp>
      <p:sp>
        <p:nvSpPr>
          <p:cNvPr id="4" name="Slide Number Placeholder 3"/>
          <p:cNvSpPr>
            <a:spLocks noGrp="1"/>
          </p:cNvSpPr>
          <p:nvPr>
            <p:ph type="sldNum" sz="quarter" idx="5"/>
          </p:nvPr>
        </p:nvSpPr>
        <p:spPr/>
        <p:txBody>
          <a:bodyPr/>
          <a:lstStyle/>
          <a:p>
            <a:fld id="{D49E49B1-8906-DC47-AB0D-AEB194DAC375}" type="slidenum">
              <a:rPr lang="en-US" smtClean="0"/>
              <a:t>39</a:t>
            </a:fld>
            <a:endParaRPr lang="en-US"/>
          </a:p>
        </p:txBody>
      </p:sp>
    </p:spTree>
    <p:extLst>
      <p:ext uri="{BB962C8B-B14F-4D97-AF65-F5344CB8AC3E}">
        <p14:creationId xmlns:p14="http://schemas.microsoft.com/office/powerpoint/2010/main" val="10730474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4.xml"/><Relationship Id="rId7" Type="http://schemas.openxmlformats.org/officeDocument/2006/relationships/oleObject" Target="../embeddings/oleObject2.bin"/><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2.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1.jpeg"/></Relationships>
</file>

<file path=ppt/slideLayouts/_rels/slideLayout63.xml.rels><?xml version="1.0" encoding="UTF-8" standalone="yes"?>
<Relationships xmlns="http://schemas.openxmlformats.org/package/2006/relationships"><Relationship Id="rId8" Type="http://schemas.openxmlformats.org/officeDocument/2006/relationships/tags" Target="../tags/tag14.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image" Target="../media/image10.emf"/><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oleObject" Target="../embeddings/oleObject3.bin"/><Relationship Id="rId5" Type="http://schemas.openxmlformats.org/officeDocument/2006/relationships/tags" Target="../tags/tag11.xml"/><Relationship Id="rId10" Type="http://schemas.openxmlformats.org/officeDocument/2006/relationships/slideMaster" Target="../slideMasters/slideMaster2.xml"/><Relationship Id="rId4" Type="http://schemas.openxmlformats.org/officeDocument/2006/relationships/tags" Target="../tags/tag10.xml"/><Relationship Id="rId9" Type="http://schemas.openxmlformats.org/officeDocument/2006/relationships/tags" Target="../tags/tag15.xml"/></Relationships>
</file>

<file path=ppt/slideLayouts/_rels/slideLayout6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8.xml"/><Relationship Id="rId7" Type="http://schemas.openxmlformats.org/officeDocument/2006/relationships/tags" Target="../tags/tag2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10" Type="http://schemas.openxmlformats.org/officeDocument/2006/relationships/image" Target="../media/image10.emf"/><Relationship Id="rId4" Type="http://schemas.openxmlformats.org/officeDocument/2006/relationships/tags" Target="../tags/tag19.xml"/><Relationship Id="rId9" Type="http://schemas.openxmlformats.org/officeDocument/2006/relationships/oleObject" Target="../embeddings/oleObject4.bin"/></Relationships>
</file>

<file path=ppt/slideLayouts/_rels/slideLayout65.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10" Type="http://schemas.openxmlformats.org/officeDocument/2006/relationships/image" Target="../media/image10.emf"/><Relationship Id="rId4" Type="http://schemas.openxmlformats.org/officeDocument/2006/relationships/tags" Target="../tags/tag26.xml"/><Relationship Id="rId9" Type="http://schemas.openxmlformats.org/officeDocument/2006/relationships/oleObject" Target="../embeddings/oleObject5.bin"/></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33.xml"/><Relationship Id="rId7" Type="http://schemas.openxmlformats.org/officeDocument/2006/relationships/oleObject" Target="../embeddings/oleObject7.bin"/><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Master" Target="../slideMasters/slideMaster3.xml"/><Relationship Id="rId5" Type="http://schemas.openxmlformats.org/officeDocument/2006/relationships/tags" Target="../tags/tag35.xml"/><Relationship Id="rId4" Type="http://schemas.openxmlformats.org/officeDocument/2006/relationships/tags" Target="../tags/tag34.xml"/><Relationship Id="rId9" Type="http://schemas.openxmlformats.org/officeDocument/2006/relationships/image" Target="../media/image1.jpeg"/></Relationships>
</file>

<file path=ppt/slideLayouts/_rels/slideLayout123.xml.rels><?xml version="1.0" encoding="UTF-8" standalone="yes"?>
<Relationships xmlns="http://schemas.openxmlformats.org/package/2006/relationships"><Relationship Id="rId8" Type="http://schemas.openxmlformats.org/officeDocument/2006/relationships/tags" Target="../tags/tag43.xml"/><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image" Target="../media/image10.emf"/><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oleObject" Target="../embeddings/oleObject8.bin"/><Relationship Id="rId5" Type="http://schemas.openxmlformats.org/officeDocument/2006/relationships/tags" Target="../tags/tag40.xml"/><Relationship Id="rId10" Type="http://schemas.openxmlformats.org/officeDocument/2006/relationships/slideMaster" Target="../slideMasters/slideMaster3.xml"/><Relationship Id="rId4" Type="http://schemas.openxmlformats.org/officeDocument/2006/relationships/tags" Target="../tags/tag39.xml"/><Relationship Id="rId9" Type="http://schemas.openxmlformats.org/officeDocument/2006/relationships/tags" Target="../tags/tag44.xml"/></Relationships>
</file>

<file path=ppt/slideLayouts/_rels/slideLayout124.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5" Type="http://schemas.openxmlformats.org/officeDocument/2006/relationships/tags" Target="../tags/tag49.xml"/><Relationship Id="rId10" Type="http://schemas.openxmlformats.org/officeDocument/2006/relationships/image" Target="../media/image10.emf"/><Relationship Id="rId4" Type="http://schemas.openxmlformats.org/officeDocument/2006/relationships/tags" Target="../tags/tag48.xml"/><Relationship Id="rId9" Type="http://schemas.openxmlformats.org/officeDocument/2006/relationships/oleObject" Target="../embeddings/oleObject9.bin"/></Relationships>
</file>

<file path=ppt/slideLayouts/_rels/slideLayout125.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54.xml"/><Relationship Id="rId7" Type="http://schemas.openxmlformats.org/officeDocument/2006/relationships/tags" Target="../tags/tag58.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5" Type="http://schemas.openxmlformats.org/officeDocument/2006/relationships/tags" Target="../tags/tag56.xml"/><Relationship Id="rId10" Type="http://schemas.openxmlformats.org/officeDocument/2006/relationships/image" Target="../media/image10.emf"/><Relationship Id="rId4" Type="http://schemas.openxmlformats.org/officeDocument/2006/relationships/tags" Target="../tags/tag55.xml"/><Relationship Id="rId9" Type="http://schemas.openxmlformats.org/officeDocument/2006/relationships/oleObject" Target="../embeddings/oleObject10.bin"/></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4.xml"/><Relationship Id="rId1" Type="http://schemas.openxmlformats.org/officeDocument/2006/relationships/tags" Target="../tags/tag59.xml"/><Relationship Id="rId4" Type="http://schemas.openxmlformats.org/officeDocument/2006/relationships/image" Target="../media/image11.emf"/></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64.xml"/><Relationship Id="rId7" Type="http://schemas.openxmlformats.org/officeDocument/2006/relationships/tags" Target="../tags/tag68.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5" Type="http://schemas.openxmlformats.org/officeDocument/2006/relationships/tags" Target="../tags/tag66.xml"/><Relationship Id="rId10" Type="http://schemas.openxmlformats.org/officeDocument/2006/relationships/image" Target="../media/image10.emf"/><Relationship Id="rId4" Type="http://schemas.openxmlformats.org/officeDocument/2006/relationships/tags" Target="../tags/tag65.xml"/><Relationship Id="rId9" Type="http://schemas.openxmlformats.org/officeDocument/2006/relationships/oleObject" Target="../embeddings/oleObject13.bin"/></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 Text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6835" y="2486273"/>
            <a:ext cx="11129432" cy="949079"/>
          </a:xfrm>
          <a:prstGeom prst="rect">
            <a:avLst/>
          </a:prstGeom>
        </p:spPr>
        <p:txBody>
          <a:bodyPr anchor="ctr"/>
          <a:lstStyle>
            <a:lvl1pPr>
              <a:lnSpc>
                <a:spcPts val="3067"/>
              </a:lnSpc>
              <a:defRPr sz="3067" b="0" baseline="0">
                <a:solidFill>
                  <a:schemeClr val="accent6"/>
                </a:solidFill>
              </a:defRPr>
            </a:lvl1pPr>
          </a:lstStyle>
          <a:p>
            <a:r>
              <a:rPr lang="en-US"/>
              <a:t>INSERT MAIN TITLE HERE – UP TO 2 FULL-WIDTH LINES (ALL CAPS)</a:t>
            </a:r>
          </a:p>
        </p:txBody>
      </p:sp>
      <p:sp>
        <p:nvSpPr>
          <p:cNvPr id="3" name="Subtitle 2"/>
          <p:cNvSpPr>
            <a:spLocks noGrp="1"/>
          </p:cNvSpPr>
          <p:nvPr>
            <p:ph type="subTitle" idx="1" hasCustomPrompt="1"/>
          </p:nvPr>
        </p:nvSpPr>
        <p:spPr>
          <a:xfrm>
            <a:off x="486834" y="3501610"/>
            <a:ext cx="11129433" cy="586885"/>
          </a:xfrm>
        </p:spPr>
        <p:txBody>
          <a:bodyPr anchor="ctr"/>
          <a:lstStyle>
            <a:lvl1pPr marL="0" indent="0" algn="l">
              <a:spcBef>
                <a:spcPts val="0"/>
              </a:spcBef>
              <a:buNone/>
              <a:defRPr sz="1867" b="0">
                <a:solidFill>
                  <a:schemeClr val="accent4"/>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Insert Sub-Title Here – Up To 2 Lines (Initial Caps)</a:t>
            </a:r>
          </a:p>
        </p:txBody>
      </p:sp>
      <p:sp>
        <p:nvSpPr>
          <p:cNvPr id="7" name="Text Placeholder 5"/>
          <p:cNvSpPr>
            <a:spLocks noGrp="1"/>
          </p:cNvSpPr>
          <p:nvPr>
            <p:ph type="body" sz="quarter" idx="14" hasCustomPrompt="1"/>
          </p:nvPr>
        </p:nvSpPr>
        <p:spPr>
          <a:xfrm>
            <a:off x="486834" y="5413248"/>
            <a:ext cx="11106151" cy="1014491"/>
          </a:xfrm>
        </p:spPr>
        <p:txBody>
          <a:bodyPr/>
          <a:lstStyle>
            <a:lvl1pPr marL="2117" indent="0">
              <a:lnSpc>
                <a:spcPts val="2267"/>
              </a:lnSpc>
              <a:spcBef>
                <a:spcPts val="0"/>
              </a:spcBef>
              <a:buNone/>
              <a:defRPr sz="1600">
                <a:solidFill>
                  <a:schemeClr val="accent6">
                    <a:lumMod val="50000"/>
                    <a:lumOff val="50000"/>
                  </a:schemeClr>
                </a:solidFill>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ts val="2267"/>
              </a:lnSpc>
              <a:spcBef>
                <a:spcPts val="0"/>
              </a:spcBef>
              <a:buNone/>
              <a:defRPr sz="1600">
                <a:solidFill>
                  <a:schemeClr val="accent6">
                    <a:lumMod val="50000"/>
                    <a:lumOff val="50000"/>
                  </a:schemeClr>
                </a:solidFill>
              </a:defRPr>
            </a:lvl3pPr>
            <a:lvl4pPr marL="2117" indent="0">
              <a:lnSpc>
                <a:spcPts val="2267"/>
              </a:lnSpc>
              <a:spcBef>
                <a:spcPts val="0"/>
              </a:spcBef>
              <a:buNone/>
              <a:defRPr sz="1600">
                <a:solidFill>
                  <a:schemeClr val="bg1"/>
                </a:solidFill>
              </a:defRPr>
            </a:lvl4pPr>
            <a:lvl5pPr marL="2117" indent="0">
              <a:lnSpc>
                <a:spcPts val="2267"/>
              </a:lnSpc>
              <a:spcBef>
                <a:spcPts val="0"/>
              </a:spcBef>
              <a:buNone/>
              <a:defRPr sz="1600">
                <a:solidFill>
                  <a:schemeClr val="accent6">
                    <a:lumMod val="50000"/>
                    <a:lumOff val="50000"/>
                  </a:schemeClr>
                </a:solidFill>
              </a:defRPr>
            </a:lvl5pPr>
          </a:lstStyle>
          <a:p>
            <a:pPr lvl="0"/>
            <a:r>
              <a:rPr lang="en-US"/>
              <a:t>Presenter Name 1</a:t>
            </a:r>
          </a:p>
          <a:p>
            <a:pPr lvl="2"/>
            <a:r>
              <a:rPr lang="en-US"/>
              <a:t>Presenter Name 2</a:t>
            </a:r>
          </a:p>
          <a:p>
            <a:pPr lvl="4"/>
            <a:r>
              <a:rPr lang="en-US"/>
              <a:t>Presenter Name 3</a:t>
            </a:r>
          </a:p>
        </p:txBody>
      </p:sp>
      <p:sp>
        <p:nvSpPr>
          <p:cNvPr id="9" name="Date Placeholder 3"/>
          <p:cNvSpPr>
            <a:spLocks noGrp="1"/>
          </p:cNvSpPr>
          <p:nvPr>
            <p:ph type="dt" sz="half" idx="2"/>
          </p:nvPr>
        </p:nvSpPr>
        <p:spPr>
          <a:xfrm>
            <a:off x="486834" y="4657345"/>
            <a:ext cx="11129433" cy="366183"/>
          </a:xfrm>
          <a:prstGeom prst="rect">
            <a:avLst/>
          </a:prstGeom>
        </p:spPr>
        <p:txBody>
          <a:bodyPr vert="horz" lIns="0" tIns="0" rIns="0" bIns="0" rtlCol="0" anchor="ctr"/>
          <a:lstStyle>
            <a:lvl1pPr algn="l">
              <a:defRPr sz="1600">
                <a:solidFill>
                  <a:schemeClr val="accent6">
                    <a:lumMod val="50000"/>
                    <a:lumOff val="50000"/>
                  </a:schemeClr>
                </a:solidFill>
                <a:latin typeface="Arial" panose="020B0604020202020204" pitchFamily="34" charset="0"/>
                <a:cs typeface="Arial" panose="020B0604020202020204" pitchFamily="34" charset="0"/>
              </a:defRPr>
            </a:lvl1pPr>
          </a:lstStyle>
          <a:p>
            <a:fld id="{F3C23A57-C1D3-4D6E-AF22-DCD8DF22E1D6}" type="datetime1">
              <a:rPr lang="en-US" smtClean="0"/>
              <a:t>9/30/2024</a:t>
            </a:fld>
            <a:endParaRPr lang="en-US"/>
          </a:p>
        </p:txBody>
      </p:sp>
      <p:cxnSp>
        <p:nvCxnSpPr>
          <p:cNvPr id="11" name="Straight Connector 10"/>
          <p:cNvCxnSpPr/>
          <p:nvPr/>
        </p:nvCxnSpPr>
        <p:spPr>
          <a:xfrm>
            <a:off x="486834" y="4293719"/>
            <a:ext cx="1112943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Picture 6" descr="C:\Users\TERESA~1\AppData\Local\Temp\vmware-Teresa Sharp\VMwareDnD\99bbe9a7\BMGF_red_box_2i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1707" y="1"/>
            <a:ext cx="2194560" cy="2194560"/>
          </a:xfrm>
          <a:prstGeom prst="rect">
            <a:avLst/>
          </a:prstGeom>
          <a:noFill/>
          <a:extLst>
            <a:ext uri="{909E8E84-426E-40DD-AFC4-6F175D3DCCD1}">
              <a14:hiddenFill xmlns:a14="http://schemas.microsoft.com/office/drawing/2010/main">
                <a:solidFill>
                  <a:srgbClr val="FFFFFF"/>
                </a:solidFill>
              </a14:hiddenFill>
            </a:ext>
          </a:extLst>
        </p:spPr>
      </p:pic>
      <p:sp>
        <p:nvSpPr>
          <p:cNvPr id="10" name="Footer Placeholder 3"/>
          <p:cNvSpPr>
            <a:spLocks noGrp="1"/>
          </p:cNvSpPr>
          <p:nvPr>
            <p:ph type="ftr" sz="quarter" idx="15"/>
          </p:nvPr>
        </p:nvSpPr>
        <p:spPr>
          <a:xfrm>
            <a:off x="7755467" y="6527945"/>
            <a:ext cx="3860800" cy="207464"/>
          </a:xfrm>
        </p:spPr>
        <p:txBody>
          <a:bodyPr/>
          <a:lstStyle>
            <a:lvl1pPr>
              <a:defRPr sz="667"/>
            </a:lvl1pPr>
          </a:lstStyle>
          <a:p>
            <a:endParaRPr lang="en-US"/>
          </a:p>
        </p:txBody>
      </p:sp>
    </p:spTree>
    <p:extLst>
      <p:ext uri="{BB962C8B-B14F-4D97-AF65-F5344CB8AC3E}">
        <p14:creationId xmlns:p14="http://schemas.microsoft.com/office/powerpoint/2010/main" val="1784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ext-Only Transition Slide">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0" y="0"/>
            <a:ext cx="12192000" cy="6858000"/>
          </a:xfrm>
          <a:solidFill>
            <a:schemeClr val="accent3"/>
          </a:solidFill>
        </p:spPr>
        <p:txBody>
          <a:bodyPr lIns="365760" tIns="685800" rIns="365760" bIns="1828800"/>
          <a:lstStyle>
            <a:lvl1pPr marL="0" indent="0">
              <a:lnSpc>
                <a:spcPts val="4533"/>
              </a:lnSpc>
              <a:spcBef>
                <a:spcPts val="1600"/>
              </a:spcBef>
              <a:buNone/>
              <a:defRPr lang="en-US" sz="4000" kern="1200" cap="all" baseline="0" smtClean="0">
                <a:solidFill>
                  <a:schemeClr val="bg1"/>
                </a:solidFill>
                <a:latin typeface="Arial" pitchFamily="34" charset="0"/>
                <a:ea typeface="+mn-ea"/>
                <a:cs typeface="Arial" pitchFamily="34" charset="0"/>
              </a:defRPr>
            </a:lvl1pPr>
            <a:lvl2pPr marL="0" indent="0">
              <a:buFont typeface="Arial" pitchFamily="34" charset="0"/>
              <a:buNone/>
              <a:defRPr lang="en-US" sz="4800" kern="1200" smtClean="0">
                <a:solidFill>
                  <a:schemeClr val="accent3">
                    <a:lumMod val="75000"/>
                  </a:schemeClr>
                </a:solidFill>
                <a:latin typeface="Arial" pitchFamily="34" charset="0"/>
                <a:ea typeface="+mn-ea"/>
                <a:cs typeface="Arial" pitchFamily="34" charset="0"/>
              </a:defRPr>
            </a:lvl2pPr>
            <a:lvl3pPr marL="0" indent="0">
              <a:buNone/>
              <a:defRPr lang="en-US" sz="4800" kern="1200" smtClean="0">
                <a:solidFill>
                  <a:schemeClr val="accent3">
                    <a:lumMod val="75000"/>
                  </a:schemeClr>
                </a:solidFill>
                <a:latin typeface="Arial" pitchFamily="34" charset="0"/>
                <a:ea typeface="+mn-ea"/>
                <a:cs typeface="Arial" pitchFamily="34" charset="0"/>
              </a:defRPr>
            </a:lvl3pPr>
            <a:lvl4pPr marL="0" indent="0">
              <a:buNone/>
              <a:defRPr lang="en-US" sz="4800" kern="1200" smtClean="0">
                <a:solidFill>
                  <a:schemeClr val="accent3">
                    <a:lumMod val="75000"/>
                  </a:schemeClr>
                </a:solidFill>
                <a:latin typeface="Arial" pitchFamily="34" charset="0"/>
                <a:ea typeface="+mn-ea"/>
                <a:cs typeface="Arial" pitchFamily="34" charset="0"/>
              </a:defRPr>
            </a:lvl4pPr>
            <a:lvl5pPr marL="0" indent="0">
              <a:buNone/>
              <a:defRPr lang="en-US" sz="4800" kern="1200">
                <a:solidFill>
                  <a:schemeClr val="accent3">
                    <a:lumMod val="75000"/>
                  </a:schemeClr>
                </a:solidFill>
                <a:latin typeface="Arial" pitchFamily="34" charset="0"/>
                <a:ea typeface="+mn-ea"/>
                <a:cs typeface="Arial" pitchFamily="34" charset="0"/>
              </a:defRPr>
            </a:lvl5pPr>
          </a:lstStyle>
          <a:p>
            <a:pPr lvl="0"/>
            <a:r>
              <a:rPr lang="en-US"/>
              <a:t>CLICK TO EDIT TEXT</a:t>
            </a:r>
          </a:p>
        </p:txBody>
      </p:sp>
    </p:spTree>
    <p:extLst>
      <p:ext uri="{BB962C8B-B14F-4D97-AF65-F5344CB8AC3E}">
        <p14:creationId xmlns:p14="http://schemas.microsoft.com/office/powerpoint/2010/main" val="161169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ull Width Head + Copy - Text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486833" y="1718734"/>
            <a:ext cx="11106151" cy="4519084"/>
          </a:xfrm>
        </p:spPr>
        <p:txBody>
          <a:bodyPr/>
          <a:lstStyle>
            <a:lvl1pPr marL="342900" indent="-342900">
              <a:spcBef>
                <a:spcPts val="800"/>
              </a:spcBef>
              <a:spcAft>
                <a:spcPts val="0"/>
              </a:spcAft>
              <a:buClr>
                <a:schemeClr val="accent4"/>
              </a:buClr>
              <a:buFont typeface="Wingdings" panose="05000000000000000000" pitchFamily="2" charset="2"/>
              <a:buChar char="§"/>
              <a:defRPr sz="1867" b="0" baseline="0"/>
            </a:lvl1pPr>
            <a:lvl2pPr marL="228594" indent="-228594">
              <a:spcBef>
                <a:spcPts val="800"/>
              </a:spcBef>
              <a:spcAft>
                <a:spcPts val="0"/>
              </a:spcAft>
              <a:buClr>
                <a:schemeClr val="accent4"/>
              </a:buClr>
              <a:buFont typeface="Wingdings" panose="05000000000000000000" pitchFamily="2" charset="2"/>
              <a:buChar char="§"/>
              <a:defRPr sz="1733"/>
            </a:lvl2pPr>
            <a:lvl3pPr marL="457189" indent="-228594">
              <a:spcBef>
                <a:spcPts val="800"/>
              </a:spcBef>
              <a:spcAft>
                <a:spcPts val="0"/>
              </a:spcAft>
              <a:buClr>
                <a:schemeClr val="accent4"/>
              </a:buClr>
              <a:buFont typeface="Wingdings" panose="05000000000000000000" pitchFamily="2" charset="2"/>
              <a:buChar char="§"/>
              <a:tabLst/>
              <a:defRPr sz="1600" baseline="0"/>
            </a:lvl3pPr>
            <a:lvl4pPr marL="687900" indent="-230712">
              <a:spcBef>
                <a:spcPts val="800"/>
              </a:spcBef>
              <a:spcAft>
                <a:spcPts val="0"/>
              </a:spcAft>
              <a:buClr>
                <a:schemeClr val="accent4"/>
              </a:buClr>
              <a:buFont typeface="Wingdings" panose="05000000000000000000" pitchFamily="2" charset="2"/>
              <a:buChar char="§"/>
              <a:tabLst/>
              <a:defRPr baseline="0"/>
            </a:lvl4pPr>
            <a:lvl5pPr marL="916494" indent="-228594">
              <a:spcBef>
                <a:spcPts val="800"/>
              </a:spcBef>
              <a:spcAft>
                <a:spcPts val="0"/>
              </a:spcAft>
              <a:buClr>
                <a:schemeClr val="accent4"/>
              </a:buClr>
              <a:buFont typeface="Wingdings" panose="05000000000000000000" pitchFamily="2" charset="2"/>
              <a:buChar char="§"/>
              <a:defRPr baseline="0"/>
            </a:lvl5pPr>
          </a:lstStyle>
          <a:p>
            <a:pPr lvl="0"/>
            <a:r>
              <a:rPr lang="en-US"/>
              <a:t>Insert bullet list at full-width of slide</a:t>
            </a:r>
          </a:p>
          <a:p>
            <a:pPr lvl="1"/>
            <a:r>
              <a:rPr lang="en-US"/>
              <a:t>Bullet list level two</a:t>
            </a:r>
          </a:p>
          <a:p>
            <a:pPr lvl="2"/>
            <a:r>
              <a:rPr lang="en-US"/>
              <a:t>Bullet list level three</a:t>
            </a:r>
          </a:p>
          <a:p>
            <a:pPr lvl="3"/>
            <a:r>
              <a:rPr lang="en-US"/>
              <a:t>Bullet list level four</a:t>
            </a:r>
          </a:p>
          <a:p>
            <a:pPr lvl="4"/>
            <a:r>
              <a:rPr lang="en-US"/>
              <a:t>Bullet list level five</a:t>
            </a:r>
          </a:p>
        </p:txBody>
      </p:sp>
      <p:sp>
        <p:nvSpPr>
          <p:cNvPr id="5" name="Footer Placeholder 4"/>
          <p:cNvSpPr>
            <a:spLocks noGrp="1"/>
          </p:cNvSpPr>
          <p:nvPr>
            <p:ph type="ftr" sz="quarter" idx="14"/>
          </p:nvPr>
        </p:nvSpPr>
        <p:spPr/>
        <p:txBody>
          <a:bodyPr/>
          <a:lstStyle/>
          <a:p>
            <a:pPr algn="r"/>
            <a:endParaRPr lang="en-US">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a:solidFill>
                <a:srgbClr val="000000"/>
              </a:solidFill>
            </a:endParaRPr>
          </a:p>
        </p:txBody>
      </p:sp>
      <p:sp>
        <p:nvSpPr>
          <p:cNvPr id="2" name="Title 1"/>
          <p:cNvSpPr>
            <a:spLocks noGrp="1"/>
          </p:cNvSpPr>
          <p:nvPr>
            <p:ph type="title" hasCustomPrompt="1"/>
          </p:nvPr>
        </p:nvSpPr>
        <p:spPr>
          <a:xfrm>
            <a:off x="486833" y="468968"/>
            <a:ext cx="11106151" cy="697577"/>
          </a:xfrm>
        </p:spPr>
        <p:txBody>
          <a:bodyPr/>
          <a:lstStyle>
            <a:lvl1pPr>
              <a:defRPr sz="2400" baseline="0"/>
            </a:lvl1pPr>
          </a:lstStyle>
          <a:p>
            <a:r>
              <a:rPr lang="en-US"/>
              <a:t>INSERT HEADLINE HERE – UP TO 2 FULL WIDTH LINES (ALL CAPS)</a:t>
            </a:r>
          </a:p>
        </p:txBody>
      </p:sp>
    </p:spTree>
    <p:extLst>
      <p:ext uri="{BB962C8B-B14F-4D97-AF65-F5344CB8AC3E}">
        <p14:creationId xmlns:p14="http://schemas.microsoft.com/office/powerpoint/2010/main" val="113454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Only" type="titleOnly">
  <p:cSld name="1_Title Only">
    <p:spTree>
      <p:nvGrpSpPr>
        <p:cNvPr id="1" name="Shape 159"/>
        <p:cNvGrpSpPr/>
        <p:nvPr/>
      </p:nvGrpSpPr>
      <p:grpSpPr>
        <a:xfrm>
          <a:off x="0" y="0"/>
          <a:ext cx="0" cy="0"/>
          <a:chOff x="0" y="0"/>
          <a:chExt cx="0" cy="0"/>
        </a:xfrm>
      </p:grpSpPr>
      <p:sp>
        <p:nvSpPr>
          <p:cNvPr id="160" name="Google Shape;160;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1" name="Google Shape;161;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grpSp>
        <p:nvGrpSpPr>
          <p:cNvPr id="164" name="Google Shape;164;p64"/>
          <p:cNvGrpSpPr/>
          <p:nvPr/>
        </p:nvGrpSpPr>
        <p:grpSpPr>
          <a:xfrm>
            <a:off x="701038" y="1466243"/>
            <a:ext cx="919944" cy="182880"/>
            <a:chOff x="701039" y="1581150"/>
            <a:chExt cx="540001" cy="239237"/>
          </a:xfrm>
        </p:grpSpPr>
        <p:cxnSp>
          <p:nvCxnSpPr>
            <p:cNvPr id="165" name="Google Shape;165;p64"/>
            <p:cNvCxnSpPr/>
            <p:nvPr/>
          </p:nvCxnSpPr>
          <p:spPr>
            <a:xfrm rot="10800000" flipH="1">
              <a:off x="701040" y="1820386"/>
              <a:ext cx="540000" cy="1"/>
            </a:xfrm>
            <a:prstGeom prst="straightConnector1">
              <a:avLst/>
            </a:prstGeom>
            <a:noFill/>
            <a:ln w="69850" cap="flat" cmpd="sng">
              <a:solidFill>
                <a:srgbClr val="851C00"/>
              </a:solidFill>
              <a:prstDash val="solid"/>
              <a:miter lim="800000"/>
              <a:headEnd type="none" w="sm" len="sm"/>
              <a:tailEnd type="none" w="sm" len="sm"/>
            </a:ln>
          </p:spPr>
        </p:cxnSp>
        <p:cxnSp>
          <p:nvCxnSpPr>
            <p:cNvPr id="166" name="Google Shape;166;p64"/>
            <p:cNvCxnSpPr/>
            <p:nvPr/>
          </p:nvCxnSpPr>
          <p:spPr>
            <a:xfrm>
              <a:off x="701040" y="1700768"/>
              <a:ext cx="396000" cy="0"/>
            </a:xfrm>
            <a:prstGeom prst="straightConnector1">
              <a:avLst/>
            </a:prstGeom>
            <a:noFill/>
            <a:ln w="69850" cap="flat" cmpd="sng">
              <a:solidFill>
                <a:schemeClr val="accent6"/>
              </a:solidFill>
              <a:prstDash val="solid"/>
              <a:miter lim="800000"/>
              <a:headEnd type="none" w="sm" len="sm"/>
              <a:tailEnd type="none" w="sm" len="sm"/>
            </a:ln>
          </p:spPr>
        </p:cxnSp>
        <p:cxnSp>
          <p:nvCxnSpPr>
            <p:cNvPr id="167" name="Google Shape;167;p64"/>
            <p:cNvCxnSpPr/>
            <p:nvPr/>
          </p:nvCxnSpPr>
          <p:spPr>
            <a:xfrm>
              <a:off x="701039" y="1581150"/>
              <a:ext cx="252000" cy="0"/>
            </a:xfrm>
            <a:prstGeom prst="straightConnector1">
              <a:avLst/>
            </a:prstGeom>
            <a:noFill/>
            <a:ln w="69850" cap="flat" cmpd="sng">
              <a:solidFill>
                <a:srgbClr val="D62E00"/>
              </a:solidFill>
              <a:prstDash val="solid"/>
              <a:miter lim="800000"/>
              <a:headEnd type="none" w="sm" len="sm"/>
              <a:tailEnd type="none" w="sm" len="sm"/>
            </a:ln>
          </p:spPr>
        </p:cxnSp>
      </p:grpSp>
    </p:spTree>
    <p:extLst>
      <p:ext uri="{BB962C8B-B14F-4D97-AF65-F5344CB8AC3E}">
        <p14:creationId xmlns:p14="http://schemas.microsoft.com/office/powerpoint/2010/main" val="367635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175"/>
        <p:cNvGrpSpPr/>
        <p:nvPr/>
      </p:nvGrpSpPr>
      <p:grpSpPr>
        <a:xfrm>
          <a:off x="0" y="0"/>
          <a:ext cx="0" cy="0"/>
          <a:chOff x="0" y="0"/>
          <a:chExt cx="0" cy="0"/>
        </a:xfrm>
      </p:grpSpPr>
      <p:sp>
        <p:nvSpPr>
          <p:cNvPr id="176" name="Google Shape;176;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78" name="Google Shape;178;p66"/>
          <p:cNvSpPr/>
          <p:nvPr/>
        </p:nvSpPr>
        <p:spPr>
          <a:xfrm>
            <a:off x="0" y="0"/>
            <a:ext cx="4038600" cy="6858000"/>
          </a:xfrm>
          <a:prstGeom prst="rect">
            <a:avLst/>
          </a:prstGeom>
          <a:solidFill>
            <a:srgbClr val="55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851C00"/>
              </a:solidFill>
              <a:latin typeface="Calibri"/>
              <a:ea typeface="Calibri"/>
              <a:cs typeface="Calibri"/>
              <a:sym typeface="Calibri"/>
            </a:endParaRPr>
          </a:p>
        </p:txBody>
      </p:sp>
      <p:sp>
        <p:nvSpPr>
          <p:cNvPr id="179" name="Google Shape;179;p66"/>
          <p:cNvSpPr txBox="1">
            <a:spLocks noGrp="1"/>
          </p:cNvSpPr>
          <p:nvPr>
            <p:ph type="title"/>
          </p:nvPr>
        </p:nvSpPr>
        <p:spPr>
          <a:xfrm>
            <a:off x="548640" y="792487"/>
            <a:ext cx="3032760" cy="505967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4200"/>
              <a:buFont typeface="Cambria"/>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0" name="Google Shape;180;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2632716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 Text Only white background">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E754AC18-9DE6-D125-2E6A-AB588FCA9EF4}"/>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24505" y="2333408"/>
            <a:ext cx="3562783" cy="1781392"/>
          </a:xfrm>
          <a:prstGeom prst="rect">
            <a:avLst/>
          </a:prstGeom>
        </p:spPr>
      </p:pic>
      <p:sp>
        <p:nvSpPr>
          <p:cNvPr id="2" name="Title 1"/>
          <p:cNvSpPr>
            <a:spLocks noGrp="1"/>
          </p:cNvSpPr>
          <p:nvPr>
            <p:ph type="ctrTitle" hasCustomPrompt="1"/>
          </p:nvPr>
        </p:nvSpPr>
        <p:spPr>
          <a:xfrm>
            <a:off x="4409015" y="2927644"/>
            <a:ext cx="6471489" cy="523220"/>
          </a:xfrm>
          <a:prstGeom prst="rect">
            <a:avLst/>
          </a:prstGeom>
        </p:spPr>
        <p:txBody>
          <a:bodyPr lIns="0" tIns="0" rIns="0" bIns="0" anchor="b" anchorCtr="0">
            <a:noAutofit/>
          </a:bodyPr>
          <a:lstStyle>
            <a:lvl1pPr marL="0" marR="0" indent="0" algn="l" defTabSz="914674" rtl="0" eaLnBrk="1" fontAlgn="auto" latinLnBrk="0" hangingPunct="1">
              <a:lnSpc>
                <a:spcPct val="85000"/>
              </a:lnSpc>
              <a:spcBef>
                <a:spcPts val="0"/>
              </a:spcBef>
              <a:spcAft>
                <a:spcPts val="0"/>
              </a:spcAft>
              <a:buClrTx/>
              <a:buSzTx/>
              <a:buFontTx/>
              <a:buNone/>
              <a:tabLst/>
              <a:defRPr sz="4000" b="0" i="0" cap="none" baseline="0">
                <a:solidFill>
                  <a:schemeClr val="accent6"/>
                </a:solidFill>
                <a:latin typeface="+mj-lt"/>
                <a:cs typeface="Times New Roman" panose="02020603050405020304" pitchFamily="18" charset="0"/>
              </a:defRPr>
            </a:lvl1pPr>
          </a:lstStyle>
          <a:p>
            <a:r>
              <a:rPr lang="en-US"/>
              <a:t>Presentation title</a:t>
            </a:r>
          </a:p>
        </p:txBody>
      </p:sp>
      <p:sp>
        <p:nvSpPr>
          <p:cNvPr id="3" name="Subtitle 2"/>
          <p:cNvSpPr>
            <a:spLocks noGrp="1"/>
          </p:cNvSpPr>
          <p:nvPr>
            <p:ph type="subTitle" idx="1" hasCustomPrompt="1"/>
          </p:nvPr>
        </p:nvSpPr>
        <p:spPr>
          <a:xfrm>
            <a:off x="4418605" y="3633967"/>
            <a:ext cx="6471489" cy="338554"/>
          </a:xfrm>
          <a:prstGeom prst="rect">
            <a:avLst/>
          </a:prstGeom>
        </p:spPr>
        <p:txBody>
          <a:bodyPr lIns="0" tIns="0" rIns="0" bIns="0" anchor="t">
            <a:noAutofit/>
          </a:bodyPr>
          <a:lstStyle>
            <a:lvl1pPr marL="0" marR="0" indent="0" algn="l" defTabSz="914674" rtl="0" eaLnBrk="1" fontAlgn="auto" latinLnBrk="0" hangingPunct="1">
              <a:lnSpc>
                <a:spcPct val="100000"/>
              </a:lnSpc>
              <a:spcBef>
                <a:spcPts val="0"/>
              </a:spcBef>
              <a:spcAft>
                <a:spcPts val="600"/>
              </a:spcAft>
              <a:buClr>
                <a:schemeClr val="accent6"/>
              </a:buClr>
              <a:buSzTx/>
              <a:buFontTx/>
              <a:buNone/>
              <a:tabLst/>
              <a:defRPr sz="2000" b="0" baseline="0">
                <a:solidFill>
                  <a:schemeClr val="accent6"/>
                </a:solidFill>
                <a:latin typeface="+mn-lt"/>
                <a:cs typeface="Calibri" panose="020F050202020403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3" indent="0" algn="ctr">
              <a:buNone/>
              <a:defRPr>
                <a:solidFill>
                  <a:schemeClr val="tx1">
                    <a:tint val="75000"/>
                  </a:schemeClr>
                </a:solidFill>
              </a:defRPr>
            </a:lvl4pPr>
            <a:lvl5pPr marL="2438338"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Presentation subtitle</a:t>
            </a:r>
          </a:p>
        </p:txBody>
      </p:sp>
      <p:sp>
        <p:nvSpPr>
          <p:cNvPr id="7" name="Text Placeholder 3"/>
          <p:cNvSpPr>
            <a:spLocks noGrp="1"/>
          </p:cNvSpPr>
          <p:nvPr>
            <p:ph type="body" sz="quarter" idx="14" hasCustomPrompt="1"/>
          </p:nvPr>
        </p:nvSpPr>
        <p:spPr>
          <a:xfrm>
            <a:off x="4409015" y="4832732"/>
            <a:ext cx="6481079" cy="730004"/>
          </a:xfrm>
          <a:prstGeom prst="rect">
            <a:avLst/>
          </a:prstGeom>
        </p:spPr>
        <p:txBody>
          <a:bodyPr lIns="0" tIns="0" rIns="0" bIns="0" anchor="b">
            <a:noAutofit/>
          </a:bodyPr>
          <a:lstStyle>
            <a:lvl1pPr marL="2117" indent="0">
              <a:lnSpc>
                <a:spcPct val="100000"/>
              </a:lnSpc>
              <a:spcBef>
                <a:spcPts val="0"/>
              </a:spcBef>
              <a:spcAft>
                <a:spcPts val="400"/>
              </a:spcAft>
              <a:buNone/>
              <a:defRPr sz="1200">
                <a:solidFill>
                  <a:schemeClr val="accent6"/>
                </a:solidFill>
                <a:latin typeface="+mn-lt"/>
                <a:cs typeface="Calibri" panose="020F0502020204030204" pitchFamily="34" charset="0"/>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ct val="100000"/>
              </a:lnSpc>
              <a:spcBef>
                <a:spcPts val="0"/>
              </a:spcBef>
              <a:spcAft>
                <a:spcPts val="400"/>
              </a:spcAft>
              <a:buNone/>
              <a:defRPr sz="1200">
                <a:solidFill>
                  <a:schemeClr val="accent6"/>
                </a:solidFill>
                <a:latin typeface="+mn-lt"/>
                <a:cs typeface="Calibri" panose="020F0502020204030204" pitchFamily="34" charset="0"/>
              </a:defRPr>
            </a:lvl3pPr>
            <a:lvl4pPr marL="2117" indent="0">
              <a:lnSpc>
                <a:spcPts val="2267"/>
              </a:lnSpc>
              <a:spcBef>
                <a:spcPts val="0"/>
              </a:spcBef>
              <a:buNone/>
              <a:defRPr sz="1600">
                <a:solidFill>
                  <a:schemeClr val="bg1"/>
                </a:solidFill>
              </a:defRPr>
            </a:lvl4pPr>
            <a:lvl5pPr marL="2117" indent="0">
              <a:lnSpc>
                <a:spcPct val="100000"/>
              </a:lnSpc>
              <a:spcBef>
                <a:spcPts val="0"/>
              </a:spcBef>
              <a:spcAft>
                <a:spcPts val="400"/>
              </a:spcAft>
              <a:buNone/>
              <a:defRPr sz="1200">
                <a:solidFill>
                  <a:schemeClr val="accent6"/>
                </a:solidFill>
                <a:latin typeface="+mn-lt"/>
                <a:cs typeface="Calibri" panose="020F0502020204030204" pitchFamily="34" charset="0"/>
              </a:defRPr>
            </a:lvl5pPr>
          </a:lstStyle>
          <a:p>
            <a:pPr lvl="0"/>
            <a:r>
              <a:rPr lang="en-US"/>
              <a:t>Presenter Name 1</a:t>
            </a:r>
          </a:p>
          <a:p>
            <a:pPr lvl="2"/>
            <a:r>
              <a:rPr lang="en-US"/>
              <a:t>Presenter Name 2</a:t>
            </a:r>
          </a:p>
          <a:p>
            <a:pPr lvl="4"/>
            <a:r>
              <a:rPr lang="en-US"/>
              <a:t>Presenter Name 3</a:t>
            </a:r>
          </a:p>
        </p:txBody>
      </p:sp>
      <p:cxnSp>
        <p:nvCxnSpPr>
          <p:cNvPr id="5" name="Straight Connector 5">
            <a:extLst>
              <a:ext uri="{FF2B5EF4-FFF2-40B4-BE49-F238E27FC236}">
                <a16:creationId xmlns:a16="http://schemas.microsoft.com/office/drawing/2014/main" id="{A303C88B-4779-4670-A7F1-607EA339D1D0}"/>
              </a:ext>
            </a:extLst>
          </p:cNvPr>
          <p:cNvCxnSpPr>
            <a:cxnSpLocks/>
          </p:cNvCxnSpPr>
          <p:nvPr userDrawn="1"/>
        </p:nvCxnSpPr>
        <p:spPr>
          <a:xfrm>
            <a:off x="4107452" y="517490"/>
            <a:ext cx="0" cy="582302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AE901EDA-B80C-4264-BE6D-BDD2C206C41C}"/>
              </a:ext>
            </a:extLst>
          </p:cNvPr>
          <p:cNvSpPr>
            <a:spLocks noGrp="1"/>
          </p:cNvSpPr>
          <p:nvPr>
            <p:ph type="body" sz="quarter" idx="15" hasCustomPrompt="1"/>
          </p:nvPr>
        </p:nvSpPr>
        <p:spPr>
          <a:xfrm>
            <a:off x="4408488" y="5941204"/>
            <a:ext cx="6472237" cy="184666"/>
          </a:xfrm>
        </p:spPr>
        <p:txBody>
          <a:bodyPr anchor="ctr"/>
          <a:lstStyle>
            <a:lvl1pPr marL="0" algn="l" defTabSz="1218987" rtl="0" eaLnBrk="1" latinLnBrk="0" hangingPunct="1">
              <a:lnSpc>
                <a:spcPct val="100000"/>
              </a:lnSpc>
              <a:spcBef>
                <a:spcPts val="0"/>
              </a:spcBef>
              <a:defRPr lang="en-US" sz="1200" kern="1200" spc="20" baseline="0" dirty="0" smtClean="0">
                <a:solidFill>
                  <a:schemeClr val="bg1">
                    <a:lumMod val="50000"/>
                  </a:schemeClr>
                </a:solidFill>
                <a:latin typeface="+mn-lt"/>
                <a:ea typeface="+mn-ea"/>
                <a:cs typeface="Calibri" panose="020F0502020204030204" pitchFamily="34" charset="0"/>
              </a:defRPr>
            </a:lvl1pPr>
          </a:lstStyle>
          <a:p>
            <a:r>
              <a:rPr lang="en-US"/>
              <a:t>Date</a:t>
            </a:r>
          </a:p>
        </p:txBody>
      </p:sp>
    </p:spTree>
    <p:extLst>
      <p:ext uri="{BB962C8B-B14F-4D97-AF65-F5344CB8AC3E}">
        <p14:creationId xmlns:p14="http://schemas.microsoft.com/office/powerpoint/2010/main" val="93715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 Slide - Text Only on black backgroun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09015" y="2927644"/>
            <a:ext cx="6471489" cy="523220"/>
          </a:xfrm>
          <a:prstGeom prst="rect">
            <a:avLst/>
          </a:prstGeom>
        </p:spPr>
        <p:txBody>
          <a:bodyPr lIns="0" tIns="0" rIns="0" bIns="0" anchor="b" anchorCtr="0">
            <a:noAutofit/>
          </a:bodyPr>
          <a:lstStyle>
            <a:lvl1pPr marL="0" marR="0" indent="0" algn="l" defTabSz="914674" rtl="0" eaLnBrk="1" fontAlgn="auto" latinLnBrk="0" hangingPunct="1">
              <a:lnSpc>
                <a:spcPct val="85000"/>
              </a:lnSpc>
              <a:spcBef>
                <a:spcPts val="0"/>
              </a:spcBef>
              <a:spcAft>
                <a:spcPts val="0"/>
              </a:spcAft>
              <a:buClrTx/>
              <a:buSzTx/>
              <a:buFontTx/>
              <a:buNone/>
              <a:tabLst/>
              <a:defRPr sz="4000" b="0" i="0" cap="none" baseline="0">
                <a:solidFill>
                  <a:schemeClr val="bg1"/>
                </a:solidFill>
                <a:latin typeface="+mj-lt"/>
                <a:cs typeface="Times New Roman" panose="02020603050405020304" pitchFamily="18" charset="0"/>
              </a:defRPr>
            </a:lvl1pPr>
          </a:lstStyle>
          <a:p>
            <a:r>
              <a:rPr lang="en-US"/>
              <a:t>Presentation title</a:t>
            </a:r>
          </a:p>
        </p:txBody>
      </p:sp>
      <p:sp>
        <p:nvSpPr>
          <p:cNvPr id="3" name="Subtitle 2"/>
          <p:cNvSpPr>
            <a:spLocks noGrp="1"/>
          </p:cNvSpPr>
          <p:nvPr>
            <p:ph type="subTitle" idx="1" hasCustomPrompt="1"/>
          </p:nvPr>
        </p:nvSpPr>
        <p:spPr>
          <a:xfrm>
            <a:off x="4409015" y="3554006"/>
            <a:ext cx="6471489" cy="369332"/>
          </a:xfrm>
          <a:prstGeom prst="rect">
            <a:avLst/>
          </a:prstGeom>
        </p:spPr>
        <p:txBody>
          <a:bodyPr lIns="0" tIns="0" rIns="0" bIns="0" anchor="t">
            <a:noAutofit/>
          </a:bodyPr>
          <a:lstStyle>
            <a:lvl1pPr marL="0" marR="0" indent="0" algn="l" defTabSz="914674" rtl="0" eaLnBrk="1" fontAlgn="auto" latinLnBrk="0" hangingPunct="1">
              <a:lnSpc>
                <a:spcPct val="100000"/>
              </a:lnSpc>
              <a:spcBef>
                <a:spcPts val="0"/>
              </a:spcBef>
              <a:spcAft>
                <a:spcPts val="600"/>
              </a:spcAft>
              <a:buClr>
                <a:schemeClr val="accent6"/>
              </a:buClr>
              <a:buSzTx/>
              <a:buFontTx/>
              <a:buNone/>
              <a:tabLst/>
              <a:defRPr sz="2400" b="0" baseline="0">
                <a:solidFill>
                  <a:schemeClr val="bg1">
                    <a:lumMod val="75000"/>
                  </a:schemeClr>
                </a:solidFill>
                <a:latin typeface="+mn-lt"/>
                <a:cs typeface="Calibri" panose="020F050202020403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3" indent="0" algn="ctr">
              <a:buNone/>
              <a:defRPr>
                <a:solidFill>
                  <a:schemeClr val="tx1">
                    <a:tint val="75000"/>
                  </a:schemeClr>
                </a:solidFill>
              </a:defRPr>
            </a:lvl4pPr>
            <a:lvl5pPr marL="2438338"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Presentation subtitle</a:t>
            </a:r>
          </a:p>
        </p:txBody>
      </p:sp>
      <p:sp>
        <p:nvSpPr>
          <p:cNvPr id="7" name="Text Placeholder 3"/>
          <p:cNvSpPr>
            <a:spLocks noGrp="1"/>
          </p:cNvSpPr>
          <p:nvPr>
            <p:ph type="body" sz="quarter" idx="14" hasCustomPrompt="1"/>
          </p:nvPr>
        </p:nvSpPr>
        <p:spPr>
          <a:xfrm>
            <a:off x="4409015" y="4832732"/>
            <a:ext cx="6481079" cy="730004"/>
          </a:xfrm>
          <a:prstGeom prst="rect">
            <a:avLst/>
          </a:prstGeom>
        </p:spPr>
        <p:txBody>
          <a:bodyPr lIns="0" tIns="0" rIns="0" bIns="0" anchor="b">
            <a:noAutofit/>
          </a:bodyPr>
          <a:lstStyle>
            <a:lvl1pPr marL="2117" indent="0">
              <a:lnSpc>
                <a:spcPct val="100000"/>
              </a:lnSpc>
              <a:spcBef>
                <a:spcPts val="0"/>
              </a:spcBef>
              <a:spcAft>
                <a:spcPts val="400"/>
              </a:spcAft>
              <a:buNone/>
              <a:defRPr sz="1200">
                <a:solidFill>
                  <a:schemeClr val="bg1"/>
                </a:solidFill>
                <a:latin typeface="+mn-lt"/>
                <a:cs typeface="Calibri" panose="020F0502020204030204" pitchFamily="34" charset="0"/>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ct val="100000"/>
              </a:lnSpc>
              <a:spcBef>
                <a:spcPts val="0"/>
              </a:spcBef>
              <a:spcAft>
                <a:spcPts val="400"/>
              </a:spcAft>
              <a:buNone/>
              <a:defRPr sz="1200">
                <a:solidFill>
                  <a:schemeClr val="bg1"/>
                </a:solidFill>
                <a:latin typeface="+mn-lt"/>
                <a:cs typeface="Calibri" panose="020F0502020204030204" pitchFamily="34" charset="0"/>
              </a:defRPr>
            </a:lvl3pPr>
            <a:lvl4pPr marL="2117" indent="0">
              <a:lnSpc>
                <a:spcPts val="2267"/>
              </a:lnSpc>
              <a:spcBef>
                <a:spcPts val="0"/>
              </a:spcBef>
              <a:buNone/>
              <a:defRPr sz="1600">
                <a:solidFill>
                  <a:schemeClr val="bg1"/>
                </a:solidFill>
              </a:defRPr>
            </a:lvl4pPr>
            <a:lvl5pPr marL="2117" indent="0">
              <a:lnSpc>
                <a:spcPct val="100000"/>
              </a:lnSpc>
              <a:spcBef>
                <a:spcPts val="0"/>
              </a:spcBef>
              <a:spcAft>
                <a:spcPts val="400"/>
              </a:spcAft>
              <a:buNone/>
              <a:defRPr sz="1200">
                <a:solidFill>
                  <a:schemeClr val="bg1"/>
                </a:solidFill>
                <a:latin typeface="+mn-lt"/>
                <a:cs typeface="Calibri" panose="020F0502020204030204" pitchFamily="34" charset="0"/>
              </a:defRPr>
            </a:lvl5pPr>
          </a:lstStyle>
          <a:p>
            <a:pPr lvl="0"/>
            <a:r>
              <a:rPr lang="en-US"/>
              <a:t>Presenter Name 1</a:t>
            </a:r>
          </a:p>
          <a:p>
            <a:pPr lvl="2"/>
            <a:r>
              <a:rPr lang="en-US"/>
              <a:t>Presenter Name 2</a:t>
            </a:r>
          </a:p>
          <a:p>
            <a:pPr lvl="4"/>
            <a:r>
              <a:rPr lang="en-US"/>
              <a:t>Presenter Name 3</a:t>
            </a:r>
          </a:p>
        </p:txBody>
      </p:sp>
      <p:sp>
        <p:nvSpPr>
          <p:cNvPr id="9" name="Date Placeholder 4"/>
          <p:cNvSpPr>
            <a:spLocks noGrp="1"/>
          </p:cNvSpPr>
          <p:nvPr>
            <p:ph type="dt" sz="half" idx="2"/>
          </p:nvPr>
        </p:nvSpPr>
        <p:spPr>
          <a:xfrm>
            <a:off x="4409015" y="5894134"/>
            <a:ext cx="6471489" cy="184666"/>
          </a:xfrm>
          <a:prstGeom prst="rect">
            <a:avLst/>
          </a:prstGeom>
        </p:spPr>
        <p:txBody>
          <a:bodyPr vert="horz" lIns="0" tIns="0" rIns="0" bIns="0" rtlCol="0" anchor="b">
            <a:noAutofit/>
          </a:bodyPr>
          <a:lstStyle>
            <a:lvl1pPr algn="l">
              <a:lnSpc>
                <a:spcPct val="100000"/>
              </a:lnSpc>
              <a:spcBef>
                <a:spcPts val="0"/>
              </a:spcBef>
              <a:defRPr sz="1200">
                <a:solidFill>
                  <a:schemeClr val="bg1">
                    <a:lumMod val="75000"/>
                  </a:schemeClr>
                </a:solidFill>
                <a:latin typeface="+mn-lt"/>
                <a:cs typeface="Calibri" panose="020F0502020204030204" pitchFamily="34" charset="0"/>
              </a:defRPr>
            </a:lvl1pPr>
          </a:lstStyle>
          <a:p>
            <a:fld id="{0C98D7F9-FEFD-3241-B8B7-D4E08CCD094E}" type="datetime3">
              <a:t>30 September 2024</a:t>
            </a:fld>
            <a:endParaRPr lang="en-US"/>
          </a:p>
        </p:txBody>
      </p:sp>
      <p:pic>
        <p:nvPicPr>
          <p:cNvPr id="12" name="Graphic 11">
            <a:extLst>
              <a:ext uri="{FF2B5EF4-FFF2-40B4-BE49-F238E27FC236}">
                <a16:creationId xmlns:a16="http://schemas.microsoft.com/office/drawing/2014/main" id="{E754AC18-9DE6-D125-2E6A-AB588FCA9EF4}"/>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0788" y="2237618"/>
            <a:ext cx="4107446" cy="2053722"/>
          </a:xfrm>
          <a:prstGeom prst="rect">
            <a:avLst/>
          </a:prstGeom>
        </p:spPr>
      </p:pic>
      <p:cxnSp>
        <p:nvCxnSpPr>
          <p:cNvPr id="5" name="Straight Connector 5">
            <a:extLst>
              <a:ext uri="{FF2B5EF4-FFF2-40B4-BE49-F238E27FC236}">
                <a16:creationId xmlns:a16="http://schemas.microsoft.com/office/drawing/2014/main" id="{A303C88B-4779-4670-A7F1-607EA339D1D0}"/>
              </a:ext>
            </a:extLst>
          </p:cNvPr>
          <p:cNvCxnSpPr>
            <a:cxnSpLocks/>
          </p:cNvCxnSpPr>
          <p:nvPr userDrawn="1"/>
        </p:nvCxnSpPr>
        <p:spPr>
          <a:xfrm>
            <a:off x="4107452" y="517490"/>
            <a:ext cx="0" cy="582302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661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Text Only – B&amp;W horizontal">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1A1215-BD78-6F12-D8A7-B7B0C96A3FCB}"/>
              </a:ext>
            </a:extLst>
          </p:cNvPr>
          <p:cNvSpPr/>
          <p:nvPr userDrawn="1"/>
        </p:nvSpPr>
        <p:spPr>
          <a:xfrm>
            <a:off x="0" y="0"/>
            <a:ext cx="12192000" cy="2386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spcAft>
                <a:spcPts val="600"/>
              </a:spcAft>
            </a:pPr>
            <a:endParaRPr lang="en-US" sz="1200">
              <a:solidFill>
                <a:schemeClr val="tx1"/>
              </a:solidFill>
            </a:endParaRPr>
          </a:p>
        </p:txBody>
      </p:sp>
      <p:sp>
        <p:nvSpPr>
          <p:cNvPr id="2" name="Title 1"/>
          <p:cNvSpPr>
            <a:spLocks noGrp="1"/>
          </p:cNvSpPr>
          <p:nvPr>
            <p:ph type="ctrTitle" hasCustomPrompt="1"/>
          </p:nvPr>
        </p:nvSpPr>
        <p:spPr>
          <a:xfrm>
            <a:off x="533400" y="1301382"/>
            <a:ext cx="8378319" cy="646331"/>
          </a:xfrm>
          <a:prstGeom prst="rect">
            <a:avLst/>
          </a:prstGeom>
        </p:spPr>
        <p:txBody>
          <a:bodyPr wrap="square" lIns="0" tIns="0" rIns="0" bIns="0" anchor="ctr" anchorCtr="0">
            <a:noAutofit/>
          </a:bodyPr>
          <a:lstStyle>
            <a:lvl1pPr marL="0" marR="0" indent="0" algn="l" defTabSz="914674" rtl="0" eaLnBrk="1" fontAlgn="auto" latinLnBrk="0" hangingPunct="1">
              <a:lnSpc>
                <a:spcPct val="100000"/>
              </a:lnSpc>
              <a:spcBef>
                <a:spcPts val="0"/>
              </a:spcBef>
              <a:spcAft>
                <a:spcPts val="0"/>
              </a:spcAft>
              <a:buClrTx/>
              <a:buSzTx/>
              <a:buFontTx/>
              <a:buNone/>
              <a:tabLst/>
              <a:defRPr sz="4200" b="0" i="0" cap="none" baseline="0">
                <a:solidFill>
                  <a:schemeClr val="accent6"/>
                </a:solidFill>
                <a:latin typeface="+mj-lt"/>
                <a:cs typeface="Times New Roman" panose="02020603050405020304" pitchFamily="18" charset="0"/>
              </a:defRPr>
            </a:lvl1pPr>
          </a:lstStyle>
          <a:p>
            <a:r>
              <a:rPr lang="en-US"/>
              <a:t>Presentation title</a:t>
            </a:r>
          </a:p>
        </p:txBody>
      </p:sp>
      <p:sp>
        <p:nvSpPr>
          <p:cNvPr id="3" name="Subtitle 2"/>
          <p:cNvSpPr>
            <a:spLocks noGrp="1"/>
          </p:cNvSpPr>
          <p:nvPr>
            <p:ph type="subTitle" idx="1" hasCustomPrompt="1"/>
          </p:nvPr>
        </p:nvSpPr>
        <p:spPr>
          <a:xfrm>
            <a:off x="572589" y="2717340"/>
            <a:ext cx="8378319" cy="369332"/>
          </a:xfrm>
          <a:prstGeom prst="rect">
            <a:avLst/>
          </a:prstGeom>
        </p:spPr>
        <p:txBody>
          <a:bodyPr wrap="square" lIns="0" tIns="0" rIns="0" bIns="0" anchor="t">
            <a:noAutofit/>
          </a:bodyPr>
          <a:lstStyle>
            <a:lvl1pPr marL="0" marR="0" indent="0" algn="l" defTabSz="914674" rtl="0" eaLnBrk="1" fontAlgn="auto" latinLnBrk="0" hangingPunct="1">
              <a:lnSpc>
                <a:spcPct val="100000"/>
              </a:lnSpc>
              <a:spcBef>
                <a:spcPts val="0"/>
              </a:spcBef>
              <a:spcAft>
                <a:spcPts val="600"/>
              </a:spcAft>
              <a:buClr>
                <a:schemeClr val="accent6"/>
              </a:buClr>
              <a:buSzTx/>
              <a:buFontTx/>
              <a:buNone/>
              <a:tabLst/>
              <a:defRPr sz="2800" b="0" baseline="0">
                <a:solidFill>
                  <a:schemeClr val="bg1">
                    <a:lumMod val="75000"/>
                  </a:schemeClr>
                </a:solidFill>
                <a:latin typeface="Calibri" panose="020F0502020204030204" pitchFamily="34" charset="0"/>
                <a:cs typeface="Calibri" panose="020F050202020403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3" indent="0" algn="ctr">
              <a:buNone/>
              <a:defRPr>
                <a:solidFill>
                  <a:schemeClr val="tx1">
                    <a:tint val="75000"/>
                  </a:schemeClr>
                </a:solidFill>
              </a:defRPr>
            </a:lvl4pPr>
            <a:lvl5pPr marL="2438338"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Presentation subtitle</a:t>
            </a:r>
          </a:p>
        </p:txBody>
      </p:sp>
      <p:sp>
        <p:nvSpPr>
          <p:cNvPr id="7" name="Text Placeholder 3"/>
          <p:cNvSpPr>
            <a:spLocks noGrp="1"/>
          </p:cNvSpPr>
          <p:nvPr>
            <p:ph type="body" sz="quarter" idx="14" hasCustomPrompt="1"/>
          </p:nvPr>
        </p:nvSpPr>
        <p:spPr>
          <a:xfrm>
            <a:off x="538188" y="5329174"/>
            <a:ext cx="3235745" cy="730004"/>
          </a:xfrm>
          <a:prstGeom prst="rect">
            <a:avLst/>
          </a:prstGeom>
        </p:spPr>
        <p:txBody>
          <a:bodyPr lIns="0" tIns="0" rIns="0" bIns="0" anchor="b">
            <a:noAutofit/>
          </a:bodyPr>
          <a:lstStyle>
            <a:lvl1pPr marL="2117" indent="0">
              <a:lnSpc>
                <a:spcPct val="100000"/>
              </a:lnSpc>
              <a:spcBef>
                <a:spcPts val="0"/>
              </a:spcBef>
              <a:spcAft>
                <a:spcPts val="400"/>
              </a:spcAft>
              <a:buNone/>
              <a:defRPr sz="1400" baseline="0">
                <a:solidFill>
                  <a:schemeClr val="bg1"/>
                </a:solidFill>
                <a:latin typeface="+mn-lt"/>
                <a:cs typeface="Calibri" panose="020F0502020204030204" pitchFamily="34" charset="0"/>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ct val="100000"/>
              </a:lnSpc>
              <a:spcBef>
                <a:spcPts val="0"/>
              </a:spcBef>
              <a:spcAft>
                <a:spcPts val="400"/>
              </a:spcAft>
              <a:buNone/>
              <a:defRPr sz="1400" baseline="0">
                <a:solidFill>
                  <a:schemeClr val="bg1"/>
                </a:solidFill>
                <a:latin typeface="+mn-lt"/>
                <a:cs typeface="Calibri" panose="020F0502020204030204" pitchFamily="34" charset="0"/>
              </a:defRPr>
            </a:lvl3pPr>
            <a:lvl4pPr marL="2117" indent="0">
              <a:lnSpc>
                <a:spcPts val="2267"/>
              </a:lnSpc>
              <a:spcBef>
                <a:spcPts val="0"/>
              </a:spcBef>
              <a:buNone/>
              <a:defRPr sz="1600">
                <a:solidFill>
                  <a:schemeClr val="bg1"/>
                </a:solidFill>
              </a:defRPr>
            </a:lvl4pPr>
            <a:lvl5pPr marL="2117" indent="0">
              <a:lnSpc>
                <a:spcPct val="100000"/>
              </a:lnSpc>
              <a:spcBef>
                <a:spcPts val="0"/>
              </a:spcBef>
              <a:spcAft>
                <a:spcPts val="400"/>
              </a:spcAft>
              <a:buNone/>
              <a:defRPr sz="1400" baseline="0">
                <a:solidFill>
                  <a:schemeClr val="bg1"/>
                </a:solidFill>
                <a:latin typeface="+mn-lt"/>
                <a:cs typeface="Calibri" panose="020F0502020204030204" pitchFamily="34" charset="0"/>
              </a:defRPr>
            </a:lvl5pPr>
          </a:lstStyle>
          <a:p>
            <a:pPr lvl="0"/>
            <a:r>
              <a:rPr lang="en-US"/>
              <a:t>Presenter Name 1</a:t>
            </a:r>
          </a:p>
          <a:p>
            <a:pPr lvl="2"/>
            <a:r>
              <a:rPr lang="en-US"/>
              <a:t>Presenter Name 2</a:t>
            </a:r>
          </a:p>
          <a:p>
            <a:pPr lvl="4"/>
            <a:r>
              <a:rPr lang="en-US"/>
              <a:t>Presenter Name 3</a:t>
            </a:r>
          </a:p>
        </p:txBody>
      </p:sp>
      <p:sp>
        <p:nvSpPr>
          <p:cNvPr id="9" name="Date Placeholder 4"/>
          <p:cNvSpPr>
            <a:spLocks noGrp="1"/>
          </p:cNvSpPr>
          <p:nvPr>
            <p:ph type="dt" sz="half" idx="2"/>
          </p:nvPr>
        </p:nvSpPr>
        <p:spPr>
          <a:xfrm>
            <a:off x="538188" y="6362440"/>
            <a:ext cx="3230957" cy="184666"/>
          </a:xfrm>
          <a:prstGeom prst="rect">
            <a:avLst/>
          </a:prstGeom>
        </p:spPr>
        <p:txBody>
          <a:bodyPr vert="horz" wrap="square" lIns="0" tIns="0" rIns="0" bIns="0" rtlCol="0" anchor="b">
            <a:noAutofit/>
          </a:bodyPr>
          <a:lstStyle>
            <a:lvl1pPr algn="l">
              <a:lnSpc>
                <a:spcPct val="100000"/>
              </a:lnSpc>
              <a:spcBef>
                <a:spcPts val="0"/>
              </a:spcBef>
              <a:defRPr sz="1200" baseline="0">
                <a:solidFill>
                  <a:schemeClr val="bg1">
                    <a:lumMod val="75000"/>
                  </a:schemeClr>
                </a:solidFill>
                <a:latin typeface="+mn-lt"/>
                <a:cs typeface="Calibri" panose="020F0502020204030204" pitchFamily="34" charset="0"/>
              </a:defRPr>
            </a:lvl1pPr>
          </a:lstStyle>
          <a:p>
            <a:fld id="{3D6513A0-5AA1-8444-9CF6-A206A20E59A2}" type="datetime3">
              <a:t>30 September 2024</a:t>
            </a:fld>
            <a:endParaRPr lang="en-US"/>
          </a:p>
        </p:txBody>
      </p:sp>
      <p:cxnSp>
        <p:nvCxnSpPr>
          <p:cNvPr id="5" name="Straight Connector 5">
            <a:extLst>
              <a:ext uri="{FF2B5EF4-FFF2-40B4-BE49-F238E27FC236}">
                <a16:creationId xmlns:a16="http://schemas.microsoft.com/office/drawing/2014/main" id="{A303C88B-4779-4670-A7F1-607EA339D1D0}"/>
              </a:ext>
            </a:extLst>
          </p:cNvPr>
          <p:cNvCxnSpPr>
            <a:cxnSpLocks/>
          </p:cNvCxnSpPr>
          <p:nvPr userDrawn="1"/>
        </p:nvCxnSpPr>
        <p:spPr>
          <a:xfrm flipH="1">
            <a:off x="0" y="779200"/>
            <a:ext cx="12192000"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4" name="Picture 6">
            <a:extLst>
              <a:ext uri="{FF2B5EF4-FFF2-40B4-BE49-F238E27FC236}">
                <a16:creationId xmlns:a16="http://schemas.microsoft.com/office/drawing/2014/main" id="{4FEADFD3-B9E3-0C46-1678-4936E046C38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2589" y="382682"/>
            <a:ext cx="1326225" cy="265702"/>
          </a:xfrm>
          <a:prstGeom prst="rect">
            <a:avLst/>
          </a:prstGeom>
        </p:spPr>
      </p:pic>
    </p:spTree>
    <p:extLst>
      <p:ext uri="{BB962C8B-B14F-4D97-AF65-F5344CB8AC3E}">
        <p14:creationId xmlns:p14="http://schemas.microsoft.com/office/powerpoint/2010/main" val="355264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Section Divider">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D22EC62-CC8B-4DB9-864A-3CBA965AABBC}"/>
              </a:ext>
            </a:extLst>
          </p:cNvPr>
          <p:cNvSpPr>
            <a:spLocks noGrp="1"/>
          </p:cNvSpPr>
          <p:nvPr>
            <p:ph type="title" hasCustomPrompt="1"/>
          </p:nvPr>
        </p:nvSpPr>
        <p:spPr>
          <a:xfrm>
            <a:off x="2417905" y="2875002"/>
            <a:ext cx="7353017" cy="553998"/>
          </a:xfrm>
        </p:spPr>
        <p:txBody>
          <a:bodyPr wrap="square" anchor="ctr">
            <a:noAutofit/>
          </a:bodyPr>
          <a:lstStyle>
            <a:lvl1pPr algn="ctr">
              <a:lnSpc>
                <a:spcPct val="100000"/>
              </a:lnSpc>
              <a:spcAft>
                <a:spcPts val="0"/>
              </a:spcAft>
              <a:defRPr sz="3601" b="0" cap="none" baseline="0">
                <a:solidFill>
                  <a:schemeClr val="tx1"/>
                </a:solidFill>
              </a:defRPr>
            </a:lvl1pPr>
          </a:lstStyle>
          <a:p>
            <a:r>
              <a:rPr lang="en-US"/>
              <a:t>Section Divider: Section Name</a:t>
            </a:r>
          </a:p>
        </p:txBody>
      </p:sp>
      <p:sp>
        <p:nvSpPr>
          <p:cNvPr id="2" name="TextBox 1">
            <a:extLst>
              <a:ext uri="{FF2B5EF4-FFF2-40B4-BE49-F238E27FC236}">
                <a16:creationId xmlns:a16="http://schemas.microsoft.com/office/drawing/2014/main" id="{9DF416AC-BEC8-D876-0219-7552EE2D11B3}"/>
              </a:ext>
            </a:extLst>
          </p:cNvPr>
          <p:cNvSpPr txBox="1"/>
          <p:nvPr userDrawn="1"/>
        </p:nvSpPr>
        <p:spPr>
          <a:xfrm>
            <a:off x="1502229" y="1397726"/>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166023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D22EC62-CC8B-4DB9-864A-3CBA965AABBC}"/>
              </a:ext>
            </a:extLst>
          </p:cNvPr>
          <p:cNvSpPr>
            <a:spLocks noGrp="1"/>
          </p:cNvSpPr>
          <p:nvPr>
            <p:ph type="title" hasCustomPrompt="1"/>
          </p:nvPr>
        </p:nvSpPr>
        <p:spPr>
          <a:xfrm>
            <a:off x="2417905" y="2875002"/>
            <a:ext cx="7353017" cy="553998"/>
          </a:xfrm>
        </p:spPr>
        <p:txBody>
          <a:bodyPr wrap="square" anchor="ctr">
            <a:noAutofit/>
          </a:bodyPr>
          <a:lstStyle>
            <a:lvl1pPr algn="ctr">
              <a:lnSpc>
                <a:spcPct val="100000"/>
              </a:lnSpc>
              <a:spcAft>
                <a:spcPts val="0"/>
              </a:spcAft>
              <a:defRPr sz="3601" b="0" cap="none" baseline="0">
                <a:solidFill>
                  <a:schemeClr val="bg1"/>
                </a:solidFill>
              </a:defRPr>
            </a:lvl1pPr>
          </a:lstStyle>
          <a:p>
            <a:r>
              <a:rPr lang="en-US"/>
              <a:t>Section Divider: Section Name</a:t>
            </a:r>
          </a:p>
        </p:txBody>
      </p:sp>
      <p:sp>
        <p:nvSpPr>
          <p:cNvPr id="2" name="TextBox 1">
            <a:extLst>
              <a:ext uri="{FF2B5EF4-FFF2-40B4-BE49-F238E27FC236}">
                <a16:creationId xmlns:a16="http://schemas.microsoft.com/office/drawing/2014/main" id="{9DF416AC-BEC8-D876-0219-7552EE2D11B3}"/>
              </a:ext>
            </a:extLst>
          </p:cNvPr>
          <p:cNvSpPr txBox="1"/>
          <p:nvPr userDrawn="1"/>
        </p:nvSpPr>
        <p:spPr>
          <a:xfrm>
            <a:off x="1502229" y="1397726"/>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1877949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Quote slide - black">
    <p:bg>
      <p:bgPr>
        <a:solidFill>
          <a:schemeClr val="accent6"/>
        </a:soli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EF87F181-0263-70AD-58C3-17CEF2E9CEDE}"/>
              </a:ext>
            </a:extLst>
          </p:cNvPr>
          <p:cNvSpPr>
            <a:spLocks noGrp="1"/>
          </p:cNvSpPr>
          <p:nvPr>
            <p:ph type="body" sz="quarter" idx="15" hasCustomPrompt="1"/>
          </p:nvPr>
        </p:nvSpPr>
        <p:spPr>
          <a:xfrm>
            <a:off x="533400" y="628650"/>
            <a:ext cx="8352183" cy="4129088"/>
          </a:xfrm>
          <a:noFill/>
        </p:spPr>
        <p:txBody>
          <a:bodyPr bIns="0" anchor="ctr" anchorCtr="0">
            <a:noAutofit/>
          </a:bodyPr>
          <a:lstStyle>
            <a:lvl1pPr marL="0" marR="0" indent="0" algn="l" defTabSz="914126" rtl="0" eaLnBrk="1" fontAlgn="auto" latinLnBrk="0" hangingPunct="1">
              <a:lnSpc>
                <a:spcPts val="7198"/>
              </a:lnSpc>
              <a:spcBef>
                <a:spcPts val="0"/>
              </a:spcBef>
              <a:spcAft>
                <a:spcPts val="1200"/>
              </a:spcAft>
              <a:buClr>
                <a:srgbClr val="000000"/>
              </a:buClr>
              <a:buSzTx/>
              <a:buFontTx/>
              <a:buNone/>
              <a:tabLst/>
              <a:defRPr sz="7200" b="0" i="0" u="none" strike="noStrike" baseline="0">
                <a:solidFill>
                  <a:schemeClr val="bg1"/>
                </a:solidFill>
                <a:latin typeface="+mj-lt"/>
              </a:defRPr>
            </a:lvl1pPr>
            <a:lvl2pPr>
              <a:defRPr sz="7000">
                <a:solidFill>
                  <a:schemeClr val="bg1"/>
                </a:solidFill>
                <a:latin typeface="+mj-lt"/>
              </a:defRPr>
            </a:lvl2pPr>
            <a:lvl3pPr>
              <a:defRPr sz="7000">
                <a:solidFill>
                  <a:schemeClr val="bg1"/>
                </a:solidFill>
                <a:latin typeface="+mj-lt"/>
              </a:defRPr>
            </a:lvl3pPr>
            <a:lvl4pPr>
              <a:defRPr sz="7000">
                <a:solidFill>
                  <a:schemeClr val="bg1"/>
                </a:solidFill>
                <a:latin typeface="+mj-lt"/>
              </a:defRPr>
            </a:lvl4pPr>
            <a:lvl5pPr>
              <a:defRPr sz="7000">
                <a:solidFill>
                  <a:schemeClr val="bg1"/>
                </a:solidFill>
                <a:latin typeface="+mj-lt"/>
              </a:defRPr>
            </a:lvl5pPr>
          </a:lstStyle>
          <a:p>
            <a:pPr marL="0" marR="0" lvl="0" indent="0" algn="l" defTabSz="914126" rtl="0" eaLnBrk="1" fontAlgn="auto" latinLnBrk="0" hangingPunct="1">
              <a:lnSpc>
                <a:spcPts val="7198"/>
              </a:lnSpc>
              <a:spcBef>
                <a:spcPts val="0"/>
              </a:spcBef>
              <a:spcAft>
                <a:spcPts val="1200"/>
              </a:spcAft>
              <a:buClr>
                <a:srgbClr val="000000"/>
              </a:buClr>
              <a:buSzTx/>
              <a:buFontTx/>
              <a:buNone/>
              <a:tabLst/>
              <a:defRPr/>
            </a:pPr>
            <a:r>
              <a:rPr kumimoji="0" lang="en-US" sz="7200" b="0" i="0" u="none" strike="noStrike" kern="1200" cap="none" spc="0" normalizeH="0" baseline="0" noProof="0">
                <a:ln>
                  <a:noFill/>
                </a:ln>
                <a:solidFill>
                  <a:srgbClr val="FFFFFF"/>
                </a:solidFill>
                <a:effectLst/>
                <a:uLnTx/>
                <a:uFillTx/>
                <a:latin typeface="Cambria" panose="02040503050406030204" pitchFamily="18" charset="0"/>
                <a:ea typeface="Noto Sans" panose="020B0502040504020204" pitchFamily="34" charset="0"/>
                <a:cs typeface="Calibri" panose="020F0502020204030204" pitchFamily="34" charset="0"/>
              </a:rPr>
              <a:t>Quote or fact statement.</a:t>
            </a:r>
          </a:p>
          <a:p>
            <a:pPr marL="0" marR="0" lvl="0" indent="0" algn="l" defTabSz="914126" rtl="0" eaLnBrk="1" fontAlgn="auto" latinLnBrk="0" hangingPunct="1">
              <a:lnSpc>
                <a:spcPts val="7198"/>
              </a:lnSpc>
              <a:spcBef>
                <a:spcPts val="0"/>
              </a:spcBef>
              <a:spcAft>
                <a:spcPts val="1200"/>
              </a:spcAft>
              <a:buClr>
                <a:srgbClr val="000000"/>
              </a:buClr>
              <a:buSzTx/>
              <a:buFontTx/>
              <a:buNone/>
              <a:tabLst/>
              <a:defRPr/>
            </a:pPr>
            <a:r>
              <a:rPr kumimoji="0" lang="en-US" sz="7200" b="0" i="0" u="none" strike="noStrike" kern="1200" cap="none" spc="0" normalizeH="0" baseline="0" noProof="0">
                <a:ln>
                  <a:noFill/>
                </a:ln>
                <a:solidFill>
                  <a:srgbClr val="FFFFFF"/>
                </a:solidFill>
                <a:effectLst/>
                <a:uLnTx/>
                <a:uFillTx/>
                <a:latin typeface="Cambria" panose="02040503050406030204" pitchFamily="18" charset="0"/>
                <a:ea typeface="Noto Sans" panose="020B0502040504020204" pitchFamily="34" charset="0"/>
                <a:cs typeface="Calibri" panose="020F0502020204030204" pitchFamily="34" charset="0"/>
              </a:rPr>
              <a:t>Can also be used as a divider slide.</a:t>
            </a:r>
            <a:endParaRPr lang="en-US" sz="1800">
              <a:solidFill>
                <a:srgbClr val="666666"/>
              </a:solidFill>
              <a:latin typeface="Cambria" panose="02040503050406030204" pitchFamily="18" charset="0"/>
              <a:ea typeface="Noto Sans" panose="020B0502040504020204" pitchFamily="34" charset="0"/>
              <a:cs typeface="Calibri" panose="020F0502020204030204" pitchFamily="34" charset="0"/>
            </a:endParaRPr>
          </a:p>
        </p:txBody>
      </p:sp>
      <p:sp>
        <p:nvSpPr>
          <p:cNvPr id="16" name="Text Placeholder 14">
            <a:extLst>
              <a:ext uri="{FF2B5EF4-FFF2-40B4-BE49-F238E27FC236}">
                <a16:creationId xmlns:a16="http://schemas.microsoft.com/office/drawing/2014/main" id="{6A18C142-8408-344E-A495-3AA12E1EFA49}"/>
              </a:ext>
            </a:extLst>
          </p:cNvPr>
          <p:cNvSpPr>
            <a:spLocks noGrp="1"/>
          </p:cNvSpPr>
          <p:nvPr>
            <p:ph type="body" sz="quarter" idx="16" hasCustomPrompt="1"/>
          </p:nvPr>
        </p:nvSpPr>
        <p:spPr>
          <a:xfrm>
            <a:off x="533400" y="5129211"/>
            <a:ext cx="8352183" cy="711023"/>
          </a:xfrm>
        </p:spPr>
        <p:txBody>
          <a:bodyPr tIns="0" bIns="0" anchor="t" anchorCtr="0">
            <a:noAutofit/>
          </a:bodyPr>
          <a:lstStyle>
            <a:lvl1pPr>
              <a:lnSpc>
                <a:spcPct val="100000"/>
              </a:lnSpc>
              <a:defRPr lang="en-US" sz="1800" b="0" i="0" kern="1200" baseline="0" dirty="0" smtClean="0">
                <a:solidFill>
                  <a:schemeClr val="bg1"/>
                </a:solidFill>
                <a:latin typeface="Calibri" panose="020F0502020204030204" pitchFamily="34" charset="0"/>
                <a:ea typeface="+mn-ea"/>
                <a:cs typeface="Calibri" panose="020F0502020204030204" pitchFamily="34" charset="0"/>
              </a:defRPr>
            </a:lvl1pPr>
            <a:lvl2pPr>
              <a:defRPr sz="7000">
                <a:solidFill>
                  <a:schemeClr val="bg1"/>
                </a:solidFill>
                <a:latin typeface="+mj-lt"/>
              </a:defRPr>
            </a:lvl2pPr>
            <a:lvl3pPr>
              <a:defRPr sz="7000">
                <a:solidFill>
                  <a:schemeClr val="bg1"/>
                </a:solidFill>
                <a:latin typeface="+mj-lt"/>
              </a:defRPr>
            </a:lvl3pPr>
            <a:lvl4pPr>
              <a:defRPr sz="7000">
                <a:solidFill>
                  <a:schemeClr val="bg1"/>
                </a:solidFill>
                <a:latin typeface="+mj-lt"/>
              </a:defRPr>
            </a:lvl4pPr>
            <a:lvl5pPr>
              <a:defRPr sz="7000">
                <a:solidFill>
                  <a:schemeClr val="bg1"/>
                </a:solidFill>
                <a:latin typeface="+mj-lt"/>
              </a:defRPr>
            </a:lvl5pPr>
          </a:lstStyle>
          <a:p>
            <a:pPr marL="0" lvl="0" indent="0" algn="l" defTabSz="914674" rtl="0" eaLnBrk="1" latinLnBrk="0" hangingPunct="1">
              <a:lnSpc>
                <a:spcPct val="90000"/>
              </a:lnSpc>
              <a:spcBef>
                <a:spcPts val="0"/>
              </a:spcBef>
              <a:spcAft>
                <a:spcPts val="0"/>
              </a:spcAft>
              <a:buClr>
                <a:schemeClr val="accent6"/>
              </a:buClr>
              <a:buFontTx/>
              <a:buNone/>
            </a:pPr>
            <a:r>
              <a:rPr lang="en-US"/>
              <a:t>—Attribution or source</a:t>
            </a:r>
          </a:p>
        </p:txBody>
      </p:sp>
      <p:sp>
        <p:nvSpPr>
          <p:cNvPr id="2" name="TextBox 1">
            <a:extLst>
              <a:ext uri="{FF2B5EF4-FFF2-40B4-BE49-F238E27FC236}">
                <a16:creationId xmlns:a16="http://schemas.microsoft.com/office/drawing/2014/main" id="{4A6EF593-6503-5ECD-C4A1-21F18F927E0D}"/>
              </a:ext>
            </a:extLst>
          </p:cNvPr>
          <p:cNvSpPr txBox="1"/>
          <p:nvPr userDrawn="1"/>
        </p:nvSpPr>
        <p:spPr>
          <a:xfrm>
            <a:off x="3214688" y="3743325"/>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3" name="TextBox 2">
            <a:extLst>
              <a:ext uri="{FF2B5EF4-FFF2-40B4-BE49-F238E27FC236}">
                <a16:creationId xmlns:a16="http://schemas.microsoft.com/office/drawing/2014/main" id="{EA2EB7ED-DC69-E17B-9E33-5D586963DB40}"/>
              </a:ext>
            </a:extLst>
          </p:cNvPr>
          <p:cNvSpPr txBox="1"/>
          <p:nvPr userDrawn="1"/>
        </p:nvSpPr>
        <p:spPr>
          <a:xfrm>
            <a:off x="2097157" y="-327991"/>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3204544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ndard Slide -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2C699-CE20-7301-83C5-75C1BD96486F}"/>
              </a:ext>
            </a:extLst>
          </p:cNvPr>
          <p:cNvSpPr>
            <a:spLocks noGrp="1"/>
          </p:cNvSpPr>
          <p:nvPr>
            <p:ph type="title" hasCustomPrompt="1"/>
          </p:nvPr>
        </p:nvSpPr>
        <p:spPr/>
        <p:txBody>
          <a:bodyPr/>
          <a:lstStyle>
            <a:lvl1pPr>
              <a:lnSpc>
                <a:spcPct val="100000"/>
              </a:lnSpc>
              <a:defRPr/>
            </a:lvl1pPr>
          </a:lstStyle>
          <a:p>
            <a:r>
              <a:rPr lang="en-US"/>
              <a:t>Standard slide — white background</a:t>
            </a:r>
          </a:p>
        </p:txBody>
      </p:sp>
      <p:sp>
        <p:nvSpPr>
          <p:cNvPr id="21" name="Text Placeholder 2">
            <a:extLst>
              <a:ext uri="{FF2B5EF4-FFF2-40B4-BE49-F238E27FC236}">
                <a16:creationId xmlns:a16="http://schemas.microsoft.com/office/drawing/2014/main" id="{163DE8A5-5065-5348-8E74-D19DA245609C}"/>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lgn="l">
              <a:lnSpc>
                <a:spcPct val="100000"/>
              </a:lnSpc>
              <a:spcBef>
                <a:spcPts val="0"/>
              </a:spcBef>
              <a:buFont typeface="Arial" panose="020B0604020202020204" pitchFamily="34" charset="0"/>
              <a:buNone/>
              <a:defRPr lang="en-US" sz="1600" b="0" i="1" baseline="0" dirty="0">
                <a:solidFill>
                  <a:schemeClr val="accent6"/>
                </a:solidFill>
              </a:defRPr>
            </a:lvl1pPr>
            <a:lvl2pPr marL="171501" indent="-171501">
              <a:spcBef>
                <a:spcPts val="336"/>
              </a:spcBef>
              <a:spcAft>
                <a:spcPts val="0"/>
              </a:spcAft>
              <a:buClr>
                <a:schemeClr val="accent3">
                  <a:lumMod val="75000"/>
                </a:schemeClr>
              </a:buClr>
              <a:buFont typeface="Wingdings" panose="05000000000000000000" pitchFamily="2" charset="2"/>
              <a:buChar char="§"/>
              <a:defRPr sz="1300"/>
            </a:lvl2pPr>
            <a:lvl3pPr marL="343003" indent="-171501">
              <a:spcBef>
                <a:spcPts val="336"/>
              </a:spcBef>
              <a:buClr>
                <a:srgbClr val="3086AB"/>
              </a:buClr>
              <a:buFont typeface="Arial" panose="020B0604020202020204" pitchFamily="34" charset="0"/>
              <a:buChar char="•"/>
              <a:tabLst/>
              <a:defRPr baseline="0"/>
            </a:lvl3pPr>
            <a:lvl4pPr marL="516093" indent="-173090">
              <a:spcBef>
                <a:spcPts val="336"/>
              </a:spcBef>
              <a:spcAft>
                <a:spcPts val="0"/>
              </a:spcAft>
              <a:buFont typeface="Arial" panose="020B0604020202020204" pitchFamily="34" charset="0"/>
              <a:buChar char="-"/>
              <a:tabLst/>
              <a:defRPr baseline="0"/>
            </a:lvl4pPr>
            <a:lvl5pPr marL="687594" indent="-171501">
              <a:spcBef>
                <a:spcPts val="336"/>
              </a:spcBef>
              <a:defRPr baseline="0"/>
            </a:lvl5pPr>
          </a:lstStyle>
          <a:p>
            <a:pPr marL="285836" lvl="0" indent="-285836">
              <a:lnSpc>
                <a:spcPct val="100000"/>
              </a:lnSpc>
            </a:pPr>
            <a:r>
              <a:rPr lang="en-US"/>
              <a:t>Page Description / Narrative Text (Optional)</a:t>
            </a:r>
          </a:p>
        </p:txBody>
      </p:sp>
      <p:sp>
        <p:nvSpPr>
          <p:cNvPr id="3" name="Date Placeholder 4">
            <a:extLst>
              <a:ext uri="{FF2B5EF4-FFF2-40B4-BE49-F238E27FC236}">
                <a16:creationId xmlns:a16="http://schemas.microsoft.com/office/drawing/2014/main" id="{0159EF9C-36ED-A889-7626-0D4D99C9C0E0}"/>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sp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E713310-AC00-4A41-BDAC-D3902A6AD2DA}" type="datetime3">
              <a:t>30 September 2024</a:t>
            </a:fld>
            <a:endParaRPr lang="en-US"/>
          </a:p>
        </p:txBody>
      </p:sp>
      <p:sp>
        <p:nvSpPr>
          <p:cNvPr id="4" name="Footer Placeholder 5">
            <a:extLst>
              <a:ext uri="{FF2B5EF4-FFF2-40B4-BE49-F238E27FC236}">
                <a16:creationId xmlns:a16="http://schemas.microsoft.com/office/drawing/2014/main" id="{1E752873-8372-F8E2-E6AB-3BFBD9AF1B5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sp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Tree>
    <p:extLst>
      <p:ext uri="{BB962C8B-B14F-4D97-AF65-F5344CB8AC3E}">
        <p14:creationId xmlns:p14="http://schemas.microsoft.com/office/powerpoint/2010/main" val="4081510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2C699-CE20-7301-83C5-75C1BD96486F}"/>
              </a:ext>
            </a:extLst>
          </p:cNvPr>
          <p:cNvSpPr>
            <a:spLocks noGrp="1"/>
          </p:cNvSpPr>
          <p:nvPr>
            <p:ph type="title" hasCustomPrompt="1"/>
          </p:nvPr>
        </p:nvSpPr>
        <p:spPr/>
        <p:txBody>
          <a:bodyPr/>
          <a:lstStyle>
            <a:lvl1pPr>
              <a:lnSpc>
                <a:spcPct val="100000"/>
              </a:lnSpc>
              <a:defRPr/>
            </a:lvl1pPr>
          </a:lstStyle>
          <a:p>
            <a:r>
              <a:rPr lang="en-US"/>
              <a:t>Basic text slide - white background</a:t>
            </a:r>
          </a:p>
        </p:txBody>
      </p:sp>
      <p:sp>
        <p:nvSpPr>
          <p:cNvPr id="21" name="Text Placeholder 2">
            <a:extLst>
              <a:ext uri="{FF2B5EF4-FFF2-40B4-BE49-F238E27FC236}">
                <a16:creationId xmlns:a16="http://schemas.microsoft.com/office/drawing/2014/main" id="{163DE8A5-5065-5348-8E74-D19DA245609C}"/>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lgn="l">
              <a:lnSpc>
                <a:spcPct val="100000"/>
              </a:lnSpc>
              <a:spcBef>
                <a:spcPts val="0"/>
              </a:spcBef>
              <a:buFont typeface="Arial" panose="020B0604020202020204" pitchFamily="34" charset="0"/>
              <a:buNone/>
              <a:defRPr lang="en-US" sz="1600" b="0" i="1" baseline="0" dirty="0">
                <a:solidFill>
                  <a:schemeClr val="accent6"/>
                </a:solidFill>
              </a:defRPr>
            </a:lvl1pPr>
            <a:lvl2pPr marL="171501" indent="-171501">
              <a:spcBef>
                <a:spcPts val="336"/>
              </a:spcBef>
              <a:spcAft>
                <a:spcPts val="0"/>
              </a:spcAft>
              <a:buClr>
                <a:schemeClr val="accent3">
                  <a:lumMod val="75000"/>
                </a:schemeClr>
              </a:buClr>
              <a:buFont typeface="Wingdings" panose="05000000000000000000" pitchFamily="2" charset="2"/>
              <a:buChar char="§"/>
              <a:defRPr sz="1300"/>
            </a:lvl2pPr>
            <a:lvl3pPr marL="343003" indent="-171501">
              <a:spcBef>
                <a:spcPts val="336"/>
              </a:spcBef>
              <a:buClr>
                <a:srgbClr val="3086AB"/>
              </a:buClr>
              <a:buFont typeface="Arial" panose="020B0604020202020204" pitchFamily="34" charset="0"/>
              <a:buChar char="•"/>
              <a:tabLst/>
              <a:defRPr baseline="0"/>
            </a:lvl3pPr>
            <a:lvl4pPr marL="516093" indent="-173090">
              <a:spcBef>
                <a:spcPts val="336"/>
              </a:spcBef>
              <a:spcAft>
                <a:spcPts val="0"/>
              </a:spcAft>
              <a:buFont typeface="Arial" panose="020B0604020202020204" pitchFamily="34" charset="0"/>
              <a:buChar char="-"/>
              <a:tabLst/>
              <a:defRPr baseline="0"/>
            </a:lvl4pPr>
            <a:lvl5pPr marL="687594" indent="-171501">
              <a:spcBef>
                <a:spcPts val="336"/>
              </a:spcBef>
              <a:defRPr baseline="0"/>
            </a:lvl5pPr>
          </a:lstStyle>
          <a:p>
            <a:pPr marL="285836" lvl="0" indent="-285836">
              <a:lnSpc>
                <a:spcPct val="100000"/>
              </a:lnSpc>
            </a:pPr>
            <a:r>
              <a:rPr lang="en-US"/>
              <a:t>Page Description / Narrative Text (Optional)</a:t>
            </a:r>
          </a:p>
        </p:txBody>
      </p:sp>
      <p:sp>
        <p:nvSpPr>
          <p:cNvPr id="7" name="Text Placeholder 3">
            <a:extLst>
              <a:ext uri="{FF2B5EF4-FFF2-40B4-BE49-F238E27FC236}">
                <a16:creationId xmlns:a16="http://schemas.microsoft.com/office/drawing/2014/main" id="{D4CDDFFB-D274-6844-8B51-1DF88BFB98EB}"/>
              </a:ext>
            </a:extLst>
          </p:cNvPr>
          <p:cNvSpPr>
            <a:spLocks noGrp="1"/>
          </p:cNvSpPr>
          <p:nvPr>
            <p:ph type="body" sz="quarter" idx="21" hasCustomPrompt="1"/>
          </p:nvPr>
        </p:nvSpPr>
        <p:spPr>
          <a:xfrm>
            <a:off x="535486" y="6234102"/>
            <a:ext cx="11119274" cy="200055"/>
          </a:xfrm>
          <a:prstGeom prst="rect">
            <a:avLst/>
          </a:prstGeom>
        </p:spPr>
        <p:txBody>
          <a:bodyPr anchor="ctr">
            <a:sp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8" name="Date Placeholder 4">
            <a:extLst>
              <a:ext uri="{FF2B5EF4-FFF2-40B4-BE49-F238E27FC236}">
                <a16:creationId xmlns:a16="http://schemas.microsoft.com/office/drawing/2014/main" id="{693A3A6B-2912-404C-B880-AB1575C2DDD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sp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078FA230-905C-6647-BB17-4936B6FEA0D6}" type="datetime3">
              <a:t>30 September 2024</a:t>
            </a:fld>
            <a:endParaRPr lang="en-US"/>
          </a:p>
        </p:txBody>
      </p:sp>
      <p:sp>
        <p:nvSpPr>
          <p:cNvPr id="13" name="Footer Placeholder 5">
            <a:extLst>
              <a:ext uri="{FF2B5EF4-FFF2-40B4-BE49-F238E27FC236}">
                <a16:creationId xmlns:a16="http://schemas.microsoft.com/office/drawing/2014/main" id="{2E7B7752-E4B2-ED4B-8866-D8BBE94936E5}"/>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sp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4" name="Slide Number Placeholder 6">
            <a:extLst>
              <a:ext uri="{FF2B5EF4-FFF2-40B4-BE49-F238E27FC236}">
                <a16:creationId xmlns:a16="http://schemas.microsoft.com/office/drawing/2014/main" id="{DF05B559-581F-D941-BDCC-78105100E19E}"/>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sp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6" name="Text Placeholder 5">
            <a:extLst>
              <a:ext uri="{FF2B5EF4-FFF2-40B4-BE49-F238E27FC236}">
                <a16:creationId xmlns:a16="http://schemas.microsoft.com/office/drawing/2014/main" id="{3627DB30-90C6-211C-BDBC-DB034F63F953}"/>
              </a:ext>
            </a:extLst>
          </p:cNvPr>
          <p:cNvSpPr>
            <a:spLocks noGrp="1"/>
          </p:cNvSpPr>
          <p:nvPr>
            <p:ph type="body" sz="quarter" idx="22" hasCustomPrompt="1"/>
          </p:nvPr>
        </p:nvSpPr>
        <p:spPr>
          <a:xfrm>
            <a:off x="542925" y="1562099"/>
            <a:ext cx="11118850" cy="4649073"/>
          </a:xfrm>
        </p:spPr>
        <p:txBody>
          <a:bodyPr>
            <a:noAutofit/>
          </a:bodyPr>
          <a:lstStyle>
            <a:lvl1pPr>
              <a:lnSpc>
                <a:spcPct val="114000"/>
              </a:lnSpc>
              <a:defRPr/>
            </a:lvl1pPr>
          </a:lstStyle>
          <a:p>
            <a:pPr lvl="0"/>
            <a:r>
              <a:rPr lang="en-US"/>
              <a:t>Click to add text</a:t>
            </a:r>
          </a:p>
        </p:txBody>
      </p:sp>
    </p:spTree>
    <p:extLst>
      <p:ext uri="{BB962C8B-B14F-4D97-AF65-F5344CB8AC3E}">
        <p14:creationId xmlns:p14="http://schemas.microsoft.com/office/powerpoint/2010/main" val="2898556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Slide - Cream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D95C-DA9F-E8D8-85EA-0408F4E1E70C}"/>
              </a:ext>
            </a:extLst>
          </p:cNvPr>
          <p:cNvSpPr>
            <a:spLocks noGrp="1"/>
          </p:cNvSpPr>
          <p:nvPr>
            <p:ph type="title" hasCustomPrompt="1"/>
          </p:nvPr>
        </p:nvSpPr>
        <p:spPr/>
        <p:txBody>
          <a:bodyPr>
            <a:noAutofit/>
          </a:bodyPr>
          <a:lstStyle>
            <a:lvl1pPr>
              <a:lnSpc>
                <a:spcPct val="100000"/>
              </a:lnSpc>
              <a:defRPr/>
            </a:lvl1pPr>
          </a:lstStyle>
          <a:p>
            <a:r>
              <a:rPr lang="en-US"/>
              <a:t>Basic text slide - cream background</a:t>
            </a:r>
          </a:p>
        </p:txBody>
      </p:sp>
      <p:sp>
        <p:nvSpPr>
          <p:cNvPr id="10" name="Text Placeholder 2">
            <a:extLst>
              <a:ext uri="{FF2B5EF4-FFF2-40B4-BE49-F238E27FC236}">
                <a16:creationId xmlns:a16="http://schemas.microsoft.com/office/drawing/2014/main" id="{58D65EF4-C0B6-0C4A-89B3-44D655F65FF4}"/>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8" name="Text Placeholder 4">
            <a:extLst>
              <a:ext uri="{FF2B5EF4-FFF2-40B4-BE49-F238E27FC236}">
                <a16:creationId xmlns:a16="http://schemas.microsoft.com/office/drawing/2014/main" id="{5B01B7B4-F5C3-C547-A371-83188B738CAD}"/>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1" name="Date Placeholder 5">
            <a:extLst>
              <a:ext uri="{FF2B5EF4-FFF2-40B4-BE49-F238E27FC236}">
                <a16:creationId xmlns:a16="http://schemas.microsoft.com/office/drawing/2014/main" id="{560954BA-966B-314F-9EB1-CE3F2110CD05}"/>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901D00F3-156B-8B42-B4AF-4663035F9814}" type="datetime3">
              <a:t>30 September 2024</a:t>
            </a:fld>
            <a:endParaRPr lang="en-US"/>
          </a:p>
        </p:txBody>
      </p:sp>
      <p:sp>
        <p:nvSpPr>
          <p:cNvPr id="19" name="Footer Placeholder 6">
            <a:extLst>
              <a:ext uri="{FF2B5EF4-FFF2-40B4-BE49-F238E27FC236}">
                <a16:creationId xmlns:a16="http://schemas.microsoft.com/office/drawing/2014/main" id="{603871BE-0B86-574C-858D-FE7A5099510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0" name="Slide Number Placeholder 7">
            <a:extLst>
              <a:ext uri="{FF2B5EF4-FFF2-40B4-BE49-F238E27FC236}">
                <a16:creationId xmlns:a16="http://schemas.microsoft.com/office/drawing/2014/main" id="{98DDC874-95E0-2241-859F-A6AE5EB9988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1" name="Text Placeholder 10">
            <a:extLst>
              <a:ext uri="{FF2B5EF4-FFF2-40B4-BE49-F238E27FC236}">
                <a16:creationId xmlns:a16="http://schemas.microsoft.com/office/drawing/2014/main" id="{82B8787F-7A6C-20FC-9105-4CF25DCE07AC}"/>
              </a:ext>
            </a:extLst>
          </p:cNvPr>
          <p:cNvSpPr>
            <a:spLocks noGrp="1"/>
          </p:cNvSpPr>
          <p:nvPr>
            <p:ph type="body" sz="quarter" idx="22" hasCustomPrompt="1"/>
          </p:nvPr>
        </p:nvSpPr>
        <p:spPr>
          <a:xfrm>
            <a:off x="542457" y="1585029"/>
            <a:ext cx="11112303" cy="4649073"/>
          </a:xfrm>
          <a:solidFill>
            <a:schemeClr val="tx2"/>
          </a:solidFill>
        </p:spPr>
        <p:txBody>
          <a:bodyPr lIns="182880" tIns="182880" rIns="182880" bIns="182880">
            <a:noAutofit/>
          </a:bodyPr>
          <a:lstStyle>
            <a:lvl1pPr>
              <a:lnSpc>
                <a:spcPct val="114000"/>
              </a:lnSpc>
              <a:defRPr/>
            </a:lvl1pPr>
          </a:lstStyle>
          <a:p>
            <a:pPr lvl="0"/>
            <a:r>
              <a:rPr lang="en-US"/>
              <a:t>Click to add text</a:t>
            </a:r>
          </a:p>
        </p:txBody>
      </p:sp>
    </p:spTree>
    <p:extLst>
      <p:ext uri="{BB962C8B-B14F-4D97-AF65-F5344CB8AC3E}">
        <p14:creationId xmlns:p14="http://schemas.microsoft.com/office/powerpoint/2010/main" val="3250146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Slide - Black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D95C-DA9F-E8D8-85EA-0408F4E1E70C}"/>
              </a:ext>
            </a:extLst>
          </p:cNvPr>
          <p:cNvSpPr>
            <a:spLocks noGrp="1"/>
          </p:cNvSpPr>
          <p:nvPr>
            <p:ph type="title" hasCustomPrompt="1"/>
          </p:nvPr>
        </p:nvSpPr>
        <p:spPr/>
        <p:txBody>
          <a:bodyPr>
            <a:noAutofit/>
          </a:bodyPr>
          <a:lstStyle>
            <a:lvl1pPr>
              <a:lnSpc>
                <a:spcPct val="100000"/>
              </a:lnSpc>
              <a:defRPr/>
            </a:lvl1pPr>
          </a:lstStyle>
          <a:p>
            <a:r>
              <a:rPr lang="en-US"/>
              <a:t>Basic text slide - black background</a:t>
            </a:r>
          </a:p>
        </p:txBody>
      </p:sp>
      <p:sp>
        <p:nvSpPr>
          <p:cNvPr id="10" name="Text Placeholder 2">
            <a:extLst>
              <a:ext uri="{FF2B5EF4-FFF2-40B4-BE49-F238E27FC236}">
                <a16:creationId xmlns:a16="http://schemas.microsoft.com/office/drawing/2014/main" id="{58D65EF4-C0B6-0C4A-89B3-44D655F65FF4}"/>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8" name="Text Placeholder 4">
            <a:extLst>
              <a:ext uri="{FF2B5EF4-FFF2-40B4-BE49-F238E27FC236}">
                <a16:creationId xmlns:a16="http://schemas.microsoft.com/office/drawing/2014/main" id="{5B01B7B4-F5C3-C547-A371-83188B738CAD}"/>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1" name="Date Placeholder 5">
            <a:extLst>
              <a:ext uri="{FF2B5EF4-FFF2-40B4-BE49-F238E27FC236}">
                <a16:creationId xmlns:a16="http://schemas.microsoft.com/office/drawing/2014/main" id="{560954BA-966B-314F-9EB1-CE3F2110CD05}"/>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4624D76-F41D-144E-87B4-8418366EADB4}" type="datetime3">
              <a:t>30 September 2024</a:t>
            </a:fld>
            <a:endParaRPr lang="en-US"/>
          </a:p>
        </p:txBody>
      </p:sp>
      <p:sp>
        <p:nvSpPr>
          <p:cNvPr id="19" name="Footer Placeholder 6">
            <a:extLst>
              <a:ext uri="{FF2B5EF4-FFF2-40B4-BE49-F238E27FC236}">
                <a16:creationId xmlns:a16="http://schemas.microsoft.com/office/drawing/2014/main" id="{603871BE-0B86-574C-858D-FE7A5099510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0" name="Slide Number Placeholder 7">
            <a:extLst>
              <a:ext uri="{FF2B5EF4-FFF2-40B4-BE49-F238E27FC236}">
                <a16:creationId xmlns:a16="http://schemas.microsoft.com/office/drawing/2014/main" id="{98DDC874-95E0-2241-859F-A6AE5EB9988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1" name="Text Placeholder 10">
            <a:extLst>
              <a:ext uri="{FF2B5EF4-FFF2-40B4-BE49-F238E27FC236}">
                <a16:creationId xmlns:a16="http://schemas.microsoft.com/office/drawing/2014/main" id="{82B8787F-7A6C-20FC-9105-4CF25DCE07AC}"/>
              </a:ext>
            </a:extLst>
          </p:cNvPr>
          <p:cNvSpPr>
            <a:spLocks noGrp="1"/>
          </p:cNvSpPr>
          <p:nvPr>
            <p:ph type="body" sz="quarter" idx="22" hasCustomPrompt="1"/>
          </p:nvPr>
        </p:nvSpPr>
        <p:spPr>
          <a:xfrm>
            <a:off x="542925" y="1562099"/>
            <a:ext cx="11120438" cy="4649073"/>
          </a:xfrm>
          <a:solidFill>
            <a:schemeClr val="tx1"/>
          </a:solidFill>
        </p:spPr>
        <p:txBody>
          <a:bodyPr lIns="182880" tIns="182880" rIns="182880" bIns="182880">
            <a:noAutofit/>
          </a:bodyPr>
          <a:lstStyle>
            <a:lvl1pPr>
              <a:defRPr>
                <a:solidFill>
                  <a:schemeClr val="bg1"/>
                </a:solidFill>
              </a:defRPr>
            </a:lvl1pPr>
          </a:lstStyle>
          <a:p>
            <a:pPr lvl="0"/>
            <a:r>
              <a:rPr lang="en-US"/>
              <a:t>Click to add text</a:t>
            </a:r>
          </a:p>
        </p:txBody>
      </p:sp>
    </p:spTree>
    <p:extLst>
      <p:ext uri="{BB962C8B-B14F-4D97-AF65-F5344CB8AC3E}">
        <p14:creationId xmlns:p14="http://schemas.microsoft.com/office/powerpoint/2010/main" val="3969112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r graphic - 2 Columns +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F294-11EE-4677-7713-B08E6301C852}"/>
              </a:ext>
            </a:extLst>
          </p:cNvPr>
          <p:cNvSpPr>
            <a:spLocks noGrp="1"/>
          </p:cNvSpPr>
          <p:nvPr>
            <p:ph type="title" hasCustomPrompt="1"/>
          </p:nvPr>
        </p:nvSpPr>
        <p:spPr/>
        <p:txBody>
          <a:bodyPr>
            <a:noAutofit/>
          </a:bodyPr>
          <a:lstStyle>
            <a:lvl1pPr>
              <a:lnSpc>
                <a:spcPct val="100000"/>
              </a:lnSpc>
              <a:defRPr/>
            </a:lvl1pPr>
          </a:lstStyle>
          <a:p>
            <a:r>
              <a:rPr lang="en-US"/>
              <a:t>Text or graphic - 2 Columns + headers</a:t>
            </a:r>
          </a:p>
        </p:txBody>
      </p:sp>
      <p:sp>
        <p:nvSpPr>
          <p:cNvPr id="24" name="Text Placeholder 2">
            <a:extLst>
              <a:ext uri="{FF2B5EF4-FFF2-40B4-BE49-F238E27FC236}">
                <a16:creationId xmlns:a16="http://schemas.microsoft.com/office/drawing/2014/main" id="{893046DD-C65D-964F-9393-B63DDD14EA5E}"/>
              </a:ext>
            </a:extLst>
          </p:cNvPr>
          <p:cNvSpPr>
            <a:spLocks noGrp="1"/>
          </p:cNvSpPr>
          <p:nvPr>
            <p:ph type="body" sz="quarter" idx="1" hasCustomPrompt="1"/>
          </p:nvPr>
        </p:nvSpPr>
        <p:spPr>
          <a:xfrm>
            <a:off x="542457" y="1021112"/>
            <a:ext cx="11119274" cy="246221"/>
          </a:xfrm>
          <a:prstGeom prst="rect">
            <a:avLst/>
          </a:prstGeom>
        </p:spPr>
        <p:txBody>
          <a:bodyPr vert="horz" wrap="square" lIns="0" tIns="0" rIns="0" bIns="0" rtlCol="0">
            <a:noAutofit/>
          </a:bodyPr>
          <a:lstStyle>
            <a:lvl1pPr marL="0" indent="0">
              <a:buFont typeface="Arial" panose="020B0604020202020204" pitchFamily="34" charset="0"/>
              <a:buNone/>
              <a:defRPr lang="en-US" sz="1600" b="0" i="1" baseline="0" dirty="0"/>
            </a:lvl1pPr>
          </a:lstStyle>
          <a:p>
            <a:pPr marL="171501" lvl="0" indent="-171501">
              <a:lnSpc>
                <a:spcPct val="100000"/>
              </a:lnSpc>
            </a:pPr>
            <a:r>
              <a:rPr lang="en-US"/>
              <a:t>Page Description / Narrative Text (Optional)</a:t>
            </a:r>
          </a:p>
        </p:txBody>
      </p:sp>
      <p:sp>
        <p:nvSpPr>
          <p:cNvPr id="5" name="Text Placeholder 3">
            <a:extLst>
              <a:ext uri="{FF2B5EF4-FFF2-40B4-BE49-F238E27FC236}">
                <a16:creationId xmlns:a16="http://schemas.microsoft.com/office/drawing/2014/main" id="{446BCE5A-C6EA-3D45-B6AA-69F8F5DE5F7C}"/>
              </a:ext>
            </a:extLst>
          </p:cNvPr>
          <p:cNvSpPr>
            <a:spLocks noGrp="1"/>
          </p:cNvSpPr>
          <p:nvPr>
            <p:ph type="body" sz="quarter" idx="2" hasCustomPrompt="1"/>
          </p:nvPr>
        </p:nvSpPr>
        <p:spPr>
          <a:xfrm>
            <a:off x="534221" y="1641186"/>
            <a:ext cx="5439928" cy="276999"/>
          </a:xfrm>
          <a:prstGeom prst="rect">
            <a:avLst/>
          </a:prstGeom>
        </p:spPr>
        <p:txBody>
          <a:bodyPr vert="horz" lIns="0" tIns="0" rIns="0" bIns="0" rtlCol="0" anchor="t">
            <a:noAutofit/>
          </a:bodyPr>
          <a:lstStyle>
            <a:lvl1pPr marL="0" indent="0">
              <a:spcAft>
                <a:spcPts val="0"/>
              </a:spcAft>
              <a:buNone/>
              <a:defRPr lang="en-US" b="1" baseline="0" dirty="0"/>
            </a:lvl1pPr>
          </a:lstStyle>
          <a:p>
            <a:pPr marL="171501" lvl="0" indent="-171501"/>
            <a:r>
              <a:rPr lang="en-US"/>
              <a:t>Header 1</a:t>
            </a:r>
          </a:p>
        </p:txBody>
      </p:sp>
      <p:sp>
        <p:nvSpPr>
          <p:cNvPr id="14" name="Text Placeholder 4">
            <a:extLst>
              <a:ext uri="{FF2B5EF4-FFF2-40B4-BE49-F238E27FC236}">
                <a16:creationId xmlns:a16="http://schemas.microsoft.com/office/drawing/2014/main" id="{03B810ED-E68E-4637-9472-F6D25D1E6928}"/>
              </a:ext>
            </a:extLst>
          </p:cNvPr>
          <p:cNvSpPr>
            <a:spLocks noGrp="1"/>
          </p:cNvSpPr>
          <p:nvPr>
            <p:ph sz="quarter" idx="4" hasCustomPrompt="1"/>
          </p:nvPr>
        </p:nvSpPr>
        <p:spPr>
          <a:xfrm>
            <a:off x="534220" y="2244720"/>
            <a:ext cx="5447479" cy="3889379"/>
          </a:xfrm>
          <a:prstGeom prst="rect">
            <a:avLst/>
          </a:prstGeom>
          <a:solidFill>
            <a:schemeClr val="bg1"/>
          </a:solidFill>
        </p:spPr>
        <p:txBody>
          <a:bodyPr vert="horz" lIns="0" tIns="0" rIns="0" bIns="0" rtlCol="0">
            <a:noAutofit/>
          </a:bodyPr>
          <a:lstStyle>
            <a:lvl1pP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9" name="Text Placeholder 5">
            <a:extLst>
              <a:ext uri="{FF2B5EF4-FFF2-40B4-BE49-F238E27FC236}">
                <a16:creationId xmlns:a16="http://schemas.microsoft.com/office/drawing/2014/main" id="{20F34A11-D1C4-1141-A437-411C04A150DA}"/>
              </a:ext>
            </a:extLst>
          </p:cNvPr>
          <p:cNvSpPr>
            <a:spLocks noGrp="1"/>
          </p:cNvSpPr>
          <p:nvPr>
            <p:ph type="body" sz="quarter" idx="3" hasCustomPrompt="1"/>
          </p:nvPr>
        </p:nvSpPr>
        <p:spPr>
          <a:xfrm>
            <a:off x="6286359" y="1641186"/>
            <a:ext cx="5368926" cy="276997"/>
          </a:xfrm>
          <a:prstGeom prst="rect">
            <a:avLst/>
          </a:prstGeom>
        </p:spPr>
        <p:txBody>
          <a:bodyPr vert="horz" lIns="0" tIns="0" rIns="0" bIns="0" rtlCol="0" anchor="t">
            <a:noAutofit/>
          </a:bodyPr>
          <a:lstStyle>
            <a:lvl1pPr marL="0" indent="0">
              <a:spcAft>
                <a:spcPts val="0"/>
              </a:spcAft>
              <a:buNone/>
              <a:defRPr lang="en-US" b="1" baseline="0" dirty="0"/>
            </a:lvl1pPr>
          </a:lstStyle>
          <a:p>
            <a:pPr marL="171501" lvl="0" indent="-171501"/>
            <a:r>
              <a:rPr lang="en-US"/>
              <a:t>Header 2</a:t>
            </a:r>
          </a:p>
        </p:txBody>
      </p:sp>
      <p:sp>
        <p:nvSpPr>
          <p:cNvPr id="15" name="Text Placeholder 6">
            <a:extLst>
              <a:ext uri="{FF2B5EF4-FFF2-40B4-BE49-F238E27FC236}">
                <a16:creationId xmlns:a16="http://schemas.microsoft.com/office/drawing/2014/main" id="{3302C231-A124-4DBC-9E31-CF4A9E847ABD}"/>
              </a:ext>
            </a:extLst>
          </p:cNvPr>
          <p:cNvSpPr>
            <a:spLocks noGrp="1"/>
          </p:cNvSpPr>
          <p:nvPr>
            <p:ph sz="quarter" idx="5" hasCustomPrompt="1"/>
          </p:nvPr>
        </p:nvSpPr>
        <p:spPr>
          <a:xfrm>
            <a:off x="6287039" y="2244720"/>
            <a:ext cx="5376378" cy="3889379"/>
          </a:xfrm>
          <a:prstGeom prst="rect">
            <a:avLst/>
          </a:prstGeom>
          <a:solidFill>
            <a:schemeClr val="bg1"/>
          </a:solidFill>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19" name="Text Placeholder 7">
            <a:extLst>
              <a:ext uri="{FF2B5EF4-FFF2-40B4-BE49-F238E27FC236}">
                <a16:creationId xmlns:a16="http://schemas.microsoft.com/office/drawing/2014/main" id="{27BCA7FC-1CDF-B248-A0FE-220C98855C34}"/>
              </a:ext>
            </a:extLst>
          </p:cNvPr>
          <p:cNvSpPr>
            <a:spLocks noGrp="1"/>
          </p:cNvSpPr>
          <p:nvPr>
            <p:ph type="body" sz="quarter" idx="6"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2" name="Date Placeholder 8">
            <a:extLst>
              <a:ext uri="{FF2B5EF4-FFF2-40B4-BE49-F238E27FC236}">
                <a16:creationId xmlns:a16="http://schemas.microsoft.com/office/drawing/2014/main" id="{351902C6-7022-D242-9AEC-97393407D1E7}"/>
              </a:ext>
            </a:extLst>
          </p:cNvPr>
          <p:cNvSpPr>
            <a:spLocks noGrp="1"/>
          </p:cNvSpPr>
          <p:nvPr>
            <p:ph type="dt" sz="half" idx="7"/>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05D68036-DE22-FE42-96F5-767959CBFAFA}" type="datetime3">
              <a:t>30 September 2024</a:t>
            </a:fld>
            <a:endParaRPr lang="en-US"/>
          </a:p>
        </p:txBody>
      </p:sp>
      <p:sp>
        <p:nvSpPr>
          <p:cNvPr id="20" name="Footer Placeholder 9">
            <a:extLst>
              <a:ext uri="{FF2B5EF4-FFF2-40B4-BE49-F238E27FC236}">
                <a16:creationId xmlns:a16="http://schemas.microsoft.com/office/drawing/2014/main" id="{1783B01A-32CF-8245-B7F6-C1BC02D8D533}"/>
              </a:ext>
            </a:extLst>
          </p:cNvPr>
          <p:cNvSpPr>
            <a:spLocks noGrp="1"/>
          </p:cNvSpPr>
          <p:nvPr>
            <p:ph type="ftr" sz="quarter" idx="8"/>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1" name="Slide Number Placeholder 10">
            <a:extLst>
              <a:ext uri="{FF2B5EF4-FFF2-40B4-BE49-F238E27FC236}">
                <a16:creationId xmlns:a16="http://schemas.microsoft.com/office/drawing/2014/main" id="{DEEC593F-5090-F54D-9DE4-8B999E86D6AC}"/>
              </a:ext>
            </a:extLst>
          </p:cNvPr>
          <p:cNvSpPr>
            <a:spLocks noGrp="1"/>
          </p:cNvSpPr>
          <p:nvPr>
            <p:ph type="sldNum" sz="quarter" idx="9"/>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4" name="Straight Connector 11">
            <a:extLst>
              <a:ext uri="{FF2B5EF4-FFF2-40B4-BE49-F238E27FC236}">
                <a16:creationId xmlns:a16="http://schemas.microsoft.com/office/drawing/2014/main" id="{7FFAF916-9C90-0441-B544-DB40E49534DD}"/>
              </a:ext>
            </a:extLst>
          </p:cNvPr>
          <p:cNvCxnSpPr>
            <a:cxnSpLocks/>
          </p:cNvCxnSpPr>
          <p:nvPr userDrawn="1"/>
        </p:nvCxnSpPr>
        <p:spPr>
          <a:xfrm>
            <a:off x="534221" y="1570338"/>
            <a:ext cx="543992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2">
            <a:extLst>
              <a:ext uri="{FF2B5EF4-FFF2-40B4-BE49-F238E27FC236}">
                <a16:creationId xmlns:a16="http://schemas.microsoft.com/office/drawing/2014/main" id="{84A50A12-A2BB-E740-BF44-D5B7CEBE05B3}"/>
              </a:ext>
            </a:extLst>
          </p:cNvPr>
          <p:cNvCxnSpPr>
            <a:cxnSpLocks/>
          </p:cNvCxnSpPr>
          <p:nvPr userDrawn="1"/>
        </p:nvCxnSpPr>
        <p:spPr>
          <a:xfrm>
            <a:off x="6290246" y="1570338"/>
            <a:ext cx="5367532"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225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r graphic - 2 Columns (no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F294-11EE-4677-7713-B08E6301C852}"/>
              </a:ext>
            </a:extLst>
          </p:cNvPr>
          <p:cNvSpPr>
            <a:spLocks noGrp="1"/>
          </p:cNvSpPr>
          <p:nvPr>
            <p:ph type="title" hasCustomPrompt="1"/>
          </p:nvPr>
        </p:nvSpPr>
        <p:spPr>
          <a:xfrm>
            <a:off x="542457" y="530943"/>
            <a:ext cx="11120967" cy="365760"/>
          </a:xfrm>
        </p:spPr>
        <p:txBody>
          <a:bodyPr>
            <a:noAutofit/>
          </a:bodyPr>
          <a:lstStyle>
            <a:lvl1pPr>
              <a:lnSpc>
                <a:spcPct val="100000"/>
              </a:lnSpc>
              <a:defRPr/>
            </a:lvl1pPr>
          </a:lstStyle>
          <a:p>
            <a:r>
              <a:rPr lang="en-US"/>
              <a:t>Text or graphic - 2 Columns (no headers)</a:t>
            </a:r>
          </a:p>
        </p:txBody>
      </p:sp>
      <p:sp>
        <p:nvSpPr>
          <p:cNvPr id="24" name="Text Placeholder 2">
            <a:extLst>
              <a:ext uri="{FF2B5EF4-FFF2-40B4-BE49-F238E27FC236}">
                <a16:creationId xmlns:a16="http://schemas.microsoft.com/office/drawing/2014/main" id="{893046DD-C65D-964F-9393-B63DDD14EA5E}"/>
              </a:ext>
            </a:extLst>
          </p:cNvPr>
          <p:cNvSpPr>
            <a:spLocks noGrp="1"/>
          </p:cNvSpPr>
          <p:nvPr>
            <p:ph type="body" sz="quarter" idx="1" hasCustomPrompt="1"/>
          </p:nvPr>
        </p:nvSpPr>
        <p:spPr>
          <a:xfrm>
            <a:off x="542457" y="1021112"/>
            <a:ext cx="11119274" cy="246221"/>
          </a:xfrm>
          <a:prstGeom prst="rect">
            <a:avLst/>
          </a:prstGeom>
        </p:spPr>
        <p:txBody>
          <a:bodyPr vert="horz" wrap="square" lIns="0" tIns="0" rIns="0" bIns="0" rtlCol="0">
            <a:noAutofit/>
          </a:bodyPr>
          <a:lstStyle>
            <a:lvl1pPr marL="0" indent="0">
              <a:buFont typeface="Arial" panose="020B0604020202020204" pitchFamily="34" charset="0"/>
              <a:buNone/>
              <a:defRPr lang="en-US" sz="1600" b="0" i="1" baseline="0" dirty="0"/>
            </a:lvl1pPr>
          </a:lstStyle>
          <a:p>
            <a:pPr marL="171501" lvl="0" indent="-171501">
              <a:lnSpc>
                <a:spcPct val="100000"/>
              </a:lnSpc>
            </a:pPr>
            <a:r>
              <a:rPr lang="en-US"/>
              <a:t>Page Description / Narrative Text (Optional)</a:t>
            </a:r>
          </a:p>
        </p:txBody>
      </p:sp>
      <p:sp>
        <p:nvSpPr>
          <p:cNvPr id="14" name="Text Placeholder 4">
            <a:extLst>
              <a:ext uri="{FF2B5EF4-FFF2-40B4-BE49-F238E27FC236}">
                <a16:creationId xmlns:a16="http://schemas.microsoft.com/office/drawing/2014/main" id="{03B810ED-E68E-4637-9472-F6D25D1E6928}"/>
              </a:ext>
            </a:extLst>
          </p:cNvPr>
          <p:cNvSpPr>
            <a:spLocks noGrp="1"/>
          </p:cNvSpPr>
          <p:nvPr>
            <p:ph sz="quarter" idx="4" hasCustomPrompt="1"/>
          </p:nvPr>
        </p:nvSpPr>
        <p:spPr>
          <a:xfrm>
            <a:off x="534220" y="1782147"/>
            <a:ext cx="5447479" cy="4351953"/>
          </a:xfrm>
          <a:prstGeom prst="rect">
            <a:avLst/>
          </a:prstGeom>
          <a:noFill/>
        </p:spPr>
        <p:txBody>
          <a:bodyPr vert="horz" lIns="137160" tIns="137160" rIns="0" bIns="1371600" rtlCol="0" anchor="ctr">
            <a:noAutofit/>
          </a:bodyPr>
          <a:lstStyle>
            <a:lvl1pPr algn="ct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15" name="Text Placeholder 6">
            <a:extLst>
              <a:ext uri="{FF2B5EF4-FFF2-40B4-BE49-F238E27FC236}">
                <a16:creationId xmlns:a16="http://schemas.microsoft.com/office/drawing/2014/main" id="{3302C231-A124-4DBC-9E31-CF4A9E847ABD}"/>
              </a:ext>
            </a:extLst>
          </p:cNvPr>
          <p:cNvSpPr>
            <a:spLocks noGrp="1"/>
          </p:cNvSpPr>
          <p:nvPr>
            <p:ph sz="quarter" idx="5" hasCustomPrompt="1"/>
          </p:nvPr>
        </p:nvSpPr>
        <p:spPr>
          <a:xfrm>
            <a:off x="6248400" y="1782147"/>
            <a:ext cx="5415017" cy="4351953"/>
          </a:xfrm>
          <a:prstGeom prst="rect">
            <a:avLst/>
          </a:prstGeom>
          <a:noFill/>
        </p:spPr>
        <p:txBody>
          <a:bodyPr vert="horz" lIns="137160" tIns="137160" rIns="0" bIns="1371600" rtlCol="0" anchor="ctr">
            <a:noAutofit/>
          </a:bodyPr>
          <a:lstStyle>
            <a:lvl1pPr algn="ct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ctr"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19" name="Text Placeholder 7">
            <a:extLst>
              <a:ext uri="{FF2B5EF4-FFF2-40B4-BE49-F238E27FC236}">
                <a16:creationId xmlns:a16="http://schemas.microsoft.com/office/drawing/2014/main" id="{27BCA7FC-1CDF-B248-A0FE-220C98855C34}"/>
              </a:ext>
            </a:extLst>
          </p:cNvPr>
          <p:cNvSpPr>
            <a:spLocks noGrp="1"/>
          </p:cNvSpPr>
          <p:nvPr>
            <p:ph type="body" sz="quarter" idx="6"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2" name="Date Placeholder 8">
            <a:extLst>
              <a:ext uri="{FF2B5EF4-FFF2-40B4-BE49-F238E27FC236}">
                <a16:creationId xmlns:a16="http://schemas.microsoft.com/office/drawing/2014/main" id="{351902C6-7022-D242-9AEC-97393407D1E7}"/>
              </a:ext>
            </a:extLst>
          </p:cNvPr>
          <p:cNvSpPr>
            <a:spLocks noGrp="1"/>
          </p:cNvSpPr>
          <p:nvPr>
            <p:ph type="dt" sz="half" idx="7"/>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3E9C66EC-5D70-B140-A580-74420E9E35C7}" type="datetime3">
              <a:t>30 September 2024</a:t>
            </a:fld>
            <a:endParaRPr lang="en-US"/>
          </a:p>
        </p:txBody>
      </p:sp>
      <p:sp>
        <p:nvSpPr>
          <p:cNvPr id="20" name="Footer Placeholder 9">
            <a:extLst>
              <a:ext uri="{FF2B5EF4-FFF2-40B4-BE49-F238E27FC236}">
                <a16:creationId xmlns:a16="http://schemas.microsoft.com/office/drawing/2014/main" id="{1783B01A-32CF-8245-B7F6-C1BC02D8D533}"/>
              </a:ext>
            </a:extLst>
          </p:cNvPr>
          <p:cNvSpPr>
            <a:spLocks noGrp="1"/>
          </p:cNvSpPr>
          <p:nvPr>
            <p:ph type="ftr" sz="quarter" idx="8"/>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1" name="Slide Number Placeholder 10">
            <a:extLst>
              <a:ext uri="{FF2B5EF4-FFF2-40B4-BE49-F238E27FC236}">
                <a16:creationId xmlns:a16="http://schemas.microsoft.com/office/drawing/2014/main" id="{DEEC593F-5090-F54D-9DE4-8B999E86D6AC}"/>
              </a:ext>
            </a:extLst>
          </p:cNvPr>
          <p:cNvSpPr>
            <a:spLocks noGrp="1"/>
          </p:cNvSpPr>
          <p:nvPr>
            <p:ph type="sldNum" sz="quarter" idx="9"/>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TextBox 2">
            <a:extLst>
              <a:ext uri="{FF2B5EF4-FFF2-40B4-BE49-F238E27FC236}">
                <a16:creationId xmlns:a16="http://schemas.microsoft.com/office/drawing/2014/main" id="{D7F7719F-4180-6E81-9C02-4D0BE327AC66}"/>
              </a:ext>
            </a:extLst>
          </p:cNvPr>
          <p:cNvSpPr txBox="1"/>
          <p:nvPr userDrawn="1"/>
        </p:nvSpPr>
        <p:spPr>
          <a:xfrm>
            <a:off x="10548594" y="-103695"/>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2337686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r graphic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3527B-AF9D-AAAE-0232-18D579622463}"/>
              </a:ext>
            </a:extLst>
          </p:cNvPr>
          <p:cNvSpPr>
            <a:spLocks noGrp="1"/>
          </p:cNvSpPr>
          <p:nvPr>
            <p:ph type="title" hasCustomPrompt="1"/>
          </p:nvPr>
        </p:nvSpPr>
        <p:spPr/>
        <p:txBody>
          <a:bodyPr>
            <a:noAutofit/>
          </a:bodyPr>
          <a:lstStyle>
            <a:lvl1pPr>
              <a:lnSpc>
                <a:spcPct val="100000"/>
              </a:lnSpc>
              <a:defRPr/>
            </a:lvl1pPr>
          </a:lstStyle>
          <a:p>
            <a:r>
              <a:rPr lang="en-US"/>
              <a:t>Text or graphic - 3 Columns</a:t>
            </a:r>
          </a:p>
        </p:txBody>
      </p:sp>
      <p:sp>
        <p:nvSpPr>
          <p:cNvPr id="32" name="Text Placeholder 2">
            <a:extLst>
              <a:ext uri="{FF2B5EF4-FFF2-40B4-BE49-F238E27FC236}">
                <a16:creationId xmlns:a16="http://schemas.microsoft.com/office/drawing/2014/main" id="{521A6A3E-D5C2-274B-9184-CF0B08D6326A}"/>
              </a:ext>
            </a:extLst>
          </p:cNvPr>
          <p:cNvSpPr>
            <a:spLocks noGrp="1"/>
          </p:cNvSpPr>
          <p:nvPr>
            <p:ph type="body" sz="quarter" idx="1"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3" name="Text Placeholder 3">
            <a:extLst>
              <a:ext uri="{FF2B5EF4-FFF2-40B4-BE49-F238E27FC236}">
                <a16:creationId xmlns:a16="http://schemas.microsoft.com/office/drawing/2014/main" id="{2B5F1F30-ADD4-2D42-B311-B75E622B009F}"/>
              </a:ext>
            </a:extLst>
          </p:cNvPr>
          <p:cNvSpPr>
            <a:spLocks noGrp="1"/>
          </p:cNvSpPr>
          <p:nvPr>
            <p:ph type="body" sz="quarter" idx="2" hasCustomPrompt="1"/>
          </p:nvPr>
        </p:nvSpPr>
        <p:spPr>
          <a:xfrm>
            <a:off x="533539" y="1641185"/>
            <a:ext cx="3505220" cy="323124"/>
          </a:xfrm>
          <a:prstGeom prst="rect">
            <a:avLst/>
          </a:prstGeom>
        </p:spPr>
        <p:txBody>
          <a:bodyPr vert="horz" lIns="0" tIns="0" rIns="0" bIns="0" rtlCol="0" anchor="t">
            <a:noAutofit/>
          </a:bodyPr>
          <a:lstStyle>
            <a:lvl1pPr marL="0" indent="0">
              <a:spcAft>
                <a:spcPts val="0"/>
              </a:spcAft>
              <a:buNone/>
              <a:defRPr lang="en-US" b="1" baseline="0" dirty="0"/>
            </a:lvl1pPr>
          </a:lstStyle>
          <a:p>
            <a:pPr marL="171501" lvl="0" indent="-171501"/>
            <a:r>
              <a:rPr lang="en-US"/>
              <a:t>Header 1</a:t>
            </a:r>
          </a:p>
        </p:txBody>
      </p:sp>
      <p:sp>
        <p:nvSpPr>
          <p:cNvPr id="18" name="Text Placeholder 4">
            <a:extLst>
              <a:ext uri="{FF2B5EF4-FFF2-40B4-BE49-F238E27FC236}">
                <a16:creationId xmlns:a16="http://schemas.microsoft.com/office/drawing/2014/main" id="{09011BA4-3821-4B58-946F-A0583B8E1B4E}"/>
              </a:ext>
            </a:extLst>
          </p:cNvPr>
          <p:cNvSpPr>
            <a:spLocks noGrp="1"/>
          </p:cNvSpPr>
          <p:nvPr>
            <p:ph sz="quarter" idx="5" hasCustomPrompt="1"/>
          </p:nvPr>
        </p:nvSpPr>
        <p:spPr>
          <a:xfrm>
            <a:off x="533539" y="2244720"/>
            <a:ext cx="3504524" cy="3889380"/>
          </a:xfrm>
          <a:prstGeom prst="rect">
            <a:avLst/>
          </a:prstGeom>
        </p:spPr>
        <p:txBody>
          <a:bodyPr vert="horz" lIns="0" tIns="0" rIns="0" bIns="0" rtlCol="0">
            <a:noAutofit/>
          </a:bodyPr>
          <a:lstStyle>
            <a:lvl1pP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7" name="Text Placeholder 5">
            <a:extLst>
              <a:ext uri="{FF2B5EF4-FFF2-40B4-BE49-F238E27FC236}">
                <a16:creationId xmlns:a16="http://schemas.microsoft.com/office/drawing/2014/main" id="{5015B2A8-7385-AE44-8F67-B76BE921AD2E}"/>
              </a:ext>
            </a:extLst>
          </p:cNvPr>
          <p:cNvSpPr>
            <a:spLocks noGrp="1"/>
          </p:cNvSpPr>
          <p:nvPr>
            <p:ph type="body" sz="quarter" idx="3" hasCustomPrompt="1"/>
          </p:nvPr>
        </p:nvSpPr>
        <p:spPr>
          <a:xfrm>
            <a:off x="4344186" y="1641185"/>
            <a:ext cx="3504524" cy="3229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2</a:t>
            </a:r>
          </a:p>
        </p:txBody>
      </p:sp>
      <p:sp>
        <p:nvSpPr>
          <p:cNvPr id="19" name="Text Placeholder 6">
            <a:extLst>
              <a:ext uri="{FF2B5EF4-FFF2-40B4-BE49-F238E27FC236}">
                <a16:creationId xmlns:a16="http://schemas.microsoft.com/office/drawing/2014/main" id="{1110828F-1382-45D3-89A8-402C37D30449}"/>
              </a:ext>
            </a:extLst>
          </p:cNvPr>
          <p:cNvSpPr>
            <a:spLocks noGrp="1"/>
          </p:cNvSpPr>
          <p:nvPr>
            <p:ph sz="quarter" idx="6" hasCustomPrompt="1"/>
          </p:nvPr>
        </p:nvSpPr>
        <p:spPr>
          <a:xfrm>
            <a:off x="4343804" y="2244720"/>
            <a:ext cx="3504524" cy="3889380"/>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11" name="Text Placeholder 7">
            <a:extLst>
              <a:ext uri="{FF2B5EF4-FFF2-40B4-BE49-F238E27FC236}">
                <a16:creationId xmlns:a16="http://schemas.microsoft.com/office/drawing/2014/main" id="{7A4F4A86-B345-DD4A-8370-2D614F921BA0}"/>
              </a:ext>
            </a:extLst>
          </p:cNvPr>
          <p:cNvSpPr>
            <a:spLocks noGrp="1"/>
          </p:cNvSpPr>
          <p:nvPr>
            <p:ph type="body" sz="quarter" idx="4" hasCustomPrompt="1"/>
          </p:nvPr>
        </p:nvSpPr>
        <p:spPr>
          <a:xfrm>
            <a:off x="8153838" y="1641185"/>
            <a:ext cx="3512407" cy="31960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20" name="Text Placeholder 8">
            <a:extLst>
              <a:ext uri="{FF2B5EF4-FFF2-40B4-BE49-F238E27FC236}">
                <a16:creationId xmlns:a16="http://schemas.microsoft.com/office/drawing/2014/main" id="{1976A536-AE04-47EE-AABB-40C62FC32200}"/>
              </a:ext>
            </a:extLst>
          </p:cNvPr>
          <p:cNvSpPr>
            <a:spLocks noGrp="1"/>
          </p:cNvSpPr>
          <p:nvPr>
            <p:ph sz="quarter" idx="7" hasCustomPrompt="1"/>
          </p:nvPr>
        </p:nvSpPr>
        <p:spPr>
          <a:xfrm>
            <a:off x="8153936" y="2244720"/>
            <a:ext cx="3507796" cy="3889380"/>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2" name="Text Placeholder 9">
            <a:extLst>
              <a:ext uri="{FF2B5EF4-FFF2-40B4-BE49-F238E27FC236}">
                <a16:creationId xmlns:a16="http://schemas.microsoft.com/office/drawing/2014/main" id="{4A134534-1548-834E-8975-0B9F0A5454F4}"/>
              </a:ext>
            </a:extLst>
          </p:cNvPr>
          <p:cNvSpPr>
            <a:spLocks noGrp="1"/>
          </p:cNvSpPr>
          <p:nvPr>
            <p:ph type="body" sz="quarter" idx="8"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7" name="Date Placeholder 10">
            <a:extLst>
              <a:ext uri="{FF2B5EF4-FFF2-40B4-BE49-F238E27FC236}">
                <a16:creationId xmlns:a16="http://schemas.microsoft.com/office/drawing/2014/main" id="{A0B25769-BA88-A643-B364-6674B6C73A63}"/>
              </a:ext>
            </a:extLst>
          </p:cNvPr>
          <p:cNvSpPr>
            <a:spLocks noGrp="1"/>
          </p:cNvSpPr>
          <p:nvPr>
            <p:ph type="dt" sz="half" idx="9"/>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F3AF127-0040-5644-945B-B85835F17B89}" type="datetime3">
              <a:t>30 September 2024</a:t>
            </a:fld>
            <a:endParaRPr lang="en-US"/>
          </a:p>
        </p:txBody>
      </p:sp>
      <p:sp>
        <p:nvSpPr>
          <p:cNvPr id="23" name="Footer Placeholder 11">
            <a:extLst>
              <a:ext uri="{FF2B5EF4-FFF2-40B4-BE49-F238E27FC236}">
                <a16:creationId xmlns:a16="http://schemas.microsoft.com/office/drawing/2014/main" id="{D4B82B62-89D6-1C4B-B886-A14D4F51632E}"/>
              </a:ext>
            </a:extLst>
          </p:cNvPr>
          <p:cNvSpPr>
            <a:spLocks noGrp="1"/>
          </p:cNvSpPr>
          <p:nvPr>
            <p:ph type="ftr" sz="quarter" idx="10"/>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2">
            <a:extLst>
              <a:ext uri="{FF2B5EF4-FFF2-40B4-BE49-F238E27FC236}">
                <a16:creationId xmlns:a16="http://schemas.microsoft.com/office/drawing/2014/main" id="{8FA37F43-6547-5445-851B-83EE6B2A877E}"/>
              </a:ext>
            </a:extLst>
          </p:cNvPr>
          <p:cNvSpPr>
            <a:spLocks noGrp="1"/>
          </p:cNvSpPr>
          <p:nvPr>
            <p:ph type="sldNum" sz="quarter" idx="11"/>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4" name="Straight Connector 13">
            <a:extLst>
              <a:ext uri="{FF2B5EF4-FFF2-40B4-BE49-F238E27FC236}">
                <a16:creationId xmlns:a16="http://schemas.microsoft.com/office/drawing/2014/main" id="{C991EB1A-BD52-6E4D-B2F3-4E0C90632DAD}"/>
              </a:ext>
            </a:extLst>
          </p:cNvPr>
          <p:cNvCxnSpPr>
            <a:cxnSpLocks/>
          </p:cNvCxnSpPr>
          <p:nvPr userDrawn="1"/>
        </p:nvCxnSpPr>
        <p:spPr>
          <a:xfrm>
            <a:off x="533539" y="1570338"/>
            <a:ext cx="350522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Straight Connector 14">
            <a:extLst>
              <a:ext uri="{FF2B5EF4-FFF2-40B4-BE49-F238E27FC236}">
                <a16:creationId xmlns:a16="http://schemas.microsoft.com/office/drawing/2014/main" id="{744E64E2-DAFF-1A41-9B6B-24903F2DB65C}"/>
              </a:ext>
            </a:extLst>
          </p:cNvPr>
          <p:cNvCxnSpPr>
            <a:cxnSpLocks/>
          </p:cNvCxnSpPr>
          <p:nvPr userDrawn="1"/>
        </p:nvCxnSpPr>
        <p:spPr>
          <a:xfrm>
            <a:off x="4344188" y="1570338"/>
            <a:ext cx="3504136"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Straight Connector 15">
            <a:extLst>
              <a:ext uri="{FF2B5EF4-FFF2-40B4-BE49-F238E27FC236}">
                <a16:creationId xmlns:a16="http://schemas.microsoft.com/office/drawing/2014/main" id="{1B6D433B-5A96-A544-B3DF-4EC0C519327F}"/>
              </a:ext>
            </a:extLst>
          </p:cNvPr>
          <p:cNvCxnSpPr>
            <a:cxnSpLocks/>
          </p:cNvCxnSpPr>
          <p:nvPr userDrawn="1"/>
        </p:nvCxnSpPr>
        <p:spPr>
          <a:xfrm>
            <a:off x="8153838" y="1570338"/>
            <a:ext cx="3512407"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758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width image + tit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544E-1FB6-86CC-DAC5-9CDAAAE1A323}"/>
              </a:ext>
            </a:extLst>
          </p:cNvPr>
          <p:cNvSpPr>
            <a:spLocks noGrp="1"/>
          </p:cNvSpPr>
          <p:nvPr>
            <p:ph type="title" hasCustomPrompt="1"/>
          </p:nvPr>
        </p:nvSpPr>
        <p:spPr/>
        <p:txBody>
          <a:bodyPr>
            <a:noAutofit/>
          </a:bodyPr>
          <a:lstStyle>
            <a:lvl1pPr>
              <a:lnSpc>
                <a:spcPct val="100000"/>
              </a:lnSpc>
              <a:defRPr/>
            </a:lvl1pPr>
          </a:lstStyle>
          <a:p>
            <a:r>
              <a:rPr lang="en-US"/>
              <a:t>Full-width image + title &amp; text</a:t>
            </a:r>
          </a:p>
        </p:txBody>
      </p:sp>
      <p:sp>
        <p:nvSpPr>
          <p:cNvPr id="23" name="Text Placeholder 2">
            <a:extLst>
              <a:ext uri="{FF2B5EF4-FFF2-40B4-BE49-F238E27FC236}">
                <a16:creationId xmlns:a16="http://schemas.microsoft.com/office/drawing/2014/main" id="{2BA14D70-1874-944B-8D3A-71712B10131B}"/>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5" name="Text Placeholder 4">
            <a:extLst>
              <a:ext uri="{FF2B5EF4-FFF2-40B4-BE49-F238E27FC236}">
                <a16:creationId xmlns:a16="http://schemas.microsoft.com/office/drawing/2014/main" id="{200E44B5-5645-D647-A03D-2BA476252FE3}"/>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8" name="Date Placeholder 5">
            <a:extLst>
              <a:ext uri="{FF2B5EF4-FFF2-40B4-BE49-F238E27FC236}">
                <a16:creationId xmlns:a16="http://schemas.microsoft.com/office/drawing/2014/main" id="{0ACF9E46-2CC5-804F-8636-0F4D9FC1E1AB}"/>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3EE9805-E749-A94A-9EA8-B9F4B92D8171}" type="datetime3">
              <a:t>30 September 2024</a:t>
            </a:fld>
            <a:endParaRPr lang="en-US"/>
          </a:p>
        </p:txBody>
      </p:sp>
      <p:sp>
        <p:nvSpPr>
          <p:cNvPr id="16" name="Footer Placeholder 6">
            <a:extLst>
              <a:ext uri="{FF2B5EF4-FFF2-40B4-BE49-F238E27FC236}">
                <a16:creationId xmlns:a16="http://schemas.microsoft.com/office/drawing/2014/main" id="{2399406D-BCE9-A54A-B923-B1EEDF04D74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7" name="Slide Number Placeholder 7">
            <a:extLst>
              <a:ext uri="{FF2B5EF4-FFF2-40B4-BE49-F238E27FC236}">
                <a16:creationId xmlns:a16="http://schemas.microsoft.com/office/drawing/2014/main" id="{1296E14D-7C73-1048-A429-BF65128B53D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6" name="Picture Placeholder 5">
            <a:extLst>
              <a:ext uri="{FF2B5EF4-FFF2-40B4-BE49-F238E27FC236}">
                <a16:creationId xmlns:a16="http://schemas.microsoft.com/office/drawing/2014/main" id="{F3C4BA8D-D559-D0AD-8DF5-47F52AF11423}"/>
              </a:ext>
            </a:extLst>
          </p:cNvPr>
          <p:cNvSpPr>
            <a:spLocks noGrp="1"/>
          </p:cNvSpPr>
          <p:nvPr>
            <p:ph type="pic" sz="quarter" idx="23" hasCustomPrompt="1"/>
          </p:nvPr>
        </p:nvSpPr>
        <p:spPr>
          <a:xfrm>
            <a:off x="535486" y="1485901"/>
            <a:ext cx="11106150" cy="4648200"/>
          </a:xfrm>
          <a:noFill/>
        </p:spPr>
        <p:txBody>
          <a:bodyPr tIns="1463040">
            <a:noAutofit/>
          </a:bodyPr>
          <a:lstStyle>
            <a:lvl1pPr algn="ctr">
              <a:defRPr sz="1200"/>
            </a:lvl1pPr>
          </a:lstStyle>
          <a:p>
            <a:r>
              <a:rPr lang="en-US"/>
              <a:t>Drag or click icon to add image</a:t>
            </a:r>
          </a:p>
        </p:txBody>
      </p:sp>
    </p:spTree>
    <p:extLst>
      <p:ext uri="{BB962C8B-B14F-4D97-AF65-F5344CB8AC3E}">
        <p14:creationId xmlns:p14="http://schemas.microsoft.com/office/powerpoint/2010/main" val="264263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width graphic + tit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544E-1FB6-86CC-DAC5-9CDAAAE1A323}"/>
              </a:ext>
            </a:extLst>
          </p:cNvPr>
          <p:cNvSpPr>
            <a:spLocks noGrp="1"/>
          </p:cNvSpPr>
          <p:nvPr>
            <p:ph type="title" hasCustomPrompt="1"/>
          </p:nvPr>
        </p:nvSpPr>
        <p:spPr/>
        <p:txBody>
          <a:bodyPr>
            <a:noAutofit/>
          </a:bodyPr>
          <a:lstStyle>
            <a:lvl1pPr>
              <a:lnSpc>
                <a:spcPct val="100000"/>
              </a:lnSpc>
              <a:defRPr/>
            </a:lvl1pPr>
          </a:lstStyle>
          <a:p>
            <a:r>
              <a:rPr lang="en-US"/>
              <a:t>Full-width graphic + title &amp; text</a:t>
            </a:r>
          </a:p>
        </p:txBody>
      </p:sp>
      <p:sp>
        <p:nvSpPr>
          <p:cNvPr id="23" name="Text Placeholder 2">
            <a:extLst>
              <a:ext uri="{FF2B5EF4-FFF2-40B4-BE49-F238E27FC236}">
                <a16:creationId xmlns:a16="http://schemas.microsoft.com/office/drawing/2014/main" id="{2BA14D70-1874-944B-8D3A-71712B10131B}"/>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0" name="Content Placeholder 3">
            <a:extLst>
              <a:ext uri="{FF2B5EF4-FFF2-40B4-BE49-F238E27FC236}">
                <a16:creationId xmlns:a16="http://schemas.microsoft.com/office/drawing/2014/main" id="{E4A06A30-F16A-466F-875F-C67C40FF941C}"/>
              </a:ext>
            </a:extLst>
          </p:cNvPr>
          <p:cNvSpPr>
            <a:spLocks noGrp="1"/>
          </p:cNvSpPr>
          <p:nvPr>
            <p:ph idx="1" hasCustomPrompt="1"/>
          </p:nvPr>
        </p:nvSpPr>
        <p:spPr>
          <a:xfrm>
            <a:off x="541225" y="1562100"/>
            <a:ext cx="11122000" cy="4572000"/>
          </a:xfrm>
          <a:prstGeom prst="rect">
            <a:avLst/>
          </a:prstGeom>
          <a:noFill/>
        </p:spPr>
        <p:txBody>
          <a:bodyPr tIns="1188720" anchor="t">
            <a:noAutofit/>
          </a:bodyPr>
          <a:lstStyle>
            <a:lvl1pPr algn="ctr">
              <a:buFontTx/>
              <a:buNone/>
              <a:defRPr sz="1200" baseline="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5" name="Text Placeholder 4">
            <a:extLst>
              <a:ext uri="{FF2B5EF4-FFF2-40B4-BE49-F238E27FC236}">
                <a16:creationId xmlns:a16="http://schemas.microsoft.com/office/drawing/2014/main" id="{200E44B5-5645-D647-A03D-2BA476252FE3}"/>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8" name="Date Placeholder 5">
            <a:extLst>
              <a:ext uri="{FF2B5EF4-FFF2-40B4-BE49-F238E27FC236}">
                <a16:creationId xmlns:a16="http://schemas.microsoft.com/office/drawing/2014/main" id="{0ACF9E46-2CC5-804F-8636-0F4D9FC1E1AB}"/>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23D6DB3-C0A6-B04D-B38B-F852BA402498}" type="datetime3">
              <a:t>30 September 2024</a:t>
            </a:fld>
            <a:endParaRPr lang="en-US"/>
          </a:p>
        </p:txBody>
      </p:sp>
      <p:sp>
        <p:nvSpPr>
          <p:cNvPr id="16" name="Footer Placeholder 6">
            <a:extLst>
              <a:ext uri="{FF2B5EF4-FFF2-40B4-BE49-F238E27FC236}">
                <a16:creationId xmlns:a16="http://schemas.microsoft.com/office/drawing/2014/main" id="{2399406D-BCE9-A54A-B923-B1EEDF04D74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7" name="Slide Number Placeholder 7">
            <a:extLst>
              <a:ext uri="{FF2B5EF4-FFF2-40B4-BE49-F238E27FC236}">
                <a16:creationId xmlns:a16="http://schemas.microsoft.com/office/drawing/2014/main" id="{1296E14D-7C73-1048-A429-BF65128B53D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60886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rge text with standar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Large text with standard image</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1" name="Text Placeholder 3">
            <a:extLst>
              <a:ext uri="{FF2B5EF4-FFF2-40B4-BE49-F238E27FC236}">
                <a16:creationId xmlns:a16="http://schemas.microsoft.com/office/drawing/2014/main" id="{28416187-2676-4C97-8C77-B094D1524F7F}"/>
              </a:ext>
            </a:extLst>
          </p:cNvPr>
          <p:cNvSpPr>
            <a:spLocks noGrp="1"/>
          </p:cNvSpPr>
          <p:nvPr>
            <p:ph type="body" sz="quarter" idx="26" hasCustomPrompt="1"/>
          </p:nvPr>
        </p:nvSpPr>
        <p:spPr>
          <a:xfrm>
            <a:off x="534221" y="1754704"/>
            <a:ext cx="3503842" cy="4303187"/>
          </a:xfrm>
          <a:prstGeom prst="rect">
            <a:avLst/>
          </a:prstGeom>
        </p:spPr>
        <p:txBody>
          <a:bodyPr vert="horz" lIns="0" tIns="0" rIns="0" bIns="0" rtlCol="0">
            <a:noAutofit/>
          </a:bodyPr>
          <a:lstStyle>
            <a:lvl1pPr>
              <a:lnSpc>
                <a:spcPct val="114000"/>
              </a:lnSpc>
              <a:spcBef>
                <a:spcPts val="300"/>
              </a:spcBef>
              <a:spcAft>
                <a:spcPts val="600"/>
              </a:spcAft>
              <a:defRPr sz="16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Large Text</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3400" y="6155683"/>
            <a:ext cx="7284317" cy="107722"/>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3A28C625-19B2-3C4E-889A-05870F3EBFC0}" type="datetime3">
              <a:t>30 September 2024</a:t>
            </a:fld>
            <a:endParaRPr lang="en-US"/>
          </a:p>
        </p:txBody>
      </p:sp>
      <p:cxnSp>
        <p:nvCxnSpPr>
          <p:cNvPr id="31" name="Straight Connector 9">
            <a:extLst>
              <a:ext uri="{FF2B5EF4-FFF2-40B4-BE49-F238E27FC236}">
                <a16:creationId xmlns:a16="http://schemas.microsoft.com/office/drawing/2014/main" id="{D8AD69F0-C6ED-1D41-9425-FD4C83DAA44D}"/>
              </a:ext>
            </a:extLst>
          </p:cNvPr>
          <p:cNvCxnSpPr>
            <a:cxnSpLocks/>
          </p:cNvCxnSpPr>
          <p:nvPr userDrawn="1"/>
        </p:nvCxnSpPr>
        <p:spPr>
          <a:xfrm>
            <a:off x="543952" y="1564876"/>
            <a:ext cx="3494111"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D5D05D7-1AC8-8C03-D244-5AC29238C9CD}"/>
              </a:ext>
            </a:extLst>
          </p:cNvPr>
          <p:cNvSpPr txBox="1"/>
          <p:nvPr userDrawn="1"/>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5" name="Picture Placeholder 4">
            <a:extLst>
              <a:ext uri="{FF2B5EF4-FFF2-40B4-BE49-F238E27FC236}">
                <a16:creationId xmlns:a16="http://schemas.microsoft.com/office/drawing/2014/main" id="{B507FB6E-96D0-0A16-600B-BA7482910C37}"/>
              </a:ext>
            </a:extLst>
          </p:cNvPr>
          <p:cNvSpPr>
            <a:spLocks noGrp="1"/>
          </p:cNvSpPr>
          <p:nvPr>
            <p:ph type="pic" sz="quarter" idx="27" hasCustomPrompt="1"/>
          </p:nvPr>
        </p:nvSpPr>
        <p:spPr>
          <a:xfrm>
            <a:off x="4343400" y="1565274"/>
            <a:ext cx="7284317" cy="4492619"/>
          </a:xfrm>
          <a:noFill/>
        </p:spPr>
        <p:txBody>
          <a:bodyPr tIns="1463040">
            <a:noAutofit/>
          </a:bodyPr>
          <a:lstStyle>
            <a:lvl1pPr marL="171501" marR="0" indent="-171501" algn="ctr" defTabSz="914674" rtl="0" eaLnBrk="1" fontAlgn="auto" latinLnBrk="0" hangingPunct="1">
              <a:lnSpc>
                <a:spcPct val="100000"/>
              </a:lnSpc>
              <a:spcBef>
                <a:spcPts val="0"/>
              </a:spcBef>
              <a:spcAft>
                <a:spcPts val="600"/>
              </a:spcAft>
              <a:buClr>
                <a:srgbClr val="000000"/>
              </a:buClr>
              <a:buSzTx/>
              <a:buFontTx/>
              <a:buNone/>
              <a:tabLst/>
              <a:defRPr sz="1200"/>
            </a:lvl1pPr>
          </a:lstStyle>
          <a:p>
            <a:pPr marL="171501" marR="0" lvl="0" indent="-171501" algn="ctr" defTabSz="914674" rtl="0" eaLnBrk="1" fontAlgn="auto" latinLnBrk="0" hangingPunct="1">
              <a:lnSpc>
                <a:spcPct val="100000"/>
              </a:lnSpc>
              <a:spcBef>
                <a:spcPts val="0"/>
              </a:spcBef>
              <a:spcAft>
                <a:spcPts val="600"/>
              </a:spcAft>
              <a:buClr>
                <a:srgbClr val="000000"/>
              </a:buClr>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Drag picture to placeholder or click icon to add</a:t>
            </a:r>
          </a:p>
        </p:txBody>
      </p:sp>
      <p:sp>
        <p:nvSpPr>
          <p:cNvPr id="4" name="TextBox 3">
            <a:extLst>
              <a:ext uri="{FF2B5EF4-FFF2-40B4-BE49-F238E27FC236}">
                <a16:creationId xmlns:a16="http://schemas.microsoft.com/office/drawing/2014/main" id="{C7934557-9B55-A4B0-61F1-ACCEC34D0401}"/>
              </a:ext>
            </a:extLst>
          </p:cNvPr>
          <p:cNvSpPr txBox="1"/>
          <p:nvPr userDrawn="1"/>
        </p:nvSpPr>
        <p:spPr>
          <a:xfrm>
            <a:off x="2008094" y="2214282"/>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6" name="TextBox 5">
            <a:extLst>
              <a:ext uri="{FF2B5EF4-FFF2-40B4-BE49-F238E27FC236}">
                <a16:creationId xmlns:a16="http://schemas.microsoft.com/office/drawing/2014/main" id="{EDC783D1-5884-54CC-EC86-75E75B8F752F}"/>
              </a:ext>
            </a:extLst>
          </p:cNvPr>
          <p:cNvSpPr txBox="1"/>
          <p:nvPr userDrawn="1"/>
        </p:nvSpPr>
        <p:spPr>
          <a:xfrm>
            <a:off x="1659467" y="1896533"/>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536401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rge text with table, chart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Large text with table, chart or object</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2" name="Content Placeholder 4">
            <a:extLst>
              <a:ext uri="{FF2B5EF4-FFF2-40B4-BE49-F238E27FC236}">
                <a16:creationId xmlns:a16="http://schemas.microsoft.com/office/drawing/2014/main" id="{A668358F-2B82-4E1B-AC57-B03EC85F571B}"/>
              </a:ext>
            </a:extLst>
          </p:cNvPr>
          <p:cNvSpPr>
            <a:spLocks noGrp="1" noChangeAspect="1"/>
          </p:cNvSpPr>
          <p:nvPr>
            <p:ph idx="1" hasCustomPrompt="1"/>
          </p:nvPr>
        </p:nvSpPr>
        <p:spPr>
          <a:xfrm>
            <a:off x="4343400" y="1564877"/>
            <a:ext cx="7284317" cy="4487248"/>
          </a:xfrm>
          <a:prstGeom prst="rect">
            <a:avLst/>
          </a:prstGeom>
          <a:noFill/>
        </p:spPr>
        <p:txBody>
          <a:bodyPr vert="horz" lIns="0" tIns="1188720" rIns="0" bIns="0" rtlCol="0" anchor="t">
            <a:noAutofit/>
          </a:bodyPr>
          <a:lstStyle>
            <a:lvl1pPr algn="ctr">
              <a:buFontTx/>
              <a:buNone/>
              <a:defRPr lang="en-US" sz="1200" baseline="0" dirty="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3400" y="6147221"/>
            <a:ext cx="7284317" cy="175262"/>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7DC79AD-C030-CC42-BF5E-566D9E958B01}" type="datetime3">
              <a:t>30 September 2024</a:t>
            </a:fld>
            <a:endParaRPr lang="en-US"/>
          </a:p>
        </p:txBody>
      </p:sp>
      <p:sp>
        <p:nvSpPr>
          <p:cNvPr id="3" name="TextBox 2">
            <a:extLst>
              <a:ext uri="{FF2B5EF4-FFF2-40B4-BE49-F238E27FC236}">
                <a16:creationId xmlns:a16="http://schemas.microsoft.com/office/drawing/2014/main" id="{BD5D05D7-1AC8-8C03-D244-5AC29238C9CD}"/>
              </a:ext>
            </a:extLst>
          </p:cNvPr>
          <p:cNvSpPr txBox="1"/>
          <p:nvPr userDrawn="1"/>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4" name="Text Placeholder 3">
            <a:extLst>
              <a:ext uri="{FF2B5EF4-FFF2-40B4-BE49-F238E27FC236}">
                <a16:creationId xmlns:a16="http://schemas.microsoft.com/office/drawing/2014/main" id="{F3FA6680-A83F-6FB7-0990-A7A3F54DC4F3}"/>
              </a:ext>
            </a:extLst>
          </p:cNvPr>
          <p:cNvSpPr>
            <a:spLocks noGrp="1"/>
          </p:cNvSpPr>
          <p:nvPr>
            <p:ph type="body" sz="quarter" idx="27" hasCustomPrompt="1"/>
          </p:nvPr>
        </p:nvSpPr>
        <p:spPr>
          <a:xfrm>
            <a:off x="534221" y="1754704"/>
            <a:ext cx="3503842" cy="4303193"/>
          </a:xfrm>
          <a:prstGeom prst="rect">
            <a:avLst/>
          </a:prstGeom>
        </p:spPr>
        <p:txBody>
          <a:bodyPr vert="horz" lIns="0" tIns="0" rIns="0" bIns="0" rtlCol="0">
            <a:noAutofit/>
          </a:bodyPr>
          <a:lstStyle>
            <a:lvl1pPr>
              <a:lnSpc>
                <a:spcPct val="114000"/>
              </a:lnSpc>
              <a:spcBef>
                <a:spcPts val="300"/>
              </a:spcBef>
              <a:spcAft>
                <a:spcPts val="600"/>
              </a:spcAft>
              <a:defRPr sz="16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Large Text</a:t>
            </a:r>
          </a:p>
        </p:txBody>
      </p:sp>
      <p:cxnSp>
        <p:nvCxnSpPr>
          <p:cNvPr id="5" name="Straight Connector 9">
            <a:extLst>
              <a:ext uri="{FF2B5EF4-FFF2-40B4-BE49-F238E27FC236}">
                <a16:creationId xmlns:a16="http://schemas.microsoft.com/office/drawing/2014/main" id="{F2D89A6D-B129-F598-ECF2-CDFD96CA2FF6}"/>
              </a:ext>
            </a:extLst>
          </p:cNvPr>
          <p:cNvCxnSpPr>
            <a:cxnSpLocks/>
          </p:cNvCxnSpPr>
          <p:nvPr userDrawn="1"/>
        </p:nvCxnSpPr>
        <p:spPr>
          <a:xfrm flipV="1">
            <a:off x="534221" y="1564876"/>
            <a:ext cx="3503842" cy="1"/>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264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with standard image">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1E2EF17-AA41-2F54-6BEC-CA5BD2C6C8ED}"/>
              </a:ext>
            </a:extLst>
          </p:cNvPr>
          <p:cNvSpPr>
            <a:spLocks noGrp="1"/>
          </p:cNvSpPr>
          <p:nvPr>
            <p:ph type="pic" sz="quarter" idx="28" hasCustomPrompt="1"/>
          </p:nvPr>
        </p:nvSpPr>
        <p:spPr>
          <a:xfrm>
            <a:off x="4343400" y="1565274"/>
            <a:ext cx="7284317" cy="4492623"/>
          </a:xfrm>
          <a:noFill/>
        </p:spPr>
        <p:txBody>
          <a:bodyPr tIns="1463040">
            <a:noAutofit/>
          </a:bodyPr>
          <a:lstStyle>
            <a:lvl1pPr marL="171501" marR="0" indent="-171501" algn="ctr" defTabSz="914674" rtl="0" eaLnBrk="1" fontAlgn="auto" latinLnBrk="0" hangingPunct="1">
              <a:lnSpc>
                <a:spcPct val="100000"/>
              </a:lnSpc>
              <a:spcBef>
                <a:spcPts val="0"/>
              </a:spcBef>
              <a:spcAft>
                <a:spcPts val="600"/>
              </a:spcAft>
              <a:buClr>
                <a:srgbClr val="000000"/>
              </a:buClr>
              <a:buSzTx/>
              <a:buFontTx/>
              <a:buNone/>
              <a:tabLst/>
              <a:defRPr sz="1200"/>
            </a:lvl1pPr>
          </a:lstStyle>
          <a:p>
            <a:pPr marL="171501" marR="0" lvl="0" indent="-171501" algn="ctr" defTabSz="914674" rtl="0" eaLnBrk="1" fontAlgn="auto" latinLnBrk="0" hangingPunct="1">
              <a:lnSpc>
                <a:spcPct val="100000"/>
              </a:lnSpc>
              <a:spcBef>
                <a:spcPts val="0"/>
              </a:spcBef>
              <a:spcAft>
                <a:spcPts val="600"/>
              </a:spcAft>
              <a:buClr>
                <a:srgbClr val="000000"/>
              </a:buClr>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Drag picture to placeholder or click icon to add</a:t>
            </a:r>
          </a:p>
        </p:txBody>
      </p:sp>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Text with standard image</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3400" y="6137584"/>
            <a:ext cx="7284317" cy="181767"/>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9AE9DF95-35DC-1545-BA4C-C3FF61991223}" type="datetime3">
              <a:t>30 September 2024</a:t>
            </a:fld>
            <a:endParaRPr lang="en-US"/>
          </a:p>
        </p:txBody>
      </p:sp>
      <p:sp>
        <p:nvSpPr>
          <p:cNvPr id="3" name="TextBox 2">
            <a:extLst>
              <a:ext uri="{FF2B5EF4-FFF2-40B4-BE49-F238E27FC236}">
                <a16:creationId xmlns:a16="http://schemas.microsoft.com/office/drawing/2014/main" id="{BD5D05D7-1AC8-8C03-D244-5AC29238C9CD}"/>
              </a:ext>
            </a:extLst>
          </p:cNvPr>
          <p:cNvSpPr txBox="1"/>
          <p:nvPr userDrawn="1"/>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4" name="Text Placeholder 3">
            <a:extLst>
              <a:ext uri="{FF2B5EF4-FFF2-40B4-BE49-F238E27FC236}">
                <a16:creationId xmlns:a16="http://schemas.microsoft.com/office/drawing/2014/main" id="{F3FA6680-A83F-6FB7-0990-A7A3F54DC4F3}"/>
              </a:ext>
            </a:extLst>
          </p:cNvPr>
          <p:cNvSpPr>
            <a:spLocks noGrp="1"/>
          </p:cNvSpPr>
          <p:nvPr>
            <p:ph type="body" sz="quarter" idx="27" hasCustomPrompt="1"/>
          </p:nvPr>
        </p:nvSpPr>
        <p:spPr>
          <a:xfrm>
            <a:off x="534221" y="1754704"/>
            <a:ext cx="3503842" cy="4300301"/>
          </a:xfrm>
          <a:prstGeom prst="rect">
            <a:avLst/>
          </a:prstGeom>
        </p:spPr>
        <p:txBody>
          <a:bodyPr vert="horz" lIns="0" tIns="0" rIns="0" bIns="0" rtlCol="0">
            <a:noAutofit/>
          </a:bodyPr>
          <a:lstStyle>
            <a:lvl1pPr>
              <a:lnSpc>
                <a:spcPct val="114000"/>
              </a:lnSpc>
              <a:spcBef>
                <a:spcPts val="300"/>
              </a:spcBef>
              <a:spcAft>
                <a:spcPts val="600"/>
              </a:spcAft>
              <a:defRPr sz="16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marL="0" marR="0" lvl="0" indent="0" algn="l" defTabSz="914674" rtl="0" eaLnBrk="1" fontAlgn="auto" latinLnBrk="0" hangingPunct="1">
              <a:lnSpc>
                <a:spcPct val="114000"/>
              </a:lnSpc>
              <a:spcBef>
                <a:spcPts val="300"/>
              </a:spcBef>
              <a:spcAft>
                <a:spcPts val="300"/>
              </a:spcAft>
              <a:buClr>
                <a:srgbClr val="000000"/>
              </a:buClr>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Click to add text</a:t>
            </a:r>
          </a:p>
        </p:txBody>
      </p:sp>
      <p:cxnSp>
        <p:nvCxnSpPr>
          <p:cNvPr id="5" name="Straight Connector 9">
            <a:extLst>
              <a:ext uri="{FF2B5EF4-FFF2-40B4-BE49-F238E27FC236}">
                <a16:creationId xmlns:a16="http://schemas.microsoft.com/office/drawing/2014/main" id="{F2D89A6D-B129-F598-ECF2-CDFD96CA2FF6}"/>
              </a:ext>
            </a:extLst>
          </p:cNvPr>
          <p:cNvCxnSpPr>
            <a:cxnSpLocks/>
          </p:cNvCxnSpPr>
          <p:nvPr userDrawn="1"/>
        </p:nvCxnSpPr>
        <p:spPr>
          <a:xfrm flipV="1">
            <a:off x="534221" y="1564876"/>
            <a:ext cx="3503842" cy="1"/>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97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with Table, Chart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Text with table, chart or object</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2" name="Content Placeholder 4">
            <a:extLst>
              <a:ext uri="{FF2B5EF4-FFF2-40B4-BE49-F238E27FC236}">
                <a16:creationId xmlns:a16="http://schemas.microsoft.com/office/drawing/2014/main" id="{A668358F-2B82-4E1B-AC57-B03EC85F571B}"/>
              </a:ext>
            </a:extLst>
          </p:cNvPr>
          <p:cNvSpPr>
            <a:spLocks noGrp="1" noChangeAspect="1"/>
          </p:cNvSpPr>
          <p:nvPr>
            <p:ph idx="1" hasCustomPrompt="1"/>
          </p:nvPr>
        </p:nvSpPr>
        <p:spPr>
          <a:xfrm>
            <a:off x="4309570" y="1564876"/>
            <a:ext cx="7318147" cy="4493021"/>
          </a:xfrm>
          <a:prstGeom prst="rect">
            <a:avLst/>
          </a:prstGeom>
          <a:noFill/>
        </p:spPr>
        <p:txBody>
          <a:bodyPr vert="horz" lIns="0" tIns="1188720" rIns="0" bIns="0" rtlCol="0" anchor="t">
            <a:noAutofit/>
          </a:bodyPr>
          <a:lstStyle>
            <a:lvl1pPr algn="ctr">
              <a:buFontTx/>
              <a:buNone/>
              <a:defRPr lang="en-US" sz="1200" baseline="0" dirty="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5216" y="6119490"/>
            <a:ext cx="7318147" cy="138499"/>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80AB6CE-0CFE-C045-9374-387E34FA085C}" type="datetime3">
              <a:t>30 September 2024</a:t>
            </a:fld>
            <a:endParaRPr lang="en-US"/>
          </a:p>
        </p:txBody>
      </p:sp>
      <p:sp>
        <p:nvSpPr>
          <p:cNvPr id="3" name="TextBox 2">
            <a:extLst>
              <a:ext uri="{FF2B5EF4-FFF2-40B4-BE49-F238E27FC236}">
                <a16:creationId xmlns:a16="http://schemas.microsoft.com/office/drawing/2014/main" id="{BD5D05D7-1AC8-8C03-D244-5AC29238C9CD}"/>
              </a:ext>
            </a:extLst>
          </p:cNvPr>
          <p:cNvSpPr txBox="1"/>
          <p:nvPr userDrawn="1"/>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4" name="Text Placeholder 3">
            <a:extLst>
              <a:ext uri="{FF2B5EF4-FFF2-40B4-BE49-F238E27FC236}">
                <a16:creationId xmlns:a16="http://schemas.microsoft.com/office/drawing/2014/main" id="{F3FA6680-A83F-6FB7-0990-A7A3F54DC4F3}"/>
              </a:ext>
            </a:extLst>
          </p:cNvPr>
          <p:cNvSpPr>
            <a:spLocks noGrp="1"/>
          </p:cNvSpPr>
          <p:nvPr>
            <p:ph type="body" sz="quarter" idx="27" hasCustomPrompt="1"/>
          </p:nvPr>
        </p:nvSpPr>
        <p:spPr>
          <a:xfrm>
            <a:off x="534221" y="1754704"/>
            <a:ext cx="3503842" cy="4308729"/>
          </a:xfrm>
          <a:prstGeom prst="rect">
            <a:avLst/>
          </a:prstGeom>
        </p:spPr>
        <p:txBody>
          <a:bodyPr vert="horz" lIns="0" tIns="0" rIns="0" bIns="0" rtlCol="0">
            <a:noAutofit/>
          </a:bodyPr>
          <a:lstStyle>
            <a:lvl1pPr>
              <a:lnSpc>
                <a:spcPct val="114000"/>
              </a:lnSpc>
              <a:spcBef>
                <a:spcPts val="300"/>
              </a:spcBef>
              <a:spcAft>
                <a:spcPts val="600"/>
              </a:spcAft>
              <a:defRPr sz="14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marL="0" marR="0" lvl="0" indent="0" algn="l" defTabSz="914674" rtl="0" eaLnBrk="1" fontAlgn="auto" latinLnBrk="0" hangingPunct="1">
              <a:lnSpc>
                <a:spcPct val="114000"/>
              </a:lnSpc>
              <a:spcBef>
                <a:spcPts val="300"/>
              </a:spcBef>
              <a:spcAft>
                <a:spcPts val="300"/>
              </a:spcAft>
              <a:buClr>
                <a:srgbClr val="000000"/>
              </a:buClr>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Click to add text</a:t>
            </a:r>
          </a:p>
        </p:txBody>
      </p:sp>
      <p:cxnSp>
        <p:nvCxnSpPr>
          <p:cNvPr id="5" name="Straight Connector 9">
            <a:extLst>
              <a:ext uri="{FF2B5EF4-FFF2-40B4-BE49-F238E27FC236}">
                <a16:creationId xmlns:a16="http://schemas.microsoft.com/office/drawing/2014/main" id="{F2D89A6D-B129-F598-ECF2-CDFD96CA2FF6}"/>
              </a:ext>
            </a:extLst>
          </p:cNvPr>
          <p:cNvCxnSpPr>
            <a:cxnSpLocks/>
          </p:cNvCxnSpPr>
          <p:nvPr userDrawn="1"/>
        </p:nvCxnSpPr>
        <p:spPr>
          <a:xfrm flipV="1">
            <a:off x="534221" y="1564876"/>
            <a:ext cx="3503842" cy="1"/>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279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Table, Chart or Object -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2 table, chart or object - 1:3</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2" name="Content Placeholder 4">
            <a:extLst>
              <a:ext uri="{FF2B5EF4-FFF2-40B4-BE49-F238E27FC236}">
                <a16:creationId xmlns:a16="http://schemas.microsoft.com/office/drawing/2014/main" id="{A668358F-2B82-4E1B-AC57-B03EC85F571B}"/>
              </a:ext>
            </a:extLst>
          </p:cNvPr>
          <p:cNvSpPr>
            <a:spLocks noGrp="1" noChangeAspect="1"/>
          </p:cNvSpPr>
          <p:nvPr>
            <p:ph idx="1" hasCustomPrompt="1"/>
          </p:nvPr>
        </p:nvSpPr>
        <p:spPr>
          <a:xfrm>
            <a:off x="4309570" y="1564876"/>
            <a:ext cx="7318147" cy="4493023"/>
          </a:xfrm>
          <a:prstGeom prst="rect">
            <a:avLst/>
          </a:prstGeom>
          <a:noFill/>
        </p:spPr>
        <p:txBody>
          <a:bodyPr vert="horz" lIns="0" tIns="1188720" rIns="0" bIns="0" rtlCol="0" anchor="t">
            <a:noAutofit/>
          </a:bodyPr>
          <a:lstStyle>
            <a:lvl1pPr algn="ctr">
              <a:buFontTx/>
              <a:buNone/>
              <a:defRPr lang="en-US" sz="1200" baseline="0" dirty="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542457" y="6128113"/>
            <a:ext cx="11063434" cy="184312"/>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4C3AC1FC-6EDB-784E-A133-08EBD5F2919F}" type="datetime3">
              <a:t>30 September 2024</a:t>
            </a:fld>
            <a:endParaRPr lang="en-US"/>
          </a:p>
        </p:txBody>
      </p:sp>
      <p:sp>
        <p:nvSpPr>
          <p:cNvPr id="7" name="Content Placeholder 6">
            <a:extLst>
              <a:ext uri="{FF2B5EF4-FFF2-40B4-BE49-F238E27FC236}">
                <a16:creationId xmlns:a16="http://schemas.microsoft.com/office/drawing/2014/main" id="{9CF01442-EBCF-F40C-F167-C486C9BDCD40}"/>
              </a:ext>
            </a:extLst>
          </p:cNvPr>
          <p:cNvSpPr>
            <a:spLocks noGrp="1"/>
          </p:cNvSpPr>
          <p:nvPr>
            <p:ph sz="quarter" idx="28" hasCustomPrompt="1"/>
          </p:nvPr>
        </p:nvSpPr>
        <p:spPr>
          <a:xfrm>
            <a:off x="564283" y="1565275"/>
            <a:ext cx="3495675" cy="4501430"/>
          </a:xfrm>
        </p:spPr>
        <p:txBody>
          <a:bodyPr tIns="1188720"/>
          <a:lstStyle>
            <a:lvl1pPr>
              <a:defRPr sz="120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Tree>
    <p:extLst>
      <p:ext uri="{BB962C8B-B14F-4D97-AF65-F5344CB8AC3E}">
        <p14:creationId xmlns:p14="http://schemas.microsoft.com/office/powerpoint/2010/main" val="286283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and side-bar n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Image and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5"/>
            <a:ext cx="2011680" cy="4570476"/>
          </a:xfrm>
          <a:noFill/>
        </p:spPr>
        <p:txBody>
          <a:bodyPr lIns="0" tIns="0" rIns="91440" bIns="91440">
            <a:noAutofit/>
          </a:bodyPr>
          <a:lstStyle>
            <a:lvl1pPr>
              <a:defRPr sz="1200"/>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CC0F78D-02F5-EA48-BC61-C86D22F49388}" type="datetime3">
              <a:t>30 September 2024</a:t>
            </a:fld>
            <a:endParaRPr lang="en-US"/>
          </a:p>
        </p:txBody>
      </p:sp>
      <p:sp>
        <p:nvSpPr>
          <p:cNvPr id="6" name="Picture Placeholder 5">
            <a:extLst>
              <a:ext uri="{FF2B5EF4-FFF2-40B4-BE49-F238E27FC236}">
                <a16:creationId xmlns:a16="http://schemas.microsoft.com/office/drawing/2014/main" id="{F8DCA2DA-B5A7-F9D8-B9C9-826D58BF567F}"/>
              </a:ext>
            </a:extLst>
          </p:cNvPr>
          <p:cNvSpPr>
            <a:spLocks noGrp="1"/>
          </p:cNvSpPr>
          <p:nvPr>
            <p:ph type="pic" sz="quarter" idx="24" hasCustomPrompt="1"/>
          </p:nvPr>
        </p:nvSpPr>
        <p:spPr>
          <a:xfrm>
            <a:off x="2793683" y="1563625"/>
            <a:ext cx="8869680" cy="4570475"/>
          </a:xfrm>
          <a:noFill/>
        </p:spPr>
        <p:txBody>
          <a:bodyPr tIns="1645920">
            <a:noAutofit/>
          </a:bodyPr>
          <a:lstStyle>
            <a:lvl1pPr algn="ctr">
              <a:defRPr sz="120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Tree>
    <p:extLst>
      <p:ext uri="{BB962C8B-B14F-4D97-AF65-F5344CB8AC3E}">
        <p14:creationId xmlns:p14="http://schemas.microsoft.com/office/powerpoint/2010/main" val="385535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752">
          <p15:clr>
            <a:srgbClr val="FBAE40"/>
          </p15:clr>
        </p15:guide>
        <p15:guide id="8" pos="160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ic and side-bar n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Graphic and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4"/>
            <a:ext cx="2011680" cy="4569787"/>
          </a:xfrm>
          <a:noFill/>
        </p:spPr>
        <p:txBody>
          <a:bodyPr lIns="0" tIns="0" rIns="91440" bIns="91440">
            <a:noAutofit/>
          </a:bodyPr>
          <a:lstStyle>
            <a:lvl1pPr>
              <a:defRPr sz="1200"/>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FC83268D-555D-964F-AC82-84C2C2EE23B7}" type="datetime3">
              <a:t>30 September 2024</a:t>
            </a:fld>
            <a:endParaRPr lang="en-US"/>
          </a:p>
        </p:txBody>
      </p:sp>
      <p:sp>
        <p:nvSpPr>
          <p:cNvPr id="5" name="Content Placeholder 4">
            <a:extLst>
              <a:ext uri="{FF2B5EF4-FFF2-40B4-BE49-F238E27FC236}">
                <a16:creationId xmlns:a16="http://schemas.microsoft.com/office/drawing/2014/main" id="{F8B3F41D-4718-6027-A1AD-1408FDC4DF3C}"/>
              </a:ext>
            </a:extLst>
          </p:cNvPr>
          <p:cNvSpPr>
            <a:spLocks noGrp="1"/>
          </p:cNvSpPr>
          <p:nvPr>
            <p:ph sz="quarter" idx="23" hasCustomPrompt="1"/>
          </p:nvPr>
        </p:nvSpPr>
        <p:spPr>
          <a:xfrm>
            <a:off x="2793683" y="1563624"/>
            <a:ext cx="8869680" cy="4570476"/>
          </a:xfrm>
          <a:noFill/>
        </p:spPr>
        <p:txBody>
          <a:bodyPr tIns="1280160">
            <a:noAutofit/>
          </a:bodyPr>
          <a:lstStyle>
            <a:lvl1pPr algn="ctr">
              <a:defRPr sz="1200"/>
            </a:lvl1pPr>
            <a:lvl2pPr algn="ctr">
              <a:defRPr/>
            </a:lvl2pPr>
            <a:lvl3pPr algn="ctr">
              <a:defRPr/>
            </a:lvl3pPr>
            <a:lvl4pPr algn="ctr">
              <a:defRPr/>
            </a:lvl4pPr>
            <a:lvl5pPr algn="ctr">
              <a:defRPr/>
            </a:lvl5pPr>
          </a:lstStyle>
          <a:p>
            <a:pPr lvl="0"/>
            <a:r>
              <a:rPr lang="en-US"/>
              <a:t>Click to add image, graphic, or other content</a:t>
            </a:r>
          </a:p>
        </p:txBody>
      </p:sp>
    </p:spTree>
    <p:extLst>
      <p:ext uri="{BB962C8B-B14F-4D97-AF65-F5344CB8AC3E}">
        <p14:creationId xmlns:p14="http://schemas.microsoft.com/office/powerpoint/2010/main" val="332818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608">
          <p15:clr>
            <a:srgbClr val="FBAE40"/>
          </p15:clr>
        </p15:guide>
        <p15:guide id="8" pos="175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and black side-bar note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0533B3-EFE8-9E5A-F4B7-44FED418CFA6}"/>
              </a:ext>
            </a:extLst>
          </p:cNvPr>
          <p:cNvSpPr>
            <a:spLocks noGrp="1"/>
          </p:cNvSpPr>
          <p:nvPr>
            <p:ph type="pic" sz="quarter" idx="24" hasCustomPrompt="1"/>
          </p:nvPr>
        </p:nvSpPr>
        <p:spPr>
          <a:xfrm>
            <a:off x="2793683" y="1563677"/>
            <a:ext cx="8869680" cy="4570423"/>
          </a:xfrm>
          <a:noFill/>
        </p:spPr>
        <p:txBody>
          <a:bodyPr tIns="1645920">
            <a:noAutofit/>
          </a:bodyPr>
          <a:lstStyle>
            <a:lvl1pPr algn="ctr">
              <a:defRPr sz="120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Image and black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4"/>
            <a:ext cx="2011680" cy="4570475"/>
          </a:xfrm>
          <a:solidFill>
            <a:schemeClr val="tx1"/>
          </a:solidFill>
        </p:spPr>
        <p:txBody>
          <a:bodyPr lIns="137160" tIns="137160" rIns="91440" bIns="91440">
            <a:noAutofit/>
          </a:bodyPr>
          <a:lstStyle>
            <a:lvl1pPr>
              <a:defRPr sz="1200">
                <a:solidFill>
                  <a:schemeClr val="bg1"/>
                </a:solidFill>
              </a:defRPr>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7D3D9E09-B469-0C4B-AABD-86C3885B2ABA}" type="datetime3">
              <a:t>30 September 2024</a:t>
            </a:fld>
            <a:endParaRPr lang="en-US"/>
          </a:p>
        </p:txBody>
      </p:sp>
    </p:spTree>
    <p:extLst>
      <p:ext uri="{BB962C8B-B14F-4D97-AF65-F5344CB8AC3E}">
        <p14:creationId xmlns:p14="http://schemas.microsoft.com/office/powerpoint/2010/main" val="300657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608">
          <p15:clr>
            <a:srgbClr val="FBAE40"/>
          </p15:clr>
        </p15:guide>
        <p15:guide id="8" pos="177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phic and black side-bar n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Graphic and black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4"/>
            <a:ext cx="2011680" cy="4526136"/>
          </a:xfrm>
          <a:solidFill>
            <a:schemeClr val="tx1"/>
          </a:solidFill>
        </p:spPr>
        <p:txBody>
          <a:bodyPr lIns="137160" tIns="137160" rIns="91440" bIns="91440">
            <a:noAutofit/>
          </a:bodyPr>
          <a:lstStyle>
            <a:lvl1pPr>
              <a:defRPr sz="1200">
                <a:solidFill>
                  <a:schemeClr val="bg1"/>
                </a:solidFill>
              </a:defRPr>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BCDFF64-344B-7B4F-BA60-9CB1CAA8BE8D}" type="datetime3">
              <a:t>30 September 2024</a:t>
            </a:fld>
            <a:endParaRPr lang="en-US"/>
          </a:p>
        </p:txBody>
      </p:sp>
      <p:sp>
        <p:nvSpPr>
          <p:cNvPr id="5" name="Content Placeholder 4">
            <a:extLst>
              <a:ext uri="{FF2B5EF4-FFF2-40B4-BE49-F238E27FC236}">
                <a16:creationId xmlns:a16="http://schemas.microsoft.com/office/drawing/2014/main" id="{F8B3F41D-4718-6027-A1AD-1408FDC4DF3C}"/>
              </a:ext>
            </a:extLst>
          </p:cNvPr>
          <p:cNvSpPr>
            <a:spLocks noGrp="1"/>
          </p:cNvSpPr>
          <p:nvPr>
            <p:ph sz="quarter" idx="23" hasCustomPrompt="1"/>
          </p:nvPr>
        </p:nvSpPr>
        <p:spPr>
          <a:xfrm>
            <a:off x="2779396" y="1563624"/>
            <a:ext cx="8869680" cy="4526819"/>
          </a:xfrm>
          <a:noFill/>
        </p:spPr>
        <p:txBody>
          <a:bodyPr tIns="1280160">
            <a:noAutofit/>
          </a:bodyPr>
          <a:lstStyle>
            <a:lvl1pPr algn="ctr">
              <a:defRPr sz="1200"/>
            </a:lvl1pPr>
            <a:lvl2pPr algn="ctr">
              <a:defRPr/>
            </a:lvl2pPr>
            <a:lvl3pPr algn="ctr">
              <a:defRPr/>
            </a:lvl3pPr>
            <a:lvl4pPr algn="ctr">
              <a:defRPr/>
            </a:lvl4pPr>
            <a:lvl5pPr algn="ctr">
              <a:defRPr/>
            </a:lvl5pPr>
          </a:lstStyle>
          <a:p>
            <a:pPr lvl="0"/>
            <a:r>
              <a:rPr lang="en-US"/>
              <a:t>Click to add image, graphic, or other content</a:t>
            </a:r>
          </a:p>
        </p:txBody>
      </p:sp>
    </p:spTree>
    <p:extLst>
      <p:ext uri="{BB962C8B-B14F-4D97-AF65-F5344CB8AC3E}">
        <p14:creationId xmlns:p14="http://schemas.microsoft.com/office/powerpoint/2010/main" val="222672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608">
          <p15:clr>
            <a:srgbClr val="FBAE40"/>
          </p15:clr>
        </p15:guide>
        <p15:guide id="8" pos="175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Images - 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Text and images - 4 columns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7" y="1573067"/>
            <a:ext cx="250327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3434571" y="1573067"/>
            <a:ext cx="248781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311225" y="1573067"/>
            <a:ext cx="248781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9187881" y="1573067"/>
            <a:ext cx="248781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542457" y="2917286"/>
            <a:ext cx="2499041"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3431749" y="2917286"/>
            <a:ext cx="2487816"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6309815" y="2917286"/>
            <a:ext cx="2487816"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30" name="Text Placeholder 10">
            <a:extLst>
              <a:ext uri="{FF2B5EF4-FFF2-40B4-BE49-F238E27FC236}">
                <a16:creationId xmlns:a16="http://schemas.microsoft.com/office/drawing/2014/main" id="{F2E5ECCB-A030-40CA-B054-BC36A02A40B6}"/>
              </a:ext>
            </a:extLst>
          </p:cNvPr>
          <p:cNvSpPr>
            <a:spLocks noGrp="1"/>
          </p:cNvSpPr>
          <p:nvPr>
            <p:ph type="body" sz="quarter" idx="35" hasCustomPrompt="1"/>
          </p:nvPr>
        </p:nvSpPr>
        <p:spPr>
          <a:xfrm>
            <a:off x="9187881" y="2917286"/>
            <a:ext cx="2487816"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4</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33539" y="3428999"/>
            <a:ext cx="2487816" cy="2705101"/>
          </a:xfrm>
          <a:prstGeom prst="rect">
            <a:avLst/>
          </a:prstGeom>
        </p:spPr>
        <p:txBody>
          <a:bodyPr vert="horz" lIns="0" tIns="0" rIns="0" bIns="0" rtlCol="0">
            <a:noAutofit/>
          </a:bodyPr>
          <a:lstStyle>
            <a:lvl1pP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431749" y="3428999"/>
            <a:ext cx="2487816" cy="2705101"/>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309815" y="3428999"/>
            <a:ext cx="2487816" cy="2705101"/>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87881" y="3428999"/>
            <a:ext cx="2487816" cy="2705101"/>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CEB5BDB-71F3-494D-8221-4B9CFE232326}"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515590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s w headings - 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Text and images - 4 columns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7" y="2103124"/>
            <a:ext cx="250327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3434572" y="2103124"/>
            <a:ext cx="248781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311227" y="2103124"/>
            <a:ext cx="248781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9187881" y="2103124"/>
            <a:ext cx="248781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542457" y="4301322"/>
            <a:ext cx="2499041"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3431749" y="4301322"/>
            <a:ext cx="2487816"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6309815" y="4301322"/>
            <a:ext cx="2487816"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30" name="Text Placeholder 10">
            <a:extLst>
              <a:ext uri="{FF2B5EF4-FFF2-40B4-BE49-F238E27FC236}">
                <a16:creationId xmlns:a16="http://schemas.microsoft.com/office/drawing/2014/main" id="{F2E5ECCB-A030-40CA-B054-BC36A02A40B6}"/>
              </a:ext>
            </a:extLst>
          </p:cNvPr>
          <p:cNvSpPr>
            <a:spLocks noGrp="1"/>
          </p:cNvSpPr>
          <p:nvPr>
            <p:ph type="body" sz="quarter" idx="35" hasCustomPrompt="1"/>
          </p:nvPr>
        </p:nvSpPr>
        <p:spPr>
          <a:xfrm>
            <a:off x="9187881" y="4301322"/>
            <a:ext cx="2487816"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4</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BB17B7A-A8C3-BD42-84EA-FA6CA9E169D2}"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217306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grid and text – 2 x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and text – 2 x 2</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4358640" y="1573402"/>
            <a:ext cx="3474720"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4358640" y="4012692"/>
            <a:ext cx="3474720"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16E979E-7DC8-4D48-92F9-B113462EB154}"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Picture Placeholder 5">
            <a:extLst>
              <a:ext uri="{FF2B5EF4-FFF2-40B4-BE49-F238E27FC236}">
                <a16:creationId xmlns:a16="http://schemas.microsoft.com/office/drawing/2014/main" id="{B37F7731-626C-A780-0B77-58D6D46FFE17}"/>
              </a:ext>
            </a:extLst>
          </p:cNvPr>
          <p:cNvSpPr>
            <a:spLocks noGrp="1"/>
          </p:cNvSpPr>
          <p:nvPr>
            <p:ph type="pic" sz="quarter" idx="32" hasCustomPrompt="1"/>
          </p:nvPr>
        </p:nvSpPr>
        <p:spPr>
          <a:xfrm>
            <a:off x="8153935" y="1573402"/>
            <a:ext cx="3509428"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4" name="Picture Placeholder 6">
            <a:extLst>
              <a:ext uri="{FF2B5EF4-FFF2-40B4-BE49-F238E27FC236}">
                <a16:creationId xmlns:a16="http://schemas.microsoft.com/office/drawing/2014/main" id="{03DBD102-D151-FE92-3782-2392C90E8AE7}"/>
              </a:ext>
            </a:extLst>
          </p:cNvPr>
          <p:cNvSpPr>
            <a:spLocks noGrp="1"/>
          </p:cNvSpPr>
          <p:nvPr>
            <p:ph type="pic" sz="quarter" idx="33" hasCustomPrompt="1"/>
          </p:nvPr>
        </p:nvSpPr>
        <p:spPr>
          <a:xfrm>
            <a:off x="8153935" y="4012692"/>
            <a:ext cx="3509428"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6" name="Text Placeholder 5">
            <a:extLst>
              <a:ext uri="{FF2B5EF4-FFF2-40B4-BE49-F238E27FC236}">
                <a16:creationId xmlns:a16="http://schemas.microsoft.com/office/drawing/2014/main" id="{3FD1A99A-802E-3659-6B52-FA51022B792C}"/>
              </a:ext>
            </a:extLst>
          </p:cNvPr>
          <p:cNvSpPr>
            <a:spLocks noGrp="1"/>
          </p:cNvSpPr>
          <p:nvPr>
            <p:ph type="body" sz="quarter" idx="34" hasCustomPrompt="1"/>
          </p:nvPr>
        </p:nvSpPr>
        <p:spPr>
          <a:xfrm>
            <a:off x="542925" y="1573212"/>
            <a:ext cx="3489710" cy="4544725"/>
          </a:xfrm>
        </p:spPr>
        <p:txBody>
          <a:bodyPr>
            <a:noAutofit/>
          </a:bodyPr>
          <a:lstStyle>
            <a:lvl1pPr>
              <a:lnSpc>
                <a:spcPct val="114000"/>
              </a:lnSpc>
              <a:spcAft>
                <a:spcPts val="600"/>
              </a:spcAft>
              <a:defRPr sz="1400">
                <a:solidFill>
                  <a:schemeClr val="tx1">
                    <a:lumMod val="50000"/>
                    <a:lumOff val="50000"/>
                  </a:schemeClr>
                </a:solidFill>
              </a:defRPr>
            </a:lvl1pPr>
          </a:lstStyle>
          <a:p>
            <a:pPr lvl="0"/>
            <a:r>
              <a:rPr lang="en-US"/>
              <a:t>Click to add text </a:t>
            </a:r>
          </a:p>
        </p:txBody>
      </p:sp>
    </p:spTree>
    <p:extLst>
      <p:ext uri="{BB962C8B-B14F-4D97-AF65-F5344CB8AC3E}">
        <p14:creationId xmlns:p14="http://schemas.microsoft.com/office/powerpoint/2010/main" val="2626743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s and text – 3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Images and text – 3 photos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4358640" y="1573403"/>
            <a:ext cx="4583229" cy="4560697"/>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B9C36467-469C-964F-AE12-D1B43AE0F545}"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Picture Placeholder 5">
            <a:extLst>
              <a:ext uri="{FF2B5EF4-FFF2-40B4-BE49-F238E27FC236}">
                <a16:creationId xmlns:a16="http://schemas.microsoft.com/office/drawing/2014/main" id="{B37F7731-626C-A780-0B77-58D6D46FFE17}"/>
              </a:ext>
            </a:extLst>
          </p:cNvPr>
          <p:cNvSpPr>
            <a:spLocks noGrp="1"/>
          </p:cNvSpPr>
          <p:nvPr>
            <p:ph type="pic" sz="quarter" idx="32" hasCustomPrompt="1"/>
          </p:nvPr>
        </p:nvSpPr>
        <p:spPr>
          <a:xfrm>
            <a:off x="9269127" y="1573403"/>
            <a:ext cx="2394236" cy="2115377"/>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4" name="Picture Placeholder 6">
            <a:extLst>
              <a:ext uri="{FF2B5EF4-FFF2-40B4-BE49-F238E27FC236}">
                <a16:creationId xmlns:a16="http://schemas.microsoft.com/office/drawing/2014/main" id="{03DBD102-D151-FE92-3782-2392C90E8AE7}"/>
              </a:ext>
            </a:extLst>
          </p:cNvPr>
          <p:cNvSpPr>
            <a:spLocks noGrp="1"/>
          </p:cNvSpPr>
          <p:nvPr>
            <p:ph type="pic" sz="quarter" idx="33" hasCustomPrompt="1"/>
          </p:nvPr>
        </p:nvSpPr>
        <p:spPr>
          <a:xfrm>
            <a:off x="9269127" y="3994850"/>
            <a:ext cx="2394236" cy="2139250"/>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6" name="Text Placeholder 5">
            <a:extLst>
              <a:ext uri="{FF2B5EF4-FFF2-40B4-BE49-F238E27FC236}">
                <a16:creationId xmlns:a16="http://schemas.microsoft.com/office/drawing/2014/main" id="{3FD1A99A-802E-3659-6B52-FA51022B792C}"/>
              </a:ext>
            </a:extLst>
          </p:cNvPr>
          <p:cNvSpPr>
            <a:spLocks noGrp="1"/>
          </p:cNvSpPr>
          <p:nvPr>
            <p:ph type="body" sz="quarter" idx="34" hasCustomPrompt="1"/>
          </p:nvPr>
        </p:nvSpPr>
        <p:spPr>
          <a:xfrm>
            <a:off x="542925" y="1573212"/>
            <a:ext cx="3489710" cy="4560893"/>
          </a:xfrm>
        </p:spPr>
        <p:txBody>
          <a:bodyPr>
            <a:noAutofit/>
          </a:bodyPr>
          <a:lstStyle>
            <a:lvl1pPr>
              <a:lnSpc>
                <a:spcPct val="114000"/>
              </a:lnSpc>
              <a:spcAft>
                <a:spcPts val="600"/>
              </a:spcAft>
              <a:defRPr sz="1400">
                <a:solidFill>
                  <a:schemeClr val="tx1">
                    <a:lumMod val="50000"/>
                    <a:lumOff val="50000"/>
                  </a:schemeClr>
                </a:solidFill>
              </a:defRPr>
            </a:lvl1pPr>
          </a:lstStyle>
          <a:p>
            <a:pPr lvl="0"/>
            <a:r>
              <a:rPr lang="en-US"/>
              <a:t>Click to add text </a:t>
            </a:r>
          </a:p>
        </p:txBody>
      </p:sp>
    </p:spTree>
    <p:extLst>
      <p:ext uri="{BB962C8B-B14F-4D97-AF65-F5344CB8AC3E}">
        <p14:creationId xmlns:p14="http://schemas.microsoft.com/office/powerpoint/2010/main" val="21885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Image grid – 2 x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5 images + headings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6" y="2101663"/>
            <a:ext cx="5439243" cy="4032437"/>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9165284" y="2083756"/>
            <a:ext cx="2512608"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4B98D3A-E7E6-E048-A511-C11AD34F9731}"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5" name="Picture Placeholder 5">
            <a:extLst>
              <a:ext uri="{FF2B5EF4-FFF2-40B4-BE49-F238E27FC236}">
                <a16:creationId xmlns:a16="http://schemas.microsoft.com/office/drawing/2014/main" id="{85978609-77B5-786C-26A9-8A8687356B26}"/>
              </a:ext>
            </a:extLst>
          </p:cNvPr>
          <p:cNvSpPr>
            <a:spLocks noGrp="1"/>
          </p:cNvSpPr>
          <p:nvPr>
            <p:ph type="pic" sz="quarter" idx="30" hasCustomPrompt="1"/>
          </p:nvPr>
        </p:nvSpPr>
        <p:spPr>
          <a:xfrm>
            <a:off x="9165284" y="4259580"/>
            <a:ext cx="2512608"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6" name="Picture Placeholder 5">
            <a:extLst>
              <a:ext uri="{FF2B5EF4-FFF2-40B4-BE49-F238E27FC236}">
                <a16:creationId xmlns:a16="http://schemas.microsoft.com/office/drawing/2014/main" id="{7F07562A-A557-9DE5-A065-373483B32D1F}"/>
              </a:ext>
            </a:extLst>
          </p:cNvPr>
          <p:cNvSpPr>
            <a:spLocks noGrp="1"/>
          </p:cNvSpPr>
          <p:nvPr>
            <p:ph type="pic" sz="quarter" idx="31" hasCustomPrompt="1"/>
          </p:nvPr>
        </p:nvSpPr>
        <p:spPr>
          <a:xfrm>
            <a:off x="6272436" y="2083756"/>
            <a:ext cx="2582805"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7" name="Picture Placeholder 5">
            <a:extLst>
              <a:ext uri="{FF2B5EF4-FFF2-40B4-BE49-F238E27FC236}">
                <a16:creationId xmlns:a16="http://schemas.microsoft.com/office/drawing/2014/main" id="{DECF28FF-7557-AEA5-5409-0F963C71C418}"/>
              </a:ext>
            </a:extLst>
          </p:cNvPr>
          <p:cNvSpPr>
            <a:spLocks noGrp="1"/>
          </p:cNvSpPr>
          <p:nvPr>
            <p:ph type="pic" sz="quarter" idx="32" hasCustomPrompt="1"/>
          </p:nvPr>
        </p:nvSpPr>
        <p:spPr>
          <a:xfrm>
            <a:off x="6272436" y="4259580"/>
            <a:ext cx="2582805"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8" name="Text Placeholder 3">
            <a:extLst>
              <a:ext uri="{FF2B5EF4-FFF2-40B4-BE49-F238E27FC236}">
                <a16:creationId xmlns:a16="http://schemas.microsoft.com/office/drawing/2014/main" id="{BE615921-4DC2-6C1B-E40D-82C85E9B266D}"/>
              </a:ext>
            </a:extLst>
          </p:cNvPr>
          <p:cNvSpPr>
            <a:spLocks noGrp="1"/>
          </p:cNvSpPr>
          <p:nvPr>
            <p:ph type="body" sz="quarter" idx="33" hasCustomPrompt="1"/>
          </p:nvPr>
        </p:nvSpPr>
        <p:spPr>
          <a:xfrm>
            <a:off x="533983" y="1641185"/>
            <a:ext cx="5447814"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10" name="Text Placeholder 7">
            <a:extLst>
              <a:ext uri="{FF2B5EF4-FFF2-40B4-BE49-F238E27FC236}">
                <a16:creationId xmlns:a16="http://schemas.microsoft.com/office/drawing/2014/main" id="{D31FBD5F-F20E-A98F-39CA-95B3D30A702A}"/>
              </a:ext>
            </a:extLst>
          </p:cNvPr>
          <p:cNvSpPr>
            <a:spLocks noGrp="1"/>
          </p:cNvSpPr>
          <p:nvPr>
            <p:ph type="body" sz="quarter" idx="35" hasCustomPrompt="1"/>
          </p:nvPr>
        </p:nvSpPr>
        <p:spPr>
          <a:xfrm>
            <a:off x="6276207" y="1641185"/>
            <a:ext cx="2557778"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11" name="Text Placeholder 9">
            <a:extLst>
              <a:ext uri="{FF2B5EF4-FFF2-40B4-BE49-F238E27FC236}">
                <a16:creationId xmlns:a16="http://schemas.microsoft.com/office/drawing/2014/main" id="{C2759FE6-37D3-E285-6417-622CF0ED974C}"/>
              </a:ext>
            </a:extLst>
          </p:cNvPr>
          <p:cNvSpPr>
            <a:spLocks noGrp="1"/>
          </p:cNvSpPr>
          <p:nvPr>
            <p:ph type="body" sz="quarter" idx="5" hasCustomPrompt="1"/>
          </p:nvPr>
        </p:nvSpPr>
        <p:spPr>
          <a:xfrm>
            <a:off x="9175547" y="1641185"/>
            <a:ext cx="2487816"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4</a:t>
            </a:r>
          </a:p>
        </p:txBody>
      </p:sp>
      <p:cxnSp>
        <p:nvCxnSpPr>
          <p:cNvPr id="12" name="Straight Connector 11">
            <a:extLst>
              <a:ext uri="{FF2B5EF4-FFF2-40B4-BE49-F238E27FC236}">
                <a16:creationId xmlns:a16="http://schemas.microsoft.com/office/drawing/2014/main" id="{3EF14F82-1D54-11E5-B131-F5B85DE83CF4}"/>
              </a:ext>
            </a:extLst>
          </p:cNvPr>
          <p:cNvCxnSpPr>
            <a:cxnSpLocks/>
          </p:cNvCxnSpPr>
          <p:nvPr userDrawn="1"/>
        </p:nvCxnSpPr>
        <p:spPr>
          <a:xfrm>
            <a:off x="534221" y="1570338"/>
            <a:ext cx="54478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4" name="Straight Connector 17">
            <a:extLst>
              <a:ext uri="{FF2B5EF4-FFF2-40B4-BE49-F238E27FC236}">
                <a16:creationId xmlns:a16="http://schemas.microsoft.com/office/drawing/2014/main" id="{A427334F-27DB-A50A-C956-1BEA0341BCFD}"/>
              </a:ext>
            </a:extLst>
          </p:cNvPr>
          <p:cNvCxnSpPr>
            <a:cxnSpLocks/>
          </p:cNvCxnSpPr>
          <p:nvPr userDrawn="1"/>
        </p:nvCxnSpPr>
        <p:spPr>
          <a:xfrm>
            <a:off x="6276206" y="1570338"/>
            <a:ext cx="255732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8">
            <a:extLst>
              <a:ext uri="{FF2B5EF4-FFF2-40B4-BE49-F238E27FC236}">
                <a16:creationId xmlns:a16="http://schemas.microsoft.com/office/drawing/2014/main" id="{72DD0A2C-5318-63EB-8275-6913D5B3F889}"/>
              </a:ext>
            </a:extLst>
          </p:cNvPr>
          <p:cNvCxnSpPr>
            <a:cxnSpLocks/>
          </p:cNvCxnSpPr>
          <p:nvPr userDrawn="1"/>
        </p:nvCxnSpPr>
        <p:spPr>
          <a:xfrm>
            <a:off x="9175547" y="1570338"/>
            <a:ext cx="2487816"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2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grid – 2 x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 2 x 1</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6" y="1573403"/>
            <a:ext cx="5439243" cy="4560697"/>
          </a:xfrm>
          <a:prstGeom prst="rect">
            <a:avLst/>
          </a:prstGeom>
          <a:noFill/>
        </p:spPr>
        <p:txBody>
          <a:bodyPr tIns="91440" bIns="1371600" anchor="ctr">
            <a:noAutofit/>
          </a:bodyPr>
          <a:lstStyle>
            <a:lvl1pPr marL="0" indent="0" algn="ctr">
              <a:buNone/>
              <a:defRPr sz="14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254583" y="1573403"/>
            <a:ext cx="5394960" cy="4560697"/>
          </a:xfrm>
          <a:prstGeom prst="rect">
            <a:avLst/>
          </a:prstGeom>
          <a:noFill/>
        </p:spPr>
        <p:txBody>
          <a:bodyPr tIns="91440" bIns="1371600" anchor="ctr">
            <a:noAutofit/>
          </a:bodyPr>
          <a:lstStyle>
            <a:lvl1pPr marL="0" indent="0" algn="ctr">
              <a:buNone/>
              <a:defRPr sz="14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95C8FA89-EC54-494F-AFBB-52AA684B82AE}"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590822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grid – 2 x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 2 x 2</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27426" y="1573403"/>
            <a:ext cx="5454273" cy="2122298"/>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527426" y="3987322"/>
            <a:ext cx="5454273" cy="2146777"/>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269613" y="1573403"/>
            <a:ext cx="5394960" cy="2122298"/>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6269613" y="3987322"/>
            <a:ext cx="5394960" cy="2146777"/>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6CCAEE47-5599-954B-BB5A-0F8492DE901B}"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542504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grid – 2 x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 2 x 3</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16302" y="1573404"/>
            <a:ext cx="3522297" cy="2122296"/>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516302" y="3994852"/>
            <a:ext cx="3522297" cy="206304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4343400" y="1573404"/>
            <a:ext cx="3505199" cy="2122296"/>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4343400" y="3994852"/>
            <a:ext cx="3505199" cy="206304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FAD2572-2376-B345-AF9B-CB7F54C41EF9}"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Picture Placeholder 5">
            <a:extLst>
              <a:ext uri="{FF2B5EF4-FFF2-40B4-BE49-F238E27FC236}">
                <a16:creationId xmlns:a16="http://schemas.microsoft.com/office/drawing/2014/main" id="{B37F7731-626C-A780-0B77-58D6D46FFE17}"/>
              </a:ext>
            </a:extLst>
          </p:cNvPr>
          <p:cNvSpPr>
            <a:spLocks noGrp="1"/>
          </p:cNvSpPr>
          <p:nvPr>
            <p:ph type="pic" sz="quarter" idx="32" hasCustomPrompt="1"/>
          </p:nvPr>
        </p:nvSpPr>
        <p:spPr>
          <a:xfrm>
            <a:off x="8153934" y="1573404"/>
            <a:ext cx="3521763" cy="2122296"/>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4" name="Picture Placeholder 6">
            <a:extLst>
              <a:ext uri="{FF2B5EF4-FFF2-40B4-BE49-F238E27FC236}">
                <a16:creationId xmlns:a16="http://schemas.microsoft.com/office/drawing/2014/main" id="{03DBD102-D151-FE92-3782-2392C90E8AE7}"/>
              </a:ext>
            </a:extLst>
          </p:cNvPr>
          <p:cNvSpPr>
            <a:spLocks noGrp="1"/>
          </p:cNvSpPr>
          <p:nvPr>
            <p:ph type="pic" sz="quarter" idx="33" hasCustomPrompt="1"/>
          </p:nvPr>
        </p:nvSpPr>
        <p:spPr>
          <a:xfrm>
            <a:off x="8153934" y="3994852"/>
            <a:ext cx="3521763" cy="206304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Tree>
    <p:extLst>
      <p:ext uri="{BB962C8B-B14F-4D97-AF65-F5344CB8AC3E}">
        <p14:creationId xmlns:p14="http://schemas.microsoft.com/office/powerpoint/2010/main" val="3582850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ey Figures Gr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Key figures grid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5C565E5-4887-0240-A99A-B820B70FF447}"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8" name="Rectangle 7">
            <a:extLst>
              <a:ext uri="{FF2B5EF4-FFF2-40B4-BE49-F238E27FC236}">
                <a16:creationId xmlns:a16="http://schemas.microsoft.com/office/drawing/2014/main" id="{30365484-D15B-FBE5-51F4-865E57F09705}"/>
              </a:ext>
            </a:extLst>
          </p:cNvPr>
          <p:cNvSpPr/>
          <p:nvPr userDrawn="1"/>
        </p:nvSpPr>
        <p:spPr>
          <a:xfrm>
            <a:off x="533400" y="1562100"/>
            <a:ext cx="11125294" cy="45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cxnSp>
        <p:nvCxnSpPr>
          <p:cNvPr id="10" name="Straight Connector 9">
            <a:extLst>
              <a:ext uri="{FF2B5EF4-FFF2-40B4-BE49-F238E27FC236}">
                <a16:creationId xmlns:a16="http://schemas.microsoft.com/office/drawing/2014/main" id="{1D9B82EA-9A06-9EDA-8C35-1E39D8CF0259}"/>
              </a:ext>
            </a:extLst>
          </p:cNvPr>
          <p:cNvCxnSpPr>
            <a:cxnSpLocks/>
          </p:cNvCxnSpPr>
          <p:nvPr/>
        </p:nvCxnSpPr>
        <p:spPr>
          <a:xfrm>
            <a:off x="3257999" y="1980007"/>
            <a:ext cx="0" cy="371319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8C4A1D4-F19E-5021-E435-8F0A4457D205}"/>
              </a:ext>
            </a:extLst>
          </p:cNvPr>
          <p:cNvCxnSpPr>
            <a:cxnSpLocks/>
          </p:cNvCxnSpPr>
          <p:nvPr/>
        </p:nvCxnSpPr>
        <p:spPr>
          <a:xfrm>
            <a:off x="6094439" y="1980007"/>
            <a:ext cx="0" cy="371319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FAC1839-561D-33BB-F5FD-EA260E72CAB1}"/>
              </a:ext>
            </a:extLst>
          </p:cNvPr>
          <p:cNvCxnSpPr>
            <a:cxnSpLocks/>
          </p:cNvCxnSpPr>
          <p:nvPr/>
        </p:nvCxnSpPr>
        <p:spPr>
          <a:xfrm>
            <a:off x="8930879" y="1980007"/>
            <a:ext cx="0" cy="371319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E8DBA3-384B-8DB7-EFA4-263D2AEBD86C}"/>
              </a:ext>
            </a:extLst>
          </p:cNvPr>
          <p:cNvCxnSpPr>
            <a:cxnSpLocks/>
          </p:cNvCxnSpPr>
          <p:nvPr/>
        </p:nvCxnSpPr>
        <p:spPr>
          <a:xfrm>
            <a:off x="647532"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0082AC-428E-2CFA-8E31-8174B29EC8C2}"/>
              </a:ext>
            </a:extLst>
          </p:cNvPr>
          <p:cNvCxnSpPr>
            <a:cxnSpLocks/>
          </p:cNvCxnSpPr>
          <p:nvPr/>
        </p:nvCxnSpPr>
        <p:spPr>
          <a:xfrm>
            <a:off x="3477399"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4EBFFFB-5BC8-5ABD-6423-853CE7F88B90}"/>
              </a:ext>
            </a:extLst>
          </p:cNvPr>
          <p:cNvCxnSpPr>
            <a:cxnSpLocks/>
          </p:cNvCxnSpPr>
          <p:nvPr/>
        </p:nvCxnSpPr>
        <p:spPr>
          <a:xfrm>
            <a:off x="6307266"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726A0FB-63A2-568A-DAE8-E8B5F2F0939B}"/>
              </a:ext>
            </a:extLst>
          </p:cNvPr>
          <p:cNvCxnSpPr>
            <a:cxnSpLocks/>
          </p:cNvCxnSpPr>
          <p:nvPr/>
        </p:nvCxnSpPr>
        <p:spPr>
          <a:xfrm>
            <a:off x="9137133"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Text Placeholder 48">
            <a:extLst>
              <a:ext uri="{FF2B5EF4-FFF2-40B4-BE49-F238E27FC236}">
                <a16:creationId xmlns:a16="http://schemas.microsoft.com/office/drawing/2014/main" id="{6CD16269-78C3-B0C1-9A1A-A726DEF1E376}"/>
              </a:ext>
            </a:extLst>
          </p:cNvPr>
          <p:cNvSpPr>
            <a:spLocks noGrp="1"/>
          </p:cNvSpPr>
          <p:nvPr>
            <p:ph type="body" sz="quarter" idx="22" hasCustomPrompt="1"/>
          </p:nvPr>
        </p:nvSpPr>
        <p:spPr>
          <a:xfrm>
            <a:off x="664447"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0" name="Text Placeholder 48">
            <a:extLst>
              <a:ext uri="{FF2B5EF4-FFF2-40B4-BE49-F238E27FC236}">
                <a16:creationId xmlns:a16="http://schemas.microsoft.com/office/drawing/2014/main" id="{DA563734-95AB-0813-1D2C-1555DCC43BB6}"/>
              </a:ext>
            </a:extLst>
          </p:cNvPr>
          <p:cNvSpPr>
            <a:spLocks noGrp="1"/>
          </p:cNvSpPr>
          <p:nvPr>
            <p:ph type="body" sz="quarter" idx="23" hasCustomPrompt="1"/>
          </p:nvPr>
        </p:nvSpPr>
        <p:spPr>
          <a:xfrm>
            <a:off x="3466013"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a:t>
            </a:r>
          </a:p>
        </p:txBody>
      </p:sp>
      <p:sp>
        <p:nvSpPr>
          <p:cNvPr id="51" name="Text Placeholder 48">
            <a:extLst>
              <a:ext uri="{FF2B5EF4-FFF2-40B4-BE49-F238E27FC236}">
                <a16:creationId xmlns:a16="http://schemas.microsoft.com/office/drawing/2014/main" id="{B84AA8F5-1B66-3727-2031-145F7F3D8BDE}"/>
              </a:ext>
            </a:extLst>
          </p:cNvPr>
          <p:cNvSpPr>
            <a:spLocks noGrp="1"/>
          </p:cNvSpPr>
          <p:nvPr>
            <p:ph type="body" sz="quarter" idx="24" hasCustomPrompt="1"/>
          </p:nvPr>
        </p:nvSpPr>
        <p:spPr>
          <a:xfrm>
            <a:off x="6335673"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2" name="Text Placeholder 48">
            <a:extLst>
              <a:ext uri="{FF2B5EF4-FFF2-40B4-BE49-F238E27FC236}">
                <a16:creationId xmlns:a16="http://schemas.microsoft.com/office/drawing/2014/main" id="{76F63185-1E4B-A5D1-6914-253A926D58B9}"/>
              </a:ext>
            </a:extLst>
          </p:cNvPr>
          <p:cNvSpPr>
            <a:spLocks noGrp="1"/>
          </p:cNvSpPr>
          <p:nvPr>
            <p:ph type="body" sz="quarter" idx="25" hasCustomPrompt="1"/>
          </p:nvPr>
        </p:nvSpPr>
        <p:spPr>
          <a:xfrm>
            <a:off x="9108056"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XX</a:t>
            </a:r>
          </a:p>
        </p:txBody>
      </p:sp>
      <p:sp>
        <p:nvSpPr>
          <p:cNvPr id="53" name="Text Placeholder 48">
            <a:extLst>
              <a:ext uri="{FF2B5EF4-FFF2-40B4-BE49-F238E27FC236}">
                <a16:creationId xmlns:a16="http://schemas.microsoft.com/office/drawing/2014/main" id="{7F77D622-554E-5009-A289-09FBC710C9C2}"/>
              </a:ext>
            </a:extLst>
          </p:cNvPr>
          <p:cNvSpPr>
            <a:spLocks noGrp="1"/>
          </p:cNvSpPr>
          <p:nvPr>
            <p:ph type="body" sz="quarter" idx="26" hasCustomPrompt="1"/>
          </p:nvPr>
        </p:nvSpPr>
        <p:spPr>
          <a:xfrm>
            <a:off x="664447"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a:t>
            </a:r>
          </a:p>
        </p:txBody>
      </p:sp>
      <p:sp>
        <p:nvSpPr>
          <p:cNvPr id="54" name="Text Placeholder 48">
            <a:extLst>
              <a:ext uri="{FF2B5EF4-FFF2-40B4-BE49-F238E27FC236}">
                <a16:creationId xmlns:a16="http://schemas.microsoft.com/office/drawing/2014/main" id="{F832B634-020A-3B52-7EDE-CCD2A07446B4}"/>
              </a:ext>
            </a:extLst>
          </p:cNvPr>
          <p:cNvSpPr>
            <a:spLocks noGrp="1"/>
          </p:cNvSpPr>
          <p:nvPr>
            <p:ph type="body" sz="quarter" idx="27" hasCustomPrompt="1"/>
          </p:nvPr>
        </p:nvSpPr>
        <p:spPr>
          <a:xfrm>
            <a:off x="3466013"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5" name="Text Placeholder 48">
            <a:extLst>
              <a:ext uri="{FF2B5EF4-FFF2-40B4-BE49-F238E27FC236}">
                <a16:creationId xmlns:a16="http://schemas.microsoft.com/office/drawing/2014/main" id="{6DD99106-EC39-A88F-0292-659C187A59BC}"/>
              </a:ext>
            </a:extLst>
          </p:cNvPr>
          <p:cNvSpPr>
            <a:spLocks noGrp="1"/>
          </p:cNvSpPr>
          <p:nvPr>
            <p:ph type="body" sz="quarter" idx="28" hasCustomPrompt="1"/>
          </p:nvPr>
        </p:nvSpPr>
        <p:spPr>
          <a:xfrm>
            <a:off x="6335673"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X.XB</a:t>
            </a:r>
          </a:p>
        </p:txBody>
      </p:sp>
      <p:sp>
        <p:nvSpPr>
          <p:cNvPr id="56" name="Text Placeholder 48">
            <a:extLst>
              <a:ext uri="{FF2B5EF4-FFF2-40B4-BE49-F238E27FC236}">
                <a16:creationId xmlns:a16="http://schemas.microsoft.com/office/drawing/2014/main" id="{62E311D3-D98D-24FE-F1A8-66277E5A205D}"/>
              </a:ext>
            </a:extLst>
          </p:cNvPr>
          <p:cNvSpPr>
            <a:spLocks noGrp="1"/>
          </p:cNvSpPr>
          <p:nvPr>
            <p:ph type="body" sz="quarter" idx="29" hasCustomPrompt="1"/>
          </p:nvPr>
        </p:nvSpPr>
        <p:spPr>
          <a:xfrm>
            <a:off x="9108056"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8" name="Text Placeholder 57">
            <a:extLst>
              <a:ext uri="{FF2B5EF4-FFF2-40B4-BE49-F238E27FC236}">
                <a16:creationId xmlns:a16="http://schemas.microsoft.com/office/drawing/2014/main" id="{D763626B-7207-2E7C-8C28-88420CB1F3DA}"/>
              </a:ext>
            </a:extLst>
          </p:cNvPr>
          <p:cNvSpPr>
            <a:spLocks noGrp="1"/>
          </p:cNvSpPr>
          <p:nvPr>
            <p:ph type="body" sz="quarter" idx="30" hasCustomPrompt="1"/>
          </p:nvPr>
        </p:nvSpPr>
        <p:spPr>
          <a:xfrm>
            <a:off x="749585"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0" name="Text Placeholder 57">
            <a:extLst>
              <a:ext uri="{FF2B5EF4-FFF2-40B4-BE49-F238E27FC236}">
                <a16:creationId xmlns:a16="http://schemas.microsoft.com/office/drawing/2014/main" id="{1F3C997B-97B5-17FF-DA61-3926DBDB5CE2}"/>
              </a:ext>
            </a:extLst>
          </p:cNvPr>
          <p:cNvSpPr>
            <a:spLocks noGrp="1"/>
          </p:cNvSpPr>
          <p:nvPr>
            <p:ph type="body" sz="quarter" idx="31" hasCustomPrompt="1"/>
          </p:nvPr>
        </p:nvSpPr>
        <p:spPr>
          <a:xfrm>
            <a:off x="749585"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1" name="Text Placeholder 57">
            <a:extLst>
              <a:ext uri="{FF2B5EF4-FFF2-40B4-BE49-F238E27FC236}">
                <a16:creationId xmlns:a16="http://schemas.microsoft.com/office/drawing/2014/main" id="{95BF83A8-6D19-66A5-F87B-12A2CFFD0F0D}"/>
              </a:ext>
            </a:extLst>
          </p:cNvPr>
          <p:cNvSpPr>
            <a:spLocks noGrp="1"/>
          </p:cNvSpPr>
          <p:nvPr>
            <p:ph type="body" sz="quarter" idx="32" hasCustomPrompt="1"/>
          </p:nvPr>
        </p:nvSpPr>
        <p:spPr>
          <a:xfrm>
            <a:off x="3551151"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2" name="Text Placeholder 57">
            <a:extLst>
              <a:ext uri="{FF2B5EF4-FFF2-40B4-BE49-F238E27FC236}">
                <a16:creationId xmlns:a16="http://schemas.microsoft.com/office/drawing/2014/main" id="{76C1369B-4B74-5642-9988-CD43086FCF5D}"/>
              </a:ext>
            </a:extLst>
          </p:cNvPr>
          <p:cNvSpPr>
            <a:spLocks noGrp="1"/>
          </p:cNvSpPr>
          <p:nvPr>
            <p:ph type="body" sz="quarter" idx="33" hasCustomPrompt="1"/>
          </p:nvPr>
        </p:nvSpPr>
        <p:spPr>
          <a:xfrm>
            <a:off x="3551151"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3" name="Text Placeholder 57">
            <a:extLst>
              <a:ext uri="{FF2B5EF4-FFF2-40B4-BE49-F238E27FC236}">
                <a16:creationId xmlns:a16="http://schemas.microsoft.com/office/drawing/2014/main" id="{3109FC0F-DEFB-783D-0523-DD1A2A961618}"/>
              </a:ext>
            </a:extLst>
          </p:cNvPr>
          <p:cNvSpPr>
            <a:spLocks noGrp="1"/>
          </p:cNvSpPr>
          <p:nvPr>
            <p:ph type="body" sz="quarter" idx="34" hasCustomPrompt="1"/>
          </p:nvPr>
        </p:nvSpPr>
        <p:spPr>
          <a:xfrm>
            <a:off x="6440266"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4" name="Text Placeholder 57">
            <a:extLst>
              <a:ext uri="{FF2B5EF4-FFF2-40B4-BE49-F238E27FC236}">
                <a16:creationId xmlns:a16="http://schemas.microsoft.com/office/drawing/2014/main" id="{77CAF99F-1395-0DAA-17D7-A7A4F6205C83}"/>
              </a:ext>
            </a:extLst>
          </p:cNvPr>
          <p:cNvSpPr>
            <a:spLocks noGrp="1"/>
          </p:cNvSpPr>
          <p:nvPr>
            <p:ph type="body" sz="quarter" idx="35" hasCustomPrompt="1"/>
          </p:nvPr>
        </p:nvSpPr>
        <p:spPr>
          <a:xfrm>
            <a:off x="6440266"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5" name="Text Placeholder 57">
            <a:extLst>
              <a:ext uri="{FF2B5EF4-FFF2-40B4-BE49-F238E27FC236}">
                <a16:creationId xmlns:a16="http://schemas.microsoft.com/office/drawing/2014/main" id="{64195D92-C76A-CCE3-D656-6637C5F6FD14}"/>
              </a:ext>
            </a:extLst>
          </p:cNvPr>
          <p:cNvSpPr>
            <a:spLocks noGrp="1"/>
          </p:cNvSpPr>
          <p:nvPr>
            <p:ph type="body" sz="quarter" idx="36" hasCustomPrompt="1"/>
          </p:nvPr>
        </p:nvSpPr>
        <p:spPr>
          <a:xfrm>
            <a:off x="9202922"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6" name="Text Placeholder 57">
            <a:extLst>
              <a:ext uri="{FF2B5EF4-FFF2-40B4-BE49-F238E27FC236}">
                <a16:creationId xmlns:a16="http://schemas.microsoft.com/office/drawing/2014/main" id="{48B6C252-F0AA-06CC-F881-B4C4F1116F6E}"/>
              </a:ext>
            </a:extLst>
          </p:cNvPr>
          <p:cNvSpPr>
            <a:spLocks noGrp="1"/>
          </p:cNvSpPr>
          <p:nvPr>
            <p:ph type="body" sz="quarter" idx="37" hasCustomPrompt="1"/>
          </p:nvPr>
        </p:nvSpPr>
        <p:spPr>
          <a:xfrm>
            <a:off x="9202922"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Tree>
    <p:extLst>
      <p:ext uri="{BB962C8B-B14F-4D97-AF65-F5344CB8AC3E}">
        <p14:creationId xmlns:p14="http://schemas.microsoft.com/office/powerpoint/2010/main" val="67795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ck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Black boxes – 5 columns + 1 header</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562100"/>
            <a:ext cx="11125962"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980BB46-F0B2-484D-BED1-D327E6315097}" type="datetime3">
              <a:t>30 September 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userDrawn="1"/>
        </p:nvCxnSpPr>
        <p:spPr>
          <a:xfrm>
            <a:off x="534221"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userDrawn="1"/>
        </p:nvCxnSpPr>
        <p:spPr>
          <a:xfrm>
            <a:off x="2802377"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userDrawn="1"/>
        </p:nvCxnSpPr>
        <p:spPr>
          <a:xfrm>
            <a:off x="5070533" y="1491253"/>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userDrawn="1"/>
        </p:nvCxnSpPr>
        <p:spPr>
          <a:xfrm>
            <a:off x="7320508"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18">
            <a:extLst>
              <a:ext uri="{FF2B5EF4-FFF2-40B4-BE49-F238E27FC236}">
                <a16:creationId xmlns:a16="http://schemas.microsoft.com/office/drawing/2014/main" id="{CE35EA0C-F325-D579-50B5-410AFF891C30}"/>
              </a:ext>
            </a:extLst>
          </p:cNvPr>
          <p:cNvCxnSpPr>
            <a:cxnSpLocks/>
          </p:cNvCxnSpPr>
          <p:nvPr userDrawn="1"/>
        </p:nvCxnSpPr>
        <p:spPr>
          <a:xfrm>
            <a:off x="9570855"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573510"/>
            <a:ext cx="1804987" cy="1195388"/>
          </a:xfrm>
        </p:spPr>
        <p:txBody>
          <a:bodyPr>
            <a:noAutofit/>
          </a:bodyPr>
          <a:lstStyle>
            <a:lvl1pPr>
              <a:lnSpc>
                <a:spcPct val="114000"/>
              </a:lnSpc>
              <a:spcBef>
                <a:spcPts val="200"/>
              </a:spcBef>
              <a:spcAft>
                <a:spcPts val="200"/>
              </a:spcAft>
              <a:defRPr lang="en-US" sz="1100" kern="1200" dirty="0">
                <a:solidFill>
                  <a:schemeClr val="bg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228290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ream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Cream boxes – 5 columns + 1 header</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562100"/>
            <a:ext cx="11153336"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60D25F51-EE52-E24D-B05B-B43BCA685705}" type="datetime3">
              <a:t>30 September 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userDrawn="1"/>
        </p:nvCxnSpPr>
        <p:spPr>
          <a:xfrm>
            <a:off x="534221"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userDrawn="1"/>
        </p:nvCxnSpPr>
        <p:spPr>
          <a:xfrm>
            <a:off x="2802377"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userDrawn="1"/>
        </p:nvCxnSpPr>
        <p:spPr>
          <a:xfrm>
            <a:off x="5070533" y="1491253"/>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userDrawn="1"/>
        </p:nvCxnSpPr>
        <p:spPr>
          <a:xfrm>
            <a:off x="7320508"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18">
            <a:extLst>
              <a:ext uri="{FF2B5EF4-FFF2-40B4-BE49-F238E27FC236}">
                <a16:creationId xmlns:a16="http://schemas.microsoft.com/office/drawing/2014/main" id="{CE35EA0C-F325-D579-50B5-410AFF891C30}"/>
              </a:ext>
            </a:extLst>
          </p:cNvPr>
          <p:cNvCxnSpPr>
            <a:cxnSpLocks/>
          </p:cNvCxnSpPr>
          <p:nvPr userDrawn="1"/>
        </p:nvCxnSpPr>
        <p:spPr>
          <a:xfrm>
            <a:off x="9570855"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573510"/>
            <a:ext cx="1804987" cy="1195388"/>
          </a:xfrm>
        </p:spPr>
        <p:txBody>
          <a:bodyPr>
            <a:noAutofit/>
          </a:bodyPr>
          <a:lstStyle>
            <a:lvl1pPr>
              <a:lnSpc>
                <a:spcPct val="114000"/>
              </a:lnSpc>
              <a:spcBef>
                <a:spcPts val="200"/>
              </a:spcBef>
              <a:spcAft>
                <a:spcPts val="200"/>
              </a:spcAft>
              <a:defRPr lang="en-US" sz="1100" kern="1200" dirty="0">
                <a:solidFill>
                  <a:schemeClr val="tx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20506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tegorical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2078361"/>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Categorical boxes – 5 columns + 5 headers</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696391"/>
            <a:ext cx="2103120"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7" name="Text Placeholder 5">
            <a:extLst>
              <a:ext uri="{FF2B5EF4-FFF2-40B4-BE49-F238E27FC236}">
                <a16:creationId xmlns:a16="http://schemas.microsoft.com/office/drawing/2014/main" id="{D5B7EA94-614D-9C4E-9045-378F65B44E06}"/>
              </a:ext>
            </a:extLst>
          </p:cNvPr>
          <p:cNvSpPr>
            <a:spLocks noGrp="1"/>
          </p:cNvSpPr>
          <p:nvPr>
            <p:ph type="body" sz="quarter" idx="3" hasCustomPrompt="1"/>
          </p:nvPr>
        </p:nvSpPr>
        <p:spPr>
          <a:xfrm>
            <a:off x="2792759"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2</a:t>
            </a:r>
          </a:p>
        </p:txBody>
      </p:sp>
      <p:sp>
        <p:nvSpPr>
          <p:cNvPr id="11" name="Text Placeholder 7">
            <a:extLst>
              <a:ext uri="{FF2B5EF4-FFF2-40B4-BE49-F238E27FC236}">
                <a16:creationId xmlns:a16="http://schemas.microsoft.com/office/drawing/2014/main" id="{05BF8424-7520-F84E-9889-71BA2B4A5FAF}"/>
              </a:ext>
            </a:extLst>
          </p:cNvPr>
          <p:cNvSpPr>
            <a:spLocks noGrp="1"/>
          </p:cNvSpPr>
          <p:nvPr>
            <p:ph type="body" sz="quarter" idx="4" hasCustomPrompt="1"/>
          </p:nvPr>
        </p:nvSpPr>
        <p:spPr>
          <a:xfrm>
            <a:off x="5055313"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15" name="Text Placeholder 9">
            <a:extLst>
              <a:ext uri="{FF2B5EF4-FFF2-40B4-BE49-F238E27FC236}">
                <a16:creationId xmlns:a16="http://schemas.microsoft.com/office/drawing/2014/main" id="{484961A1-9C0B-D84D-844D-D518C2BA1CFD}"/>
              </a:ext>
            </a:extLst>
          </p:cNvPr>
          <p:cNvSpPr>
            <a:spLocks noGrp="1"/>
          </p:cNvSpPr>
          <p:nvPr>
            <p:ph type="body" sz="quarter" idx="5" hasCustomPrompt="1"/>
          </p:nvPr>
        </p:nvSpPr>
        <p:spPr>
          <a:xfrm>
            <a:off x="7317867"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4</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F893D7C3-9A9D-A344-95AB-021318F0FF9B}" type="datetime3">
              <a:t>30 September 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userDrawn="1"/>
        </p:nvCxnSpPr>
        <p:spPr>
          <a:xfrm>
            <a:off x="534221"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userDrawn="1"/>
        </p:nvCxnSpPr>
        <p:spPr>
          <a:xfrm>
            <a:off x="2802377"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userDrawn="1"/>
        </p:nvCxnSpPr>
        <p:spPr>
          <a:xfrm>
            <a:off x="5070533" y="1625544"/>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userDrawn="1"/>
        </p:nvCxnSpPr>
        <p:spPr>
          <a:xfrm>
            <a:off x="7320508"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 Placeholder 9">
            <a:extLst>
              <a:ext uri="{FF2B5EF4-FFF2-40B4-BE49-F238E27FC236}">
                <a16:creationId xmlns:a16="http://schemas.microsoft.com/office/drawing/2014/main" id="{19203E03-2A91-E506-BEE3-032E22E89F33}"/>
              </a:ext>
            </a:extLst>
          </p:cNvPr>
          <p:cNvSpPr>
            <a:spLocks noGrp="1"/>
          </p:cNvSpPr>
          <p:nvPr>
            <p:ph type="body" sz="quarter" idx="14" hasCustomPrompt="1"/>
          </p:nvPr>
        </p:nvSpPr>
        <p:spPr>
          <a:xfrm>
            <a:off x="9580421"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5</a:t>
            </a:r>
          </a:p>
        </p:txBody>
      </p:sp>
      <p:cxnSp>
        <p:nvCxnSpPr>
          <p:cNvPr id="50" name="Straight Connector 18">
            <a:extLst>
              <a:ext uri="{FF2B5EF4-FFF2-40B4-BE49-F238E27FC236}">
                <a16:creationId xmlns:a16="http://schemas.microsoft.com/office/drawing/2014/main" id="{CE35EA0C-F325-D579-50B5-410AFF891C30}"/>
              </a:ext>
            </a:extLst>
          </p:cNvPr>
          <p:cNvCxnSpPr>
            <a:cxnSpLocks/>
          </p:cNvCxnSpPr>
          <p:nvPr userDrawn="1"/>
        </p:nvCxnSpPr>
        <p:spPr>
          <a:xfrm>
            <a:off x="9570855"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707801"/>
            <a:ext cx="1804987" cy="1195388"/>
          </a:xfrm>
        </p:spPr>
        <p:txBody>
          <a:bodyPr>
            <a:noAutofit/>
          </a:bodyPr>
          <a:lstStyle>
            <a:lvl1pPr>
              <a:lnSpc>
                <a:spcPct val="114000"/>
              </a:lnSpc>
              <a:spcBef>
                <a:spcPts val="200"/>
              </a:spcBef>
              <a:spcAft>
                <a:spcPts val="200"/>
              </a:spcAft>
              <a:defRPr lang="en-US" sz="1100" kern="1200" dirty="0">
                <a:solidFill>
                  <a:schemeClr val="bg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2078361"/>
            <a:ext cx="2103120" cy="2001080"/>
          </a:xfrm>
          <a:solidFill>
            <a:schemeClr val="accent3"/>
          </a:solidFill>
        </p:spPr>
        <p:txBody>
          <a:bodyPr lIns="182880" tIns="274320">
            <a:noAutofit/>
          </a:bodyPr>
          <a:lstStyle>
            <a:lvl1pPr>
              <a:defRPr sz="1400" b="1">
                <a:solidFill>
                  <a:schemeClr val="bg1"/>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2078361"/>
            <a:ext cx="2103120" cy="2001080"/>
          </a:xfrm>
          <a:solidFill>
            <a:schemeClr val="accent4"/>
          </a:solidFill>
        </p:spPr>
        <p:txBody>
          <a:bodyPr lIns="182880" tIns="274320">
            <a:noAutofit/>
          </a:bodyPr>
          <a:lstStyle>
            <a:lvl1pPr>
              <a:defRPr sz="1400" b="1">
                <a:solidFill>
                  <a:schemeClr val="bg1"/>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2078361"/>
            <a:ext cx="2103120" cy="2001080"/>
          </a:xfrm>
          <a:solidFill>
            <a:srgbClr val="F14335"/>
          </a:solidFill>
        </p:spPr>
        <p:txBody>
          <a:bodyPr lIns="182880" tIns="274320">
            <a:noAutofit/>
          </a:bodyPr>
          <a:lstStyle>
            <a:lvl1pPr>
              <a:defRPr sz="1400" b="1">
                <a:solidFill>
                  <a:schemeClr val="bg1"/>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2078361"/>
            <a:ext cx="2103120" cy="2001080"/>
          </a:xfrm>
          <a:solidFill>
            <a:schemeClr val="accent2"/>
          </a:solidFill>
        </p:spPr>
        <p:txBody>
          <a:bodyPr lIns="182880" tIns="274320">
            <a:noAutofit/>
          </a:bodyPr>
          <a:lstStyle>
            <a:lvl1pPr>
              <a:defRPr sz="1400" b="1">
                <a:solidFill>
                  <a:schemeClr val="bg1"/>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210092"/>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210092"/>
            <a:ext cx="2103120" cy="2001080"/>
          </a:xfrm>
          <a:solidFill>
            <a:schemeClr val="accent3"/>
          </a:solidFill>
        </p:spPr>
        <p:txBody>
          <a:bodyPr lIns="182880" tIns="274320">
            <a:noAutofit/>
          </a:bodyPr>
          <a:lstStyle>
            <a:lvl1pPr>
              <a:defRPr sz="1400" b="1">
                <a:solidFill>
                  <a:schemeClr val="bg1"/>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210092"/>
            <a:ext cx="2103120" cy="2001080"/>
          </a:xfrm>
          <a:solidFill>
            <a:schemeClr val="accent4"/>
          </a:solidFill>
        </p:spPr>
        <p:txBody>
          <a:bodyPr lIns="182880" tIns="274320">
            <a:noAutofit/>
          </a:bodyPr>
          <a:lstStyle>
            <a:lvl1pPr>
              <a:defRPr sz="1400" b="1">
                <a:solidFill>
                  <a:schemeClr val="bg1"/>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210092"/>
            <a:ext cx="2103120" cy="2001080"/>
          </a:xfrm>
          <a:solidFill>
            <a:srgbClr val="F14335"/>
          </a:solidFill>
        </p:spPr>
        <p:txBody>
          <a:bodyPr lIns="182880" tIns="274320">
            <a:noAutofit/>
          </a:bodyPr>
          <a:lstStyle>
            <a:lvl1pPr>
              <a:defRPr sz="1400" b="1">
                <a:solidFill>
                  <a:schemeClr val="bg1"/>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210092"/>
            <a:ext cx="2103120" cy="2001080"/>
          </a:xfrm>
          <a:solidFill>
            <a:schemeClr val="accent2"/>
          </a:solidFill>
        </p:spPr>
        <p:txBody>
          <a:bodyPr lIns="182880" tIns="274320">
            <a:noAutofit/>
          </a:bodyPr>
          <a:lstStyle>
            <a:lvl1pPr>
              <a:defRPr sz="1400" b="1">
                <a:solidFill>
                  <a:schemeClr val="bg1"/>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grpSp>
        <p:nvGrpSpPr>
          <p:cNvPr id="4" name="Group 3">
            <a:extLst>
              <a:ext uri="{FF2B5EF4-FFF2-40B4-BE49-F238E27FC236}">
                <a16:creationId xmlns:a16="http://schemas.microsoft.com/office/drawing/2014/main" id="{C560EE9E-AFD3-45C3-F0C3-5B26ABE84794}"/>
              </a:ext>
            </a:extLst>
          </p:cNvPr>
          <p:cNvGrpSpPr/>
          <p:nvPr userDrawn="1"/>
        </p:nvGrpSpPr>
        <p:grpSpPr>
          <a:xfrm>
            <a:off x="6427898" y="999535"/>
            <a:ext cx="5226862" cy="274320"/>
            <a:chOff x="6427898" y="930512"/>
            <a:chExt cx="5226862" cy="274320"/>
          </a:xfrm>
        </p:grpSpPr>
        <p:sp>
          <p:nvSpPr>
            <p:cNvPr id="5" name="Rectangle 4">
              <a:extLst>
                <a:ext uri="{FF2B5EF4-FFF2-40B4-BE49-F238E27FC236}">
                  <a16:creationId xmlns:a16="http://schemas.microsoft.com/office/drawing/2014/main" id="{D173058A-F39D-FBF1-6F24-F9B8D775FFB7}"/>
                </a:ext>
              </a:extLst>
            </p:cNvPr>
            <p:cNvSpPr/>
            <p:nvPr/>
          </p:nvSpPr>
          <p:spPr>
            <a:xfrm>
              <a:off x="6427898" y="930512"/>
              <a:ext cx="5226862" cy="27432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200">
                <a:solidFill>
                  <a:schemeClr val="tx1"/>
                </a:solidFill>
              </a:endParaRPr>
            </a:p>
          </p:txBody>
        </p:sp>
        <p:grpSp>
          <p:nvGrpSpPr>
            <p:cNvPr id="6" name="Group 5">
              <a:extLst>
                <a:ext uri="{FF2B5EF4-FFF2-40B4-BE49-F238E27FC236}">
                  <a16:creationId xmlns:a16="http://schemas.microsoft.com/office/drawing/2014/main" id="{91A5F625-CA80-A46E-B811-598161AFBB59}"/>
                </a:ext>
              </a:extLst>
            </p:cNvPr>
            <p:cNvGrpSpPr/>
            <p:nvPr/>
          </p:nvGrpSpPr>
          <p:grpSpPr>
            <a:xfrm>
              <a:off x="6574997" y="999092"/>
              <a:ext cx="4943928" cy="140627"/>
              <a:chOff x="6574997" y="999092"/>
              <a:chExt cx="4943928" cy="140627"/>
            </a:xfrm>
          </p:grpSpPr>
          <p:grpSp>
            <p:nvGrpSpPr>
              <p:cNvPr id="8" name="Group 7">
                <a:extLst>
                  <a:ext uri="{FF2B5EF4-FFF2-40B4-BE49-F238E27FC236}">
                    <a16:creationId xmlns:a16="http://schemas.microsoft.com/office/drawing/2014/main" id="{7C97C1AA-176D-7E5F-5642-16510B20A649}"/>
                  </a:ext>
                </a:extLst>
              </p:cNvPr>
              <p:cNvGrpSpPr/>
              <p:nvPr/>
            </p:nvGrpSpPr>
            <p:grpSpPr>
              <a:xfrm>
                <a:off x="7572089" y="999092"/>
                <a:ext cx="955306" cy="140627"/>
                <a:chOff x="4179662" y="4566819"/>
                <a:chExt cx="955306" cy="140627"/>
              </a:xfrm>
            </p:grpSpPr>
            <p:sp>
              <p:nvSpPr>
                <p:cNvPr id="26" name="Rectangle 25">
                  <a:extLst>
                    <a:ext uri="{FF2B5EF4-FFF2-40B4-BE49-F238E27FC236}">
                      <a16:creationId xmlns:a16="http://schemas.microsoft.com/office/drawing/2014/main" id="{6E180EEF-0B87-D2DA-1A25-5D816408D1AE}"/>
                    </a:ext>
                  </a:extLst>
                </p:cNvPr>
                <p:cNvSpPr>
                  <a:spLocks noChangeAspect="1"/>
                </p:cNvSpPr>
                <p:nvPr/>
              </p:nvSpPr>
              <p:spPr>
                <a:xfrm>
                  <a:off x="4179662" y="4566819"/>
                  <a:ext cx="13716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9" name="TextBox 28">
                  <a:extLst>
                    <a:ext uri="{FF2B5EF4-FFF2-40B4-BE49-F238E27FC236}">
                      <a16:creationId xmlns:a16="http://schemas.microsoft.com/office/drawing/2014/main" id="{8B6E5A56-5136-5AD5-B7E7-3A6BBD7B3B82}"/>
                    </a:ext>
                  </a:extLst>
                </p:cNvPr>
                <p:cNvSpPr txBox="1"/>
                <p:nvPr/>
              </p:nvSpPr>
              <p:spPr>
                <a:xfrm>
                  <a:off x="4403448" y="4570286"/>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9" name="Group 8">
                <a:extLst>
                  <a:ext uri="{FF2B5EF4-FFF2-40B4-BE49-F238E27FC236}">
                    <a16:creationId xmlns:a16="http://schemas.microsoft.com/office/drawing/2014/main" id="{E259C3AC-359F-12A5-8890-E01719F3E259}"/>
                  </a:ext>
                </a:extLst>
              </p:cNvPr>
              <p:cNvGrpSpPr/>
              <p:nvPr/>
            </p:nvGrpSpPr>
            <p:grpSpPr>
              <a:xfrm>
                <a:off x="8560356" y="999092"/>
                <a:ext cx="965865" cy="140626"/>
                <a:chOff x="4065294" y="4887342"/>
                <a:chExt cx="965865" cy="140626"/>
              </a:xfrm>
            </p:grpSpPr>
            <p:sp>
              <p:nvSpPr>
                <p:cNvPr id="24" name="Rectangle 23">
                  <a:extLst>
                    <a:ext uri="{FF2B5EF4-FFF2-40B4-BE49-F238E27FC236}">
                      <a16:creationId xmlns:a16="http://schemas.microsoft.com/office/drawing/2014/main" id="{941880B1-D0EF-072C-FD13-CB2B3E3C12D2}"/>
                    </a:ext>
                  </a:extLst>
                </p:cNvPr>
                <p:cNvSpPr>
                  <a:spLocks/>
                </p:cNvSpPr>
                <p:nvPr/>
              </p:nvSpPr>
              <p:spPr>
                <a:xfrm>
                  <a:off x="4065294" y="4890808"/>
                  <a:ext cx="137160" cy="1371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5" name="TextBox 24">
                  <a:extLst>
                    <a:ext uri="{FF2B5EF4-FFF2-40B4-BE49-F238E27FC236}">
                      <a16:creationId xmlns:a16="http://schemas.microsoft.com/office/drawing/2014/main" id="{AD12601B-DC45-89A3-6FAD-D76C726FAB22}"/>
                    </a:ext>
                  </a:extLst>
                </p:cNvPr>
                <p:cNvSpPr txBox="1"/>
                <p:nvPr/>
              </p:nvSpPr>
              <p:spPr>
                <a:xfrm>
                  <a:off x="4299639" y="4887342"/>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10" name="Group 9">
                <a:extLst>
                  <a:ext uri="{FF2B5EF4-FFF2-40B4-BE49-F238E27FC236}">
                    <a16:creationId xmlns:a16="http://schemas.microsoft.com/office/drawing/2014/main" id="{95122E74-6269-FECB-0761-706A397FA900}"/>
                  </a:ext>
                </a:extLst>
              </p:cNvPr>
              <p:cNvGrpSpPr/>
              <p:nvPr/>
            </p:nvGrpSpPr>
            <p:grpSpPr>
              <a:xfrm>
                <a:off x="9559182" y="999092"/>
                <a:ext cx="962650" cy="140627"/>
                <a:chOff x="3990948" y="5214796"/>
                <a:chExt cx="962650" cy="140627"/>
              </a:xfrm>
            </p:grpSpPr>
            <p:sp>
              <p:nvSpPr>
                <p:cNvPr id="21" name="Rectangle 20">
                  <a:extLst>
                    <a:ext uri="{FF2B5EF4-FFF2-40B4-BE49-F238E27FC236}">
                      <a16:creationId xmlns:a16="http://schemas.microsoft.com/office/drawing/2014/main" id="{050E6066-0C20-F7AA-25E7-AB662948F174}"/>
                    </a:ext>
                  </a:extLst>
                </p:cNvPr>
                <p:cNvSpPr>
                  <a:spLocks/>
                </p:cNvSpPr>
                <p:nvPr/>
              </p:nvSpPr>
              <p:spPr>
                <a:xfrm>
                  <a:off x="3990948" y="5214796"/>
                  <a:ext cx="137160" cy="137160"/>
                </a:xfrm>
                <a:prstGeom prst="rect">
                  <a:avLst/>
                </a:prstGeom>
                <a:solidFill>
                  <a:srgbClr val="F143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3" name="TextBox 22">
                  <a:extLst>
                    <a:ext uri="{FF2B5EF4-FFF2-40B4-BE49-F238E27FC236}">
                      <a16:creationId xmlns:a16="http://schemas.microsoft.com/office/drawing/2014/main" id="{5484832C-CA28-36A8-2F31-AB8E41A8BBBF}"/>
                    </a:ext>
                  </a:extLst>
                </p:cNvPr>
                <p:cNvSpPr txBox="1"/>
                <p:nvPr/>
              </p:nvSpPr>
              <p:spPr>
                <a:xfrm>
                  <a:off x="4222078" y="5218263"/>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12" name="Group 11">
                <a:extLst>
                  <a:ext uri="{FF2B5EF4-FFF2-40B4-BE49-F238E27FC236}">
                    <a16:creationId xmlns:a16="http://schemas.microsoft.com/office/drawing/2014/main" id="{57A99D81-B0E0-DEB2-C865-6BE74404E498}"/>
                  </a:ext>
                </a:extLst>
              </p:cNvPr>
              <p:cNvGrpSpPr/>
              <p:nvPr/>
            </p:nvGrpSpPr>
            <p:grpSpPr>
              <a:xfrm>
                <a:off x="6574997" y="999092"/>
                <a:ext cx="964131" cy="137160"/>
                <a:chOff x="6574997" y="999430"/>
                <a:chExt cx="964131" cy="137160"/>
              </a:xfrm>
            </p:grpSpPr>
            <p:sp>
              <p:nvSpPr>
                <p:cNvPr id="18" name="Rectangle 17">
                  <a:extLst>
                    <a:ext uri="{FF2B5EF4-FFF2-40B4-BE49-F238E27FC236}">
                      <a16:creationId xmlns:a16="http://schemas.microsoft.com/office/drawing/2014/main" id="{84904C2A-2FED-F5BC-F85D-F822234F2D51}"/>
                    </a:ext>
                  </a:extLst>
                </p:cNvPr>
                <p:cNvSpPr>
                  <a:spLocks/>
                </p:cNvSpPr>
                <p:nvPr/>
              </p:nvSpPr>
              <p:spPr>
                <a:xfrm>
                  <a:off x="6574997" y="999430"/>
                  <a:ext cx="137160"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0" name="TextBox 19">
                  <a:extLst>
                    <a:ext uri="{FF2B5EF4-FFF2-40B4-BE49-F238E27FC236}">
                      <a16:creationId xmlns:a16="http://schemas.microsoft.com/office/drawing/2014/main" id="{564D1828-2FE4-5FB9-2083-2BFF63E497C8}"/>
                    </a:ext>
                  </a:extLst>
                </p:cNvPr>
                <p:cNvSpPr txBox="1"/>
                <p:nvPr/>
              </p:nvSpPr>
              <p:spPr>
                <a:xfrm>
                  <a:off x="6807608"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13" name="Group 12">
                <a:extLst>
                  <a:ext uri="{FF2B5EF4-FFF2-40B4-BE49-F238E27FC236}">
                    <a16:creationId xmlns:a16="http://schemas.microsoft.com/office/drawing/2014/main" id="{6CFF2C57-BEED-AF9E-0285-D1494668713F}"/>
                  </a:ext>
                </a:extLst>
              </p:cNvPr>
              <p:cNvGrpSpPr/>
              <p:nvPr/>
            </p:nvGrpSpPr>
            <p:grpSpPr>
              <a:xfrm>
                <a:off x="10554793" y="999092"/>
                <a:ext cx="964132" cy="137160"/>
                <a:chOff x="10554793" y="999430"/>
                <a:chExt cx="964132" cy="137160"/>
              </a:xfrm>
            </p:grpSpPr>
            <p:sp>
              <p:nvSpPr>
                <p:cNvPr id="14" name="Rectangle 13">
                  <a:extLst>
                    <a:ext uri="{FF2B5EF4-FFF2-40B4-BE49-F238E27FC236}">
                      <a16:creationId xmlns:a16="http://schemas.microsoft.com/office/drawing/2014/main" id="{66E6A1D0-4BB0-A594-7658-B266D2672B47}"/>
                    </a:ext>
                  </a:extLst>
                </p:cNvPr>
                <p:cNvSpPr>
                  <a:spLocks/>
                </p:cNvSpPr>
                <p:nvPr/>
              </p:nvSpPr>
              <p:spPr>
                <a:xfrm>
                  <a:off x="10554793" y="999430"/>
                  <a:ext cx="13716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17" name="TextBox 16">
                  <a:extLst>
                    <a:ext uri="{FF2B5EF4-FFF2-40B4-BE49-F238E27FC236}">
                      <a16:creationId xmlns:a16="http://schemas.microsoft.com/office/drawing/2014/main" id="{600733DA-A2D6-6414-5337-D1D3E805FF34}"/>
                    </a:ext>
                  </a:extLst>
                </p:cNvPr>
                <p:cNvSpPr txBox="1"/>
                <p:nvPr/>
              </p:nvSpPr>
              <p:spPr>
                <a:xfrm>
                  <a:off x="10787405"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grpSp>
    </p:spTree>
    <p:extLst>
      <p:ext uri="{BB962C8B-B14F-4D97-AF65-F5344CB8AC3E}">
        <p14:creationId xmlns:p14="http://schemas.microsoft.com/office/powerpoint/2010/main" val="2570294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quential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2078361"/>
            <a:ext cx="2103120" cy="2001080"/>
          </a:xfrm>
          <a:solidFill>
            <a:schemeClr val="accent1">
              <a:lumMod val="60000"/>
              <a:lumOff val="40000"/>
            </a:schemeClr>
          </a:solidFill>
        </p:spPr>
        <p:txBody>
          <a:bodyPr lIns="182880" tIns="274320">
            <a:noAutofit/>
          </a:bodyPr>
          <a:lstStyle>
            <a:lvl1pPr>
              <a:defRPr sz="1400" b="1">
                <a:solidFill>
                  <a:schemeClr val="bg1"/>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Sequential boxes – 5 columns + headers</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696391"/>
            <a:ext cx="2103120"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7" name="Text Placeholder 5">
            <a:extLst>
              <a:ext uri="{FF2B5EF4-FFF2-40B4-BE49-F238E27FC236}">
                <a16:creationId xmlns:a16="http://schemas.microsoft.com/office/drawing/2014/main" id="{D5B7EA94-614D-9C4E-9045-378F65B44E06}"/>
              </a:ext>
            </a:extLst>
          </p:cNvPr>
          <p:cNvSpPr>
            <a:spLocks noGrp="1"/>
          </p:cNvSpPr>
          <p:nvPr>
            <p:ph type="body" sz="quarter" idx="3" hasCustomPrompt="1"/>
          </p:nvPr>
        </p:nvSpPr>
        <p:spPr>
          <a:xfrm>
            <a:off x="2792759"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2</a:t>
            </a:r>
          </a:p>
        </p:txBody>
      </p:sp>
      <p:sp>
        <p:nvSpPr>
          <p:cNvPr id="11" name="Text Placeholder 7">
            <a:extLst>
              <a:ext uri="{FF2B5EF4-FFF2-40B4-BE49-F238E27FC236}">
                <a16:creationId xmlns:a16="http://schemas.microsoft.com/office/drawing/2014/main" id="{05BF8424-7520-F84E-9889-71BA2B4A5FAF}"/>
              </a:ext>
            </a:extLst>
          </p:cNvPr>
          <p:cNvSpPr>
            <a:spLocks noGrp="1"/>
          </p:cNvSpPr>
          <p:nvPr>
            <p:ph type="body" sz="quarter" idx="4" hasCustomPrompt="1"/>
          </p:nvPr>
        </p:nvSpPr>
        <p:spPr>
          <a:xfrm>
            <a:off x="5055313"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15" name="Text Placeholder 9">
            <a:extLst>
              <a:ext uri="{FF2B5EF4-FFF2-40B4-BE49-F238E27FC236}">
                <a16:creationId xmlns:a16="http://schemas.microsoft.com/office/drawing/2014/main" id="{484961A1-9C0B-D84D-844D-D518C2BA1CFD}"/>
              </a:ext>
            </a:extLst>
          </p:cNvPr>
          <p:cNvSpPr>
            <a:spLocks noGrp="1"/>
          </p:cNvSpPr>
          <p:nvPr>
            <p:ph type="body" sz="quarter" idx="5" hasCustomPrompt="1"/>
          </p:nvPr>
        </p:nvSpPr>
        <p:spPr>
          <a:xfrm>
            <a:off x="7317867"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4</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B01227E-A4F2-794E-A32E-3800A643D524}" type="datetime3">
              <a:t>30 September 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userDrawn="1"/>
        </p:nvCxnSpPr>
        <p:spPr>
          <a:xfrm>
            <a:off x="534221"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userDrawn="1"/>
        </p:nvCxnSpPr>
        <p:spPr>
          <a:xfrm>
            <a:off x="2802377"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userDrawn="1"/>
        </p:nvCxnSpPr>
        <p:spPr>
          <a:xfrm>
            <a:off x="5070533" y="1625544"/>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userDrawn="1"/>
        </p:nvCxnSpPr>
        <p:spPr>
          <a:xfrm>
            <a:off x="7320508"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 Placeholder 9">
            <a:extLst>
              <a:ext uri="{FF2B5EF4-FFF2-40B4-BE49-F238E27FC236}">
                <a16:creationId xmlns:a16="http://schemas.microsoft.com/office/drawing/2014/main" id="{19203E03-2A91-E506-BEE3-032E22E89F33}"/>
              </a:ext>
            </a:extLst>
          </p:cNvPr>
          <p:cNvSpPr>
            <a:spLocks noGrp="1"/>
          </p:cNvSpPr>
          <p:nvPr>
            <p:ph type="body" sz="quarter" idx="14" hasCustomPrompt="1"/>
          </p:nvPr>
        </p:nvSpPr>
        <p:spPr>
          <a:xfrm>
            <a:off x="9580421"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5</a:t>
            </a:r>
          </a:p>
        </p:txBody>
      </p:sp>
      <p:cxnSp>
        <p:nvCxnSpPr>
          <p:cNvPr id="50" name="Straight Connector 18">
            <a:extLst>
              <a:ext uri="{FF2B5EF4-FFF2-40B4-BE49-F238E27FC236}">
                <a16:creationId xmlns:a16="http://schemas.microsoft.com/office/drawing/2014/main" id="{CE35EA0C-F325-D579-50B5-410AFF891C30}"/>
              </a:ext>
            </a:extLst>
          </p:cNvPr>
          <p:cNvCxnSpPr>
            <a:cxnSpLocks/>
          </p:cNvCxnSpPr>
          <p:nvPr userDrawn="1"/>
        </p:nvCxnSpPr>
        <p:spPr>
          <a:xfrm>
            <a:off x="9570855"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707801"/>
            <a:ext cx="1804987" cy="1195388"/>
          </a:xfrm>
        </p:spPr>
        <p:txBody>
          <a:bodyPr>
            <a:noAutofit/>
          </a:bodyPr>
          <a:lstStyle>
            <a:lvl1pPr>
              <a:lnSpc>
                <a:spcPct val="114000"/>
              </a:lnSpc>
              <a:spcBef>
                <a:spcPts val="200"/>
              </a:spcBef>
              <a:spcAft>
                <a:spcPts val="200"/>
              </a:spcAft>
              <a:defRPr lang="en-US" sz="1100" kern="1200" dirty="0">
                <a:solidFill>
                  <a:schemeClr val="bg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2078361"/>
            <a:ext cx="2103120" cy="2001080"/>
          </a:xfrm>
          <a:solidFill>
            <a:schemeClr val="accent1">
              <a:alpha val="80466"/>
            </a:schemeClr>
          </a:solidFill>
        </p:spPr>
        <p:txBody>
          <a:bodyPr lIns="182880" tIns="274320">
            <a:noAutofit/>
          </a:bodyPr>
          <a:lstStyle>
            <a:lvl1pPr>
              <a:defRPr sz="1400" b="1">
                <a:solidFill>
                  <a:schemeClr val="bg1"/>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2078361"/>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2078361"/>
            <a:ext cx="2103120" cy="2001080"/>
          </a:xfrm>
          <a:solidFill>
            <a:schemeClr val="accent1">
              <a:lumMod val="75000"/>
            </a:schemeClr>
          </a:solidFill>
        </p:spPr>
        <p:txBody>
          <a:bodyPr lIns="182880" tIns="274320">
            <a:noAutofit/>
          </a:bodyPr>
          <a:lstStyle>
            <a:lvl1pPr>
              <a:defRPr sz="1400" b="1">
                <a:solidFill>
                  <a:schemeClr val="bg1"/>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2078361"/>
            <a:ext cx="2103120" cy="2001080"/>
          </a:xfrm>
          <a:solidFill>
            <a:schemeClr val="accent1">
              <a:lumMod val="50000"/>
            </a:schemeClr>
          </a:solidFill>
        </p:spPr>
        <p:txBody>
          <a:bodyPr lIns="182880" tIns="274320">
            <a:noAutofit/>
          </a:bodyPr>
          <a:lstStyle>
            <a:lvl1pPr>
              <a:defRPr sz="1400" b="1">
                <a:solidFill>
                  <a:schemeClr val="bg1"/>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210092"/>
            <a:ext cx="2103120" cy="2001080"/>
          </a:xfrm>
          <a:solidFill>
            <a:schemeClr val="accent1">
              <a:lumMod val="60000"/>
              <a:lumOff val="40000"/>
            </a:schemeClr>
          </a:solidFill>
        </p:spPr>
        <p:txBody>
          <a:bodyPr lIns="182880" tIns="274320">
            <a:noAutofit/>
          </a:bodyPr>
          <a:lstStyle>
            <a:lvl1pPr>
              <a:defRPr sz="1400" b="1">
                <a:solidFill>
                  <a:schemeClr val="bg1"/>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210092"/>
            <a:ext cx="2103120" cy="2001080"/>
          </a:xfrm>
          <a:solidFill>
            <a:schemeClr val="accent1">
              <a:alpha val="80466"/>
            </a:schemeClr>
          </a:solidFill>
        </p:spPr>
        <p:txBody>
          <a:bodyPr lIns="182880" tIns="274320">
            <a:noAutofit/>
          </a:bodyPr>
          <a:lstStyle>
            <a:lvl1pPr>
              <a:defRPr sz="1400" b="1">
                <a:solidFill>
                  <a:schemeClr val="bg1"/>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210092"/>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210092"/>
            <a:ext cx="2103120" cy="2001080"/>
          </a:xfrm>
          <a:solidFill>
            <a:schemeClr val="accent1">
              <a:lumMod val="75000"/>
            </a:schemeClr>
          </a:solidFill>
        </p:spPr>
        <p:txBody>
          <a:bodyPr lIns="182880" tIns="274320">
            <a:noAutofit/>
          </a:bodyPr>
          <a:lstStyle>
            <a:lvl1pPr>
              <a:defRPr sz="1400" b="1">
                <a:solidFill>
                  <a:schemeClr val="bg1"/>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210092"/>
            <a:ext cx="2103120" cy="2001080"/>
          </a:xfrm>
          <a:solidFill>
            <a:schemeClr val="accent1">
              <a:lumMod val="50000"/>
            </a:schemeClr>
          </a:solidFill>
        </p:spPr>
        <p:txBody>
          <a:bodyPr lIns="182880" tIns="274320">
            <a:noAutofit/>
          </a:bodyPr>
          <a:lstStyle>
            <a:lvl1pPr>
              <a:defRPr sz="1400" b="1">
                <a:solidFill>
                  <a:schemeClr val="bg1"/>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grpSp>
        <p:nvGrpSpPr>
          <p:cNvPr id="4" name="Group 3">
            <a:extLst>
              <a:ext uri="{FF2B5EF4-FFF2-40B4-BE49-F238E27FC236}">
                <a16:creationId xmlns:a16="http://schemas.microsoft.com/office/drawing/2014/main" id="{C560EE9E-AFD3-45C3-F0C3-5B26ABE84794}"/>
              </a:ext>
            </a:extLst>
          </p:cNvPr>
          <p:cNvGrpSpPr/>
          <p:nvPr userDrawn="1"/>
        </p:nvGrpSpPr>
        <p:grpSpPr>
          <a:xfrm>
            <a:off x="6427898" y="999535"/>
            <a:ext cx="5226862" cy="274320"/>
            <a:chOff x="6427898" y="930512"/>
            <a:chExt cx="5226862" cy="274320"/>
          </a:xfrm>
        </p:grpSpPr>
        <p:sp>
          <p:nvSpPr>
            <p:cNvPr id="5" name="Rectangle 4">
              <a:extLst>
                <a:ext uri="{FF2B5EF4-FFF2-40B4-BE49-F238E27FC236}">
                  <a16:creationId xmlns:a16="http://schemas.microsoft.com/office/drawing/2014/main" id="{D173058A-F39D-FBF1-6F24-F9B8D775FFB7}"/>
                </a:ext>
              </a:extLst>
            </p:cNvPr>
            <p:cNvSpPr/>
            <p:nvPr/>
          </p:nvSpPr>
          <p:spPr>
            <a:xfrm>
              <a:off x="6427898" y="930512"/>
              <a:ext cx="5226862" cy="27432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200">
                <a:solidFill>
                  <a:schemeClr val="tx1"/>
                </a:solidFill>
              </a:endParaRPr>
            </a:p>
          </p:txBody>
        </p:sp>
        <p:grpSp>
          <p:nvGrpSpPr>
            <p:cNvPr id="6" name="Group 5">
              <a:extLst>
                <a:ext uri="{FF2B5EF4-FFF2-40B4-BE49-F238E27FC236}">
                  <a16:creationId xmlns:a16="http://schemas.microsoft.com/office/drawing/2014/main" id="{91A5F625-CA80-A46E-B811-598161AFBB59}"/>
                </a:ext>
              </a:extLst>
            </p:cNvPr>
            <p:cNvGrpSpPr/>
            <p:nvPr/>
          </p:nvGrpSpPr>
          <p:grpSpPr>
            <a:xfrm>
              <a:off x="6574997" y="999092"/>
              <a:ext cx="4943928" cy="140627"/>
              <a:chOff x="6574997" y="999092"/>
              <a:chExt cx="4943928" cy="140627"/>
            </a:xfrm>
          </p:grpSpPr>
          <p:grpSp>
            <p:nvGrpSpPr>
              <p:cNvPr id="8" name="Group 7">
                <a:extLst>
                  <a:ext uri="{FF2B5EF4-FFF2-40B4-BE49-F238E27FC236}">
                    <a16:creationId xmlns:a16="http://schemas.microsoft.com/office/drawing/2014/main" id="{7C97C1AA-176D-7E5F-5642-16510B20A649}"/>
                  </a:ext>
                </a:extLst>
              </p:cNvPr>
              <p:cNvGrpSpPr/>
              <p:nvPr/>
            </p:nvGrpSpPr>
            <p:grpSpPr>
              <a:xfrm>
                <a:off x="7572089" y="999092"/>
                <a:ext cx="955306" cy="140627"/>
                <a:chOff x="4179662" y="4566819"/>
                <a:chExt cx="955306" cy="140627"/>
              </a:xfrm>
            </p:grpSpPr>
            <p:sp>
              <p:nvSpPr>
                <p:cNvPr id="26" name="Rectangle 25">
                  <a:extLst>
                    <a:ext uri="{FF2B5EF4-FFF2-40B4-BE49-F238E27FC236}">
                      <a16:creationId xmlns:a16="http://schemas.microsoft.com/office/drawing/2014/main" id="{6E180EEF-0B87-D2DA-1A25-5D816408D1AE}"/>
                    </a:ext>
                  </a:extLst>
                </p:cNvPr>
                <p:cNvSpPr>
                  <a:spLocks noChangeAspect="1"/>
                </p:cNvSpPr>
                <p:nvPr/>
              </p:nvSpPr>
              <p:spPr>
                <a:xfrm>
                  <a:off x="4179662" y="4566819"/>
                  <a:ext cx="137160" cy="13716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9" name="TextBox 28">
                  <a:extLst>
                    <a:ext uri="{FF2B5EF4-FFF2-40B4-BE49-F238E27FC236}">
                      <a16:creationId xmlns:a16="http://schemas.microsoft.com/office/drawing/2014/main" id="{8B6E5A56-5136-5AD5-B7E7-3A6BBD7B3B82}"/>
                    </a:ext>
                  </a:extLst>
                </p:cNvPr>
                <p:cNvSpPr txBox="1"/>
                <p:nvPr/>
              </p:nvSpPr>
              <p:spPr>
                <a:xfrm>
                  <a:off x="4403448" y="4570286"/>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9" name="Group 8">
                <a:extLst>
                  <a:ext uri="{FF2B5EF4-FFF2-40B4-BE49-F238E27FC236}">
                    <a16:creationId xmlns:a16="http://schemas.microsoft.com/office/drawing/2014/main" id="{E259C3AC-359F-12A5-8890-E01719F3E259}"/>
                  </a:ext>
                </a:extLst>
              </p:cNvPr>
              <p:cNvGrpSpPr/>
              <p:nvPr/>
            </p:nvGrpSpPr>
            <p:grpSpPr>
              <a:xfrm>
                <a:off x="8560356" y="999092"/>
                <a:ext cx="965865" cy="140626"/>
                <a:chOff x="4065294" y="4887342"/>
                <a:chExt cx="965865" cy="140626"/>
              </a:xfrm>
            </p:grpSpPr>
            <p:sp>
              <p:nvSpPr>
                <p:cNvPr id="24" name="Rectangle 23">
                  <a:extLst>
                    <a:ext uri="{FF2B5EF4-FFF2-40B4-BE49-F238E27FC236}">
                      <a16:creationId xmlns:a16="http://schemas.microsoft.com/office/drawing/2014/main" id="{941880B1-D0EF-072C-FD13-CB2B3E3C12D2}"/>
                    </a:ext>
                  </a:extLst>
                </p:cNvPr>
                <p:cNvSpPr>
                  <a:spLocks/>
                </p:cNvSpPr>
                <p:nvPr/>
              </p:nvSpPr>
              <p:spPr>
                <a:xfrm>
                  <a:off x="4065294" y="4890808"/>
                  <a:ext cx="137160"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5" name="TextBox 24">
                  <a:extLst>
                    <a:ext uri="{FF2B5EF4-FFF2-40B4-BE49-F238E27FC236}">
                      <a16:creationId xmlns:a16="http://schemas.microsoft.com/office/drawing/2014/main" id="{AD12601B-DC45-89A3-6FAD-D76C726FAB22}"/>
                    </a:ext>
                  </a:extLst>
                </p:cNvPr>
                <p:cNvSpPr txBox="1"/>
                <p:nvPr/>
              </p:nvSpPr>
              <p:spPr>
                <a:xfrm>
                  <a:off x="4299639" y="4887342"/>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10" name="Group 9">
                <a:extLst>
                  <a:ext uri="{FF2B5EF4-FFF2-40B4-BE49-F238E27FC236}">
                    <a16:creationId xmlns:a16="http://schemas.microsoft.com/office/drawing/2014/main" id="{95122E74-6269-FECB-0761-706A397FA900}"/>
                  </a:ext>
                </a:extLst>
              </p:cNvPr>
              <p:cNvGrpSpPr/>
              <p:nvPr/>
            </p:nvGrpSpPr>
            <p:grpSpPr>
              <a:xfrm>
                <a:off x="9559182" y="999092"/>
                <a:ext cx="962650" cy="140627"/>
                <a:chOff x="3990948" y="5214796"/>
                <a:chExt cx="962650" cy="140627"/>
              </a:xfrm>
            </p:grpSpPr>
            <p:sp>
              <p:nvSpPr>
                <p:cNvPr id="21" name="Rectangle 20">
                  <a:extLst>
                    <a:ext uri="{FF2B5EF4-FFF2-40B4-BE49-F238E27FC236}">
                      <a16:creationId xmlns:a16="http://schemas.microsoft.com/office/drawing/2014/main" id="{050E6066-0C20-F7AA-25E7-AB662948F174}"/>
                    </a:ext>
                  </a:extLst>
                </p:cNvPr>
                <p:cNvSpPr>
                  <a:spLocks/>
                </p:cNvSpPr>
                <p:nvPr/>
              </p:nvSpPr>
              <p:spPr>
                <a:xfrm>
                  <a:off x="3990948" y="5214796"/>
                  <a:ext cx="137160" cy="1371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3" name="TextBox 22">
                  <a:extLst>
                    <a:ext uri="{FF2B5EF4-FFF2-40B4-BE49-F238E27FC236}">
                      <a16:creationId xmlns:a16="http://schemas.microsoft.com/office/drawing/2014/main" id="{5484832C-CA28-36A8-2F31-AB8E41A8BBBF}"/>
                    </a:ext>
                  </a:extLst>
                </p:cNvPr>
                <p:cNvSpPr txBox="1"/>
                <p:nvPr/>
              </p:nvSpPr>
              <p:spPr>
                <a:xfrm>
                  <a:off x="4222078" y="5218263"/>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12" name="Group 11">
                <a:extLst>
                  <a:ext uri="{FF2B5EF4-FFF2-40B4-BE49-F238E27FC236}">
                    <a16:creationId xmlns:a16="http://schemas.microsoft.com/office/drawing/2014/main" id="{57A99D81-B0E0-DEB2-C865-6BE74404E498}"/>
                  </a:ext>
                </a:extLst>
              </p:cNvPr>
              <p:cNvGrpSpPr/>
              <p:nvPr/>
            </p:nvGrpSpPr>
            <p:grpSpPr>
              <a:xfrm>
                <a:off x="6574997" y="999092"/>
                <a:ext cx="964131" cy="137160"/>
                <a:chOff x="6574997" y="999430"/>
                <a:chExt cx="964131" cy="137160"/>
              </a:xfrm>
            </p:grpSpPr>
            <p:sp>
              <p:nvSpPr>
                <p:cNvPr id="18" name="Rectangle 17">
                  <a:extLst>
                    <a:ext uri="{FF2B5EF4-FFF2-40B4-BE49-F238E27FC236}">
                      <a16:creationId xmlns:a16="http://schemas.microsoft.com/office/drawing/2014/main" id="{84904C2A-2FED-F5BC-F85D-F822234F2D51}"/>
                    </a:ext>
                  </a:extLst>
                </p:cNvPr>
                <p:cNvSpPr>
                  <a:spLocks/>
                </p:cNvSpPr>
                <p:nvPr/>
              </p:nvSpPr>
              <p:spPr>
                <a:xfrm>
                  <a:off x="6574997" y="999430"/>
                  <a:ext cx="137160" cy="13716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0" name="TextBox 19">
                  <a:extLst>
                    <a:ext uri="{FF2B5EF4-FFF2-40B4-BE49-F238E27FC236}">
                      <a16:creationId xmlns:a16="http://schemas.microsoft.com/office/drawing/2014/main" id="{564D1828-2FE4-5FB9-2083-2BFF63E497C8}"/>
                    </a:ext>
                  </a:extLst>
                </p:cNvPr>
                <p:cNvSpPr txBox="1"/>
                <p:nvPr/>
              </p:nvSpPr>
              <p:spPr>
                <a:xfrm>
                  <a:off x="6807608"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13" name="Group 12">
                <a:extLst>
                  <a:ext uri="{FF2B5EF4-FFF2-40B4-BE49-F238E27FC236}">
                    <a16:creationId xmlns:a16="http://schemas.microsoft.com/office/drawing/2014/main" id="{6CFF2C57-BEED-AF9E-0285-D1494668713F}"/>
                  </a:ext>
                </a:extLst>
              </p:cNvPr>
              <p:cNvGrpSpPr/>
              <p:nvPr/>
            </p:nvGrpSpPr>
            <p:grpSpPr>
              <a:xfrm>
                <a:off x="10554793" y="999092"/>
                <a:ext cx="964132" cy="137160"/>
                <a:chOff x="10554793" y="999430"/>
                <a:chExt cx="964132" cy="137160"/>
              </a:xfrm>
            </p:grpSpPr>
            <p:sp>
              <p:nvSpPr>
                <p:cNvPr id="14" name="Rectangle 13">
                  <a:extLst>
                    <a:ext uri="{FF2B5EF4-FFF2-40B4-BE49-F238E27FC236}">
                      <a16:creationId xmlns:a16="http://schemas.microsoft.com/office/drawing/2014/main" id="{66E6A1D0-4BB0-A594-7658-B266D2672B47}"/>
                    </a:ext>
                  </a:extLst>
                </p:cNvPr>
                <p:cNvSpPr>
                  <a:spLocks/>
                </p:cNvSpPr>
                <p:nvPr/>
              </p:nvSpPr>
              <p:spPr>
                <a:xfrm>
                  <a:off x="10554793" y="999430"/>
                  <a:ext cx="137160" cy="13716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17" name="TextBox 16">
                  <a:extLst>
                    <a:ext uri="{FF2B5EF4-FFF2-40B4-BE49-F238E27FC236}">
                      <a16:creationId xmlns:a16="http://schemas.microsoft.com/office/drawing/2014/main" id="{600733DA-A2D6-6414-5337-D1D3E805FF34}"/>
                    </a:ext>
                  </a:extLst>
                </p:cNvPr>
                <p:cNvSpPr txBox="1"/>
                <p:nvPr/>
              </p:nvSpPr>
              <p:spPr>
                <a:xfrm>
                  <a:off x="10787405"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grpSp>
    </p:spTree>
    <p:extLst>
      <p:ext uri="{BB962C8B-B14F-4D97-AF65-F5344CB8AC3E}">
        <p14:creationId xmlns:p14="http://schemas.microsoft.com/office/powerpoint/2010/main" val="2639197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 topics overview – black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7"/>
            <a:ext cx="11142158" cy="45610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2 topics overview – black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702655" y="2108081"/>
            <a:ext cx="640080" cy="548640"/>
          </a:xfrm>
          <a:prstGeom prst="rect">
            <a:avLst/>
          </a:prstGeom>
          <a:noFill/>
        </p:spPr>
        <p:txBody>
          <a:bodyPr tIns="0" bIns="0">
            <a:noAutofit/>
          </a:bodyPr>
          <a:lstStyle>
            <a:lvl1pPr marL="0" indent="0" algn="ctr">
              <a:lnSpc>
                <a:spcPct val="100000"/>
              </a:lnSpc>
              <a:buNone/>
              <a:defRPr sz="700" b="1" baseline="0">
                <a:solidFill>
                  <a:schemeClr val="bg1"/>
                </a:solidFill>
              </a:defRPr>
            </a:lvl1pPr>
          </a:lstStyle>
          <a:p>
            <a:r>
              <a:rPr lang="en-US"/>
              <a:t>Click to 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4376775"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8153298"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4376775" y="3797078"/>
            <a:ext cx="329184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8153298" y="3797078"/>
            <a:ext cx="329184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E739BDB-7C29-0043-B02A-3FC79BA295CB}"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412265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7922739"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9479178" y="2108081"/>
            <a:ext cx="640080" cy="548640"/>
          </a:xfrm>
          <a:prstGeom prst="rect">
            <a:avLst/>
          </a:prstGeom>
          <a:noFill/>
        </p:spPr>
        <p:txBody>
          <a:bodyPr tIns="0" b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1" baseline="0">
                <a:solidFill>
                  <a:schemeClr val="bg1"/>
                </a:solidFill>
              </a:defRPr>
            </a:lvl1pPr>
          </a:lstStyle>
          <a:p>
            <a:r>
              <a:rPr lang="en-US"/>
              <a:t>Click to add icon</a:t>
            </a:r>
          </a:p>
        </p:txBody>
      </p:sp>
      <p:sp>
        <p:nvSpPr>
          <p:cNvPr id="37" name="Text Placeholder 7">
            <a:extLst>
              <a:ext uri="{FF2B5EF4-FFF2-40B4-BE49-F238E27FC236}">
                <a16:creationId xmlns:a16="http://schemas.microsoft.com/office/drawing/2014/main" id="{62CDF611-6BA1-EB95-B8FC-48AC5E88AB2F}"/>
              </a:ext>
            </a:extLst>
          </p:cNvPr>
          <p:cNvSpPr>
            <a:spLocks noGrp="1"/>
          </p:cNvSpPr>
          <p:nvPr>
            <p:ph type="body" sz="quarter" idx="44" hasCustomPrompt="1"/>
          </p:nvPr>
        </p:nvSpPr>
        <p:spPr>
          <a:xfrm>
            <a:off x="768925" y="3002870"/>
            <a:ext cx="3123162" cy="488474"/>
          </a:xfrm>
          <a:prstGeom prst="rect">
            <a:avLst/>
          </a:prstGeom>
        </p:spPr>
        <p:txBody>
          <a:bodyPr tIns="0" bIns="0" anchor="t">
            <a:noAutofit/>
          </a:bodyPr>
          <a:lstStyle>
            <a:lvl1pPr marL="0" indent="0" algn="ctr">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Tree>
    <p:extLst>
      <p:ext uri="{BB962C8B-B14F-4D97-AF65-F5344CB8AC3E}">
        <p14:creationId xmlns:p14="http://schemas.microsoft.com/office/powerpoint/2010/main" val="283576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 topics overview – cream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7"/>
            <a:ext cx="11142158" cy="45610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2 topics overview – cream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702655" y="2108081"/>
            <a:ext cx="640080" cy="548640"/>
          </a:xfrm>
          <a:prstGeom prst="rect">
            <a:avLst/>
          </a:prstGeom>
          <a:noFill/>
        </p:spPr>
        <p:txBody>
          <a:bodyPr tIns="0">
            <a:noAutofit/>
          </a:bodyPr>
          <a:lstStyle>
            <a:lvl1pPr marL="0" indent="0" algn="ctr">
              <a:lnSpc>
                <a:spcPct val="100000"/>
              </a:lnSpc>
              <a:buNone/>
              <a:defRPr sz="700" b="0" baseline="0">
                <a:solidFill>
                  <a:schemeClr val="tx1"/>
                </a:solidFill>
              </a:defRPr>
            </a:lvl1pPr>
          </a:lstStyle>
          <a:p>
            <a:r>
              <a:rPr lang="en-US"/>
              <a:t>Click to 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4376775"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8153298"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4376775" y="3797078"/>
            <a:ext cx="3291840" cy="2039810"/>
          </a:xfrm>
          <a:prstGeom prst="rect">
            <a:avLst/>
          </a:prstGeom>
        </p:spPr>
        <p:txBody>
          <a:bodyPr vert="horz" lIns="0" tIns="0" rIns="0" bIns="0" rtlCol="0">
            <a:noAutofit/>
          </a:bodyPr>
          <a:lstStyle>
            <a:lvl1pPr>
              <a:defRPr lang="en-US" sz="11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8153298" y="3797078"/>
            <a:ext cx="3291840" cy="2039810"/>
          </a:xfrm>
          <a:prstGeom prst="rect">
            <a:avLst/>
          </a:prstGeom>
        </p:spPr>
        <p:txBody>
          <a:bodyPr vert="horz" lIns="0" tIns="0" rIns="0" bIns="0" rtlCol="0">
            <a:noAutofit/>
          </a:bodyPr>
          <a:lstStyle>
            <a:lvl1pPr>
              <a:defRPr lang="en-US" sz="11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FF63D08D-C2F9-0B43-9BB6-34DF4108DF32}"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412265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7922739"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9479178"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tx1"/>
                </a:solidFill>
              </a:defRPr>
            </a:lvl1pPr>
          </a:lstStyle>
          <a:p>
            <a:r>
              <a:rPr lang="en-US"/>
              <a:t>Click to add icon</a:t>
            </a:r>
          </a:p>
        </p:txBody>
      </p:sp>
      <p:sp>
        <p:nvSpPr>
          <p:cNvPr id="37" name="Text Placeholder 7">
            <a:extLst>
              <a:ext uri="{FF2B5EF4-FFF2-40B4-BE49-F238E27FC236}">
                <a16:creationId xmlns:a16="http://schemas.microsoft.com/office/drawing/2014/main" id="{62CDF611-6BA1-EB95-B8FC-48AC5E88AB2F}"/>
              </a:ext>
            </a:extLst>
          </p:cNvPr>
          <p:cNvSpPr>
            <a:spLocks noGrp="1"/>
          </p:cNvSpPr>
          <p:nvPr>
            <p:ph type="body" sz="quarter" idx="44" hasCustomPrompt="1"/>
          </p:nvPr>
        </p:nvSpPr>
        <p:spPr>
          <a:xfrm>
            <a:off x="768925" y="3002870"/>
            <a:ext cx="3123162" cy="488474"/>
          </a:xfrm>
          <a:prstGeom prst="rect">
            <a:avLst/>
          </a:prstGeom>
        </p:spPr>
        <p:txBody>
          <a:bodyPr tIns="0" bIns="0" anchor="t">
            <a:noAutofit/>
          </a:bodyPr>
          <a:lstStyle>
            <a:lvl1pPr marL="0" indent="0" algn="ctr">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Tree>
    <p:extLst>
      <p:ext uri="{BB962C8B-B14F-4D97-AF65-F5344CB8AC3E}">
        <p14:creationId xmlns:p14="http://schemas.microsoft.com/office/powerpoint/2010/main" val="3006417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Topics Overvie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7"/>
            <a:ext cx="11142158" cy="45610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8" name="Picture Placeholder 3">
            <a:extLst>
              <a:ext uri="{FF2B5EF4-FFF2-40B4-BE49-F238E27FC236}">
                <a16:creationId xmlns:a16="http://schemas.microsoft.com/office/drawing/2014/main" id="{9C612676-DCCE-0861-CF1D-E7CA58F35959}"/>
              </a:ext>
            </a:extLst>
          </p:cNvPr>
          <p:cNvSpPr>
            <a:spLocks noGrp="1"/>
          </p:cNvSpPr>
          <p:nvPr>
            <p:ph type="pic" sz="quarter" idx="45" hasCustomPrompt="1"/>
          </p:nvPr>
        </p:nvSpPr>
        <p:spPr>
          <a:xfrm>
            <a:off x="4376823" y="2108081"/>
            <a:ext cx="640080" cy="548640"/>
          </a:xfrm>
          <a:prstGeom prst="rect">
            <a:avLst/>
          </a:prstGeom>
          <a:noFill/>
        </p:spPr>
        <p:txBody>
          <a:bodyPr tIns="91440">
            <a:noAutofit/>
          </a:bodyPr>
          <a:lstStyle>
            <a:lvl1pPr marL="0" indent="0" algn="ctr">
              <a:buNone/>
              <a:defRPr sz="1200" b="1" baseline="0">
                <a:solidFill>
                  <a:schemeClr val="bg1"/>
                </a:solidFill>
              </a:defRPr>
            </a:lvl1pPr>
          </a:lstStyle>
          <a:p>
            <a:r>
              <a:rPr lang="en-US"/>
              <a:t>Click to </a:t>
            </a:r>
            <a:br>
              <a:rPr lang="en-US"/>
            </a:br>
            <a:r>
              <a:rPr lang="en-US"/>
              <a:t>add icon</a:t>
            </a:r>
          </a:p>
        </p:txBody>
      </p:sp>
      <p:sp>
        <p:nvSpPr>
          <p:cNvPr id="9" name="Text Placeholder 7">
            <a:extLst>
              <a:ext uri="{FF2B5EF4-FFF2-40B4-BE49-F238E27FC236}">
                <a16:creationId xmlns:a16="http://schemas.microsoft.com/office/drawing/2014/main" id="{8E5E3A91-AB78-B6A1-9BD8-74504AF070C5}"/>
              </a:ext>
            </a:extLst>
          </p:cNvPr>
          <p:cNvSpPr>
            <a:spLocks noGrp="1"/>
          </p:cNvSpPr>
          <p:nvPr>
            <p:ph type="body" sz="quarter" idx="46" hasCustomPrompt="1"/>
          </p:nvPr>
        </p:nvSpPr>
        <p:spPr>
          <a:xfrm>
            <a:off x="3553863"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0" name="Text Placeholder 8">
            <a:extLst>
              <a:ext uri="{FF2B5EF4-FFF2-40B4-BE49-F238E27FC236}">
                <a16:creationId xmlns:a16="http://schemas.microsoft.com/office/drawing/2014/main" id="{D8511E2F-6875-850E-B211-CFCFC8979965}"/>
              </a:ext>
            </a:extLst>
          </p:cNvPr>
          <p:cNvSpPr>
            <a:spLocks noGrp="1"/>
          </p:cNvSpPr>
          <p:nvPr>
            <p:ph type="body" sz="quarter" idx="47" hasCustomPrompt="1"/>
          </p:nvPr>
        </p:nvSpPr>
        <p:spPr>
          <a:xfrm>
            <a:off x="636402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11" name="Text Placeholder 9">
            <a:extLst>
              <a:ext uri="{FF2B5EF4-FFF2-40B4-BE49-F238E27FC236}">
                <a16:creationId xmlns:a16="http://schemas.microsoft.com/office/drawing/2014/main" id="{FAFF80EC-A35E-DF8F-A599-633717B1AF52}"/>
              </a:ext>
            </a:extLst>
          </p:cNvPr>
          <p:cNvSpPr>
            <a:spLocks noGrp="1"/>
          </p:cNvSpPr>
          <p:nvPr>
            <p:ph type="body" sz="quarter" idx="48" hasCustomPrompt="1"/>
          </p:nvPr>
        </p:nvSpPr>
        <p:spPr>
          <a:xfrm>
            <a:off x="9146644"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12" name="Text Placeholder 11">
            <a:extLst>
              <a:ext uri="{FF2B5EF4-FFF2-40B4-BE49-F238E27FC236}">
                <a16:creationId xmlns:a16="http://schemas.microsoft.com/office/drawing/2014/main" id="{CC0A5781-7FE7-FF2B-A967-E3DA8AA8A94A}"/>
              </a:ext>
            </a:extLst>
          </p:cNvPr>
          <p:cNvSpPr>
            <a:spLocks noGrp="1"/>
          </p:cNvSpPr>
          <p:nvPr>
            <p:ph type="body" sz="quarter" idx="49" hasCustomPrompt="1"/>
          </p:nvPr>
        </p:nvSpPr>
        <p:spPr>
          <a:xfrm>
            <a:off x="3553863" y="3797078"/>
            <a:ext cx="228600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3" name="Text Placeholder 12">
            <a:extLst>
              <a:ext uri="{FF2B5EF4-FFF2-40B4-BE49-F238E27FC236}">
                <a16:creationId xmlns:a16="http://schemas.microsoft.com/office/drawing/2014/main" id="{9F6390D9-0900-53E3-6010-2B91F87FD919}"/>
              </a:ext>
            </a:extLst>
          </p:cNvPr>
          <p:cNvSpPr>
            <a:spLocks noGrp="1"/>
          </p:cNvSpPr>
          <p:nvPr>
            <p:ph type="body" sz="quarter" idx="50" hasCustomPrompt="1"/>
          </p:nvPr>
        </p:nvSpPr>
        <p:spPr>
          <a:xfrm>
            <a:off x="6364028" y="3797078"/>
            <a:ext cx="228600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4" name="Text Placeholder 13">
            <a:extLst>
              <a:ext uri="{FF2B5EF4-FFF2-40B4-BE49-F238E27FC236}">
                <a16:creationId xmlns:a16="http://schemas.microsoft.com/office/drawing/2014/main" id="{D3322635-3FA9-FC7A-BF5A-FABFEE55BF00}"/>
              </a:ext>
            </a:extLst>
          </p:cNvPr>
          <p:cNvSpPr>
            <a:spLocks noGrp="1"/>
          </p:cNvSpPr>
          <p:nvPr>
            <p:ph type="body" sz="quarter" idx="51" hasCustomPrompt="1"/>
          </p:nvPr>
        </p:nvSpPr>
        <p:spPr>
          <a:xfrm>
            <a:off x="9146644" y="3797078"/>
            <a:ext cx="228600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cxnSp>
        <p:nvCxnSpPr>
          <p:cNvPr id="15" name="Straight Connector 14">
            <a:extLst>
              <a:ext uri="{FF2B5EF4-FFF2-40B4-BE49-F238E27FC236}">
                <a16:creationId xmlns:a16="http://schemas.microsoft.com/office/drawing/2014/main" id="{67B4384B-EB58-DFF4-D58F-C2392425C236}"/>
              </a:ext>
            </a:extLst>
          </p:cNvPr>
          <p:cNvCxnSpPr>
            <a:cxnSpLocks/>
          </p:cNvCxnSpPr>
          <p:nvPr userDrawn="1"/>
        </p:nvCxnSpPr>
        <p:spPr>
          <a:xfrm>
            <a:off x="327940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3A49951-109F-95C6-78D1-A293DC17A862}"/>
              </a:ext>
            </a:extLst>
          </p:cNvPr>
          <p:cNvCxnSpPr>
            <a:cxnSpLocks/>
          </p:cNvCxnSpPr>
          <p:nvPr userDrawn="1"/>
        </p:nvCxnSpPr>
        <p:spPr>
          <a:xfrm>
            <a:off x="6110464"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7A271B6-09C4-186C-1C8C-B1ED07ED859E}"/>
              </a:ext>
            </a:extLst>
          </p:cNvPr>
          <p:cNvCxnSpPr>
            <a:cxnSpLocks/>
          </p:cNvCxnSpPr>
          <p:nvPr userDrawn="1"/>
        </p:nvCxnSpPr>
        <p:spPr>
          <a:xfrm>
            <a:off x="890359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7" name="Picture Placeholder 3">
            <a:extLst>
              <a:ext uri="{FF2B5EF4-FFF2-40B4-BE49-F238E27FC236}">
                <a16:creationId xmlns:a16="http://schemas.microsoft.com/office/drawing/2014/main" id="{D56A4E3A-5FD3-C03D-D80B-DE77EED9FA3B}"/>
              </a:ext>
            </a:extLst>
          </p:cNvPr>
          <p:cNvSpPr>
            <a:spLocks noGrp="1" noChangeAspect="1"/>
          </p:cNvSpPr>
          <p:nvPr>
            <p:ph type="pic" sz="quarter" idx="52" hasCustomPrompt="1"/>
          </p:nvPr>
        </p:nvSpPr>
        <p:spPr>
          <a:xfrm>
            <a:off x="7186988"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bg1"/>
                </a:solidFill>
              </a:defRPr>
            </a:lvl1pPr>
          </a:lstStyle>
          <a:p>
            <a:r>
              <a:rPr lang="en-US"/>
              <a:t>Click to </a:t>
            </a:r>
            <a:br>
              <a:rPr lang="en-US"/>
            </a:br>
            <a:r>
              <a:rPr lang="en-US"/>
              <a:t>add icon</a:t>
            </a:r>
          </a:p>
        </p:txBody>
      </p:sp>
      <p:sp>
        <p:nvSpPr>
          <p:cNvPr id="29" name="Picture Placeholder 3">
            <a:extLst>
              <a:ext uri="{FF2B5EF4-FFF2-40B4-BE49-F238E27FC236}">
                <a16:creationId xmlns:a16="http://schemas.microsoft.com/office/drawing/2014/main" id="{6E97DAE4-E448-D4DF-407D-4DC0417178DE}"/>
              </a:ext>
            </a:extLst>
          </p:cNvPr>
          <p:cNvSpPr>
            <a:spLocks noGrp="1" noChangeAspect="1"/>
          </p:cNvSpPr>
          <p:nvPr>
            <p:ph type="pic" sz="quarter" idx="53" hasCustomPrompt="1"/>
          </p:nvPr>
        </p:nvSpPr>
        <p:spPr>
          <a:xfrm>
            <a:off x="9969604"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bg1"/>
                </a:solidFill>
              </a:defRPr>
            </a:lvl1pPr>
          </a:lstStyle>
          <a:p>
            <a:r>
              <a:rPr lang="en-US"/>
              <a:t>Click to </a:t>
            </a:r>
            <a:br>
              <a:rPr lang="en-US"/>
            </a:br>
            <a:r>
              <a:rPr lang="en-US"/>
              <a:t>add icon</a:t>
            </a:r>
          </a:p>
        </p:txBody>
      </p:sp>
      <p:sp>
        <p:nvSpPr>
          <p:cNvPr id="30" name="Text Placeholder 7">
            <a:extLst>
              <a:ext uri="{FF2B5EF4-FFF2-40B4-BE49-F238E27FC236}">
                <a16:creationId xmlns:a16="http://schemas.microsoft.com/office/drawing/2014/main" id="{2E6D4F3A-1F7A-7672-390F-8364041FF2B5}"/>
              </a:ext>
            </a:extLst>
          </p:cNvPr>
          <p:cNvSpPr>
            <a:spLocks noGrp="1"/>
          </p:cNvSpPr>
          <p:nvPr>
            <p:ph type="body" sz="quarter" idx="54" hasCustomPrompt="1"/>
          </p:nvPr>
        </p:nvSpPr>
        <p:spPr>
          <a:xfrm>
            <a:off x="781758" y="3002870"/>
            <a:ext cx="2286000" cy="488474"/>
          </a:xfrm>
          <a:prstGeom prst="rect">
            <a:avLst/>
          </a:prstGeom>
        </p:spPr>
        <p:txBody>
          <a:bodyPr tIns="0" bIns="0" anchor="t">
            <a:noAutofit/>
          </a:bodyPr>
          <a:lstStyle>
            <a:lvl1pPr marL="0" indent="0" algn="ctr">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3 topics overview</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B2EB3BD2-81F5-2344-B6DE-9122789821B8}"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2746019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topics overview – cream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8"/>
            <a:ext cx="11142158" cy="4561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3 topics overview – cream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4376823" y="2108081"/>
            <a:ext cx="640080" cy="548640"/>
          </a:xfrm>
          <a:prstGeom prst="rect">
            <a:avLst/>
          </a:prstGeom>
          <a:noFill/>
        </p:spPr>
        <p:txBody>
          <a:bodyPr tIns="91440">
            <a:noAutofit/>
          </a:bodyPr>
          <a:lstStyle>
            <a:lvl1pPr marL="0" indent="0" algn="ctr">
              <a:buNone/>
              <a:defRPr sz="1200" b="1" baseline="0">
                <a:solidFill>
                  <a:schemeClr val="tx1"/>
                </a:solidFill>
              </a:defRPr>
            </a:lvl1pPr>
          </a:lstStyle>
          <a:p>
            <a:r>
              <a:rPr lang="en-US"/>
              <a:t>Click to </a:t>
            </a:r>
            <a:br>
              <a:rPr lang="en-US"/>
            </a:br>
            <a:r>
              <a:rPr lang="en-US"/>
              <a:t>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3553863"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636402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9146644"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3553863" y="3797078"/>
            <a:ext cx="2286000" cy="2039810"/>
          </a:xfrm>
          <a:prstGeom prst="rect">
            <a:avLst/>
          </a:prstGeom>
        </p:spPr>
        <p:txBody>
          <a:bodyPr vert="horz" lIns="0" tIns="0" rIns="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6364028" y="3797078"/>
            <a:ext cx="2286000" cy="2039810"/>
          </a:xfrm>
          <a:prstGeom prst="rect">
            <a:avLst/>
          </a:prstGeom>
        </p:spPr>
        <p:txBody>
          <a:bodyPr vert="horz" lIns="0" tIns="0" rIns="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9146644" y="3797078"/>
            <a:ext cx="2286000" cy="2039810"/>
          </a:xfrm>
          <a:prstGeom prst="rect">
            <a:avLst/>
          </a:prstGeom>
        </p:spPr>
        <p:txBody>
          <a:bodyPr vert="horz" lIns="0" tIns="0" rIns="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D853064-BFD7-EB46-B356-7163598CBAB4}"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327940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6110464"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59171BF-1FB1-5225-DD35-BC2E8F91D28F}"/>
              </a:ext>
            </a:extLst>
          </p:cNvPr>
          <p:cNvCxnSpPr>
            <a:cxnSpLocks/>
          </p:cNvCxnSpPr>
          <p:nvPr/>
        </p:nvCxnSpPr>
        <p:spPr>
          <a:xfrm>
            <a:off x="890359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7186988"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tx1"/>
                </a:solidFill>
              </a:defRPr>
            </a:lvl1pPr>
          </a:lstStyle>
          <a:p>
            <a:r>
              <a:rPr lang="en-US"/>
              <a:t>Click to </a:t>
            </a:r>
            <a:br>
              <a:rPr lang="en-US"/>
            </a:br>
            <a:r>
              <a:rPr lang="en-US"/>
              <a:t>add icon</a:t>
            </a:r>
          </a:p>
        </p:txBody>
      </p:sp>
      <p:sp>
        <p:nvSpPr>
          <p:cNvPr id="34" name="Picture Placeholder 3">
            <a:extLst>
              <a:ext uri="{FF2B5EF4-FFF2-40B4-BE49-F238E27FC236}">
                <a16:creationId xmlns:a16="http://schemas.microsoft.com/office/drawing/2014/main" id="{E8F6F5BB-7B95-7A64-7C03-40769C2325B7}"/>
              </a:ext>
            </a:extLst>
          </p:cNvPr>
          <p:cNvSpPr>
            <a:spLocks noGrp="1" noChangeAspect="1"/>
          </p:cNvSpPr>
          <p:nvPr>
            <p:ph type="pic" sz="quarter" idx="43" hasCustomPrompt="1"/>
          </p:nvPr>
        </p:nvSpPr>
        <p:spPr>
          <a:xfrm>
            <a:off x="9969604"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tx1"/>
                </a:solidFill>
              </a:defRPr>
            </a:lvl1pPr>
          </a:lstStyle>
          <a:p>
            <a:r>
              <a:rPr lang="en-US"/>
              <a:t>Click to </a:t>
            </a:r>
            <a:br>
              <a:rPr lang="en-US"/>
            </a:br>
            <a:r>
              <a:rPr lang="en-US"/>
              <a:t>add icon</a:t>
            </a:r>
          </a:p>
        </p:txBody>
      </p:sp>
      <p:sp>
        <p:nvSpPr>
          <p:cNvPr id="37" name="Text Placeholder 7">
            <a:extLst>
              <a:ext uri="{FF2B5EF4-FFF2-40B4-BE49-F238E27FC236}">
                <a16:creationId xmlns:a16="http://schemas.microsoft.com/office/drawing/2014/main" id="{62CDF611-6BA1-EB95-B8FC-48AC5E88AB2F}"/>
              </a:ext>
            </a:extLst>
          </p:cNvPr>
          <p:cNvSpPr>
            <a:spLocks noGrp="1"/>
          </p:cNvSpPr>
          <p:nvPr>
            <p:ph type="body" sz="quarter" idx="44" hasCustomPrompt="1"/>
          </p:nvPr>
        </p:nvSpPr>
        <p:spPr>
          <a:xfrm>
            <a:off x="781758" y="3002870"/>
            <a:ext cx="2286000" cy="488474"/>
          </a:xfrm>
          <a:prstGeom prst="rect">
            <a:avLst/>
          </a:prstGeom>
        </p:spPr>
        <p:txBody>
          <a:bodyPr tIns="0" bIns="0" anchor="t">
            <a:noAutofit/>
          </a:bodyPr>
          <a:lstStyle>
            <a:lvl1pPr marL="0" indent="0" algn="ctr">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Tree>
    <p:extLst>
      <p:ext uri="{BB962C8B-B14F-4D97-AF65-F5344CB8AC3E}">
        <p14:creationId xmlns:p14="http://schemas.microsoft.com/office/powerpoint/2010/main" val="2666884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topics overview – black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7"/>
            <a:ext cx="11142158" cy="45610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400">
              <a:solidFill>
                <a:schemeClr val="tx1"/>
              </a:solidFill>
            </a:endParaRPr>
          </a:p>
        </p:txBody>
      </p:sp>
      <p:sp>
        <p:nvSpPr>
          <p:cNvPr id="8" name="Picture Placeholder 3">
            <a:extLst>
              <a:ext uri="{FF2B5EF4-FFF2-40B4-BE49-F238E27FC236}">
                <a16:creationId xmlns:a16="http://schemas.microsoft.com/office/drawing/2014/main" id="{97741FE0-753B-09BF-8FFF-8B503D8AA7A2}"/>
              </a:ext>
            </a:extLst>
          </p:cNvPr>
          <p:cNvSpPr>
            <a:spLocks noGrp="1"/>
          </p:cNvSpPr>
          <p:nvPr>
            <p:ph type="pic" sz="quarter" idx="47" hasCustomPrompt="1"/>
          </p:nvPr>
        </p:nvSpPr>
        <p:spPr>
          <a:xfrm>
            <a:off x="4391158" y="2108081"/>
            <a:ext cx="640080" cy="548640"/>
          </a:xfrm>
          <a:prstGeom prst="rect">
            <a:avLst/>
          </a:prstGeom>
          <a:noFill/>
        </p:spPr>
        <p:txBody>
          <a:bodyPr tIns="0">
            <a:noAutofit/>
          </a:bodyPr>
          <a:lstStyle>
            <a:lvl1pPr marL="0" indent="0" algn="ctr">
              <a:lnSpc>
                <a:spcPct val="100000"/>
              </a:lnSpc>
              <a:buNone/>
              <a:defRPr sz="700" b="0" baseline="0">
                <a:solidFill>
                  <a:schemeClr val="bg1"/>
                </a:solidFill>
              </a:defRPr>
            </a:lvl1pPr>
          </a:lstStyle>
          <a:p>
            <a:r>
              <a:rPr lang="en-US"/>
              <a:t>Click to add icon</a:t>
            </a:r>
          </a:p>
        </p:txBody>
      </p:sp>
      <p:sp>
        <p:nvSpPr>
          <p:cNvPr id="9" name="Text Placeholder 7">
            <a:extLst>
              <a:ext uri="{FF2B5EF4-FFF2-40B4-BE49-F238E27FC236}">
                <a16:creationId xmlns:a16="http://schemas.microsoft.com/office/drawing/2014/main" id="{A5460945-2B51-9F18-FCCB-89F8DCE13BAE}"/>
              </a:ext>
            </a:extLst>
          </p:cNvPr>
          <p:cNvSpPr>
            <a:spLocks noGrp="1"/>
          </p:cNvSpPr>
          <p:nvPr>
            <p:ph type="body" sz="quarter" idx="48" hasCustomPrompt="1"/>
          </p:nvPr>
        </p:nvSpPr>
        <p:spPr>
          <a:xfrm>
            <a:off x="356819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0" name="Text Placeholder 8">
            <a:extLst>
              <a:ext uri="{FF2B5EF4-FFF2-40B4-BE49-F238E27FC236}">
                <a16:creationId xmlns:a16="http://schemas.microsoft.com/office/drawing/2014/main" id="{F1D7A913-33BF-EF9E-A215-31033B26EC20}"/>
              </a:ext>
            </a:extLst>
          </p:cNvPr>
          <p:cNvSpPr>
            <a:spLocks noGrp="1"/>
          </p:cNvSpPr>
          <p:nvPr>
            <p:ph type="body" sz="quarter" idx="49" hasCustomPrompt="1"/>
          </p:nvPr>
        </p:nvSpPr>
        <p:spPr>
          <a:xfrm>
            <a:off x="635875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1" name="Text Placeholder 9">
            <a:extLst>
              <a:ext uri="{FF2B5EF4-FFF2-40B4-BE49-F238E27FC236}">
                <a16:creationId xmlns:a16="http://schemas.microsoft.com/office/drawing/2014/main" id="{065EF440-758E-8F55-173D-7001807CC955}"/>
              </a:ext>
            </a:extLst>
          </p:cNvPr>
          <p:cNvSpPr>
            <a:spLocks noGrp="1"/>
          </p:cNvSpPr>
          <p:nvPr>
            <p:ph type="body" sz="quarter" idx="50" hasCustomPrompt="1"/>
          </p:nvPr>
        </p:nvSpPr>
        <p:spPr>
          <a:xfrm>
            <a:off x="9148171" y="3002870"/>
            <a:ext cx="2289246"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2" name="Text Placeholder 11">
            <a:extLst>
              <a:ext uri="{FF2B5EF4-FFF2-40B4-BE49-F238E27FC236}">
                <a16:creationId xmlns:a16="http://schemas.microsoft.com/office/drawing/2014/main" id="{547D4ED0-E7BB-AFFB-6031-DCCB66F4AA72}"/>
              </a:ext>
            </a:extLst>
          </p:cNvPr>
          <p:cNvSpPr>
            <a:spLocks noGrp="1"/>
          </p:cNvSpPr>
          <p:nvPr>
            <p:ph type="body" sz="quarter" idx="51" hasCustomPrompt="1"/>
          </p:nvPr>
        </p:nvSpPr>
        <p:spPr>
          <a:xfrm>
            <a:off x="3568198" y="3797078"/>
            <a:ext cx="2286000"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3" name="Text Placeholder 12">
            <a:extLst>
              <a:ext uri="{FF2B5EF4-FFF2-40B4-BE49-F238E27FC236}">
                <a16:creationId xmlns:a16="http://schemas.microsoft.com/office/drawing/2014/main" id="{0E0EF232-7398-36BA-D21B-48D47F43200B}"/>
              </a:ext>
            </a:extLst>
          </p:cNvPr>
          <p:cNvSpPr>
            <a:spLocks noGrp="1"/>
          </p:cNvSpPr>
          <p:nvPr>
            <p:ph type="body" sz="quarter" idx="52" hasCustomPrompt="1"/>
          </p:nvPr>
        </p:nvSpPr>
        <p:spPr>
          <a:xfrm>
            <a:off x="6354218" y="3797078"/>
            <a:ext cx="2286000"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4" name="Text Placeholder 13">
            <a:extLst>
              <a:ext uri="{FF2B5EF4-FFF2-40B4-BE49-F238E27FC236}">
                <a16:creationId xmlns:a16="http://schemas.microsoft.com/office/drawing/2014/main" id="{D0D04EE4-48C3-123C-7C55-F918BFE5B90D}"/>
              </a:ext>
            </a:extLst>
          </p:cNvPr>
          <p:cNvSpPr>
            <a:spLocks noGrp="1"/>
          </p:cNvSpPr>
          <p:nvPr>
            <p:ph type="body" sz="quarter" idx="53" hasCustomPrompt="1"/>
          </p:nvPr>
        </p:nvSpPr>
        <p:spPr>
          <a:xfrm>
            <a:off x="9148171" y="3797078"/>
            <a:ext cx="2289246"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grpSp>
        <p:nvGrpSpPr>
          <p:cNvPr id="15" name="Group 14">
            <a:extLst>
              <a:ext uri="{FF2B5EF4-FFF2-40B4-BE49-F238E27FC236}">
                <a16:creationId xmlns:a16="http://schemas.microsoft.com/office/drawing/2014/main" id="{473C9FCC-F829-257A-C888-E409BE29B11B}"/>
              </a:ext>
            </a:extLst>
          </p:cNvPr>
          <p:cNvGrpSpPr/>
          <p:nvPr userDrawn="1"/>
        </p:nvGrpSpPr>
        <p:grpSpPr>
          <a:xfrm>
            <a:off x="3308276" y="1980007"/>
            <a:ext cx="5595671" cy="3856881"/>
            <a:chOff x="3194473" y="1979629"/>
            <a:chExt cx="5796067" cy="3714161"/>
          </a:xfrm>
        </p:grpSpPr>
        <p:cxnSp>
          <p:nvCxnSpPr>
            <p:cNvPr id="18" name="Straight Connector 17">
              <a:extLst>
                <a:ext uri="{FF2B5EF4-FFF2-40B4-BE49-F238E27FC236}">
                  <a16:creationId xmlns:a16="http://schemas.microsoft.com/office/drawing/2014/main" id="{3459DBB7-C81F-74FE-4C42-A36D2935DB81}"/>
                </a:ext>
              </a:extLst>
            </p:cNvPr>
            <p:cNvCxnSpPr>
              <a:cxnSpLocks/>
            </p:cNvCxnSpPr>
            <p:nvPr/>
          </p:nvCxnSpPr>
          <p:spPr>
            <a:xfrm>
              <a:off x="3194473"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B7DC6D9-C009-96BD-D206-DCD722561BF7}"/>
                </a:ext>
              </a:extLst>
            </p:cNvPr>
            <p:cNvCxnSpPr>
              <a:cxnSpLocks/>
            </p:cNvCxnSpPr>
            <p:nvPr/>
          </p:nvCxnSpPr>
          <p:spPr>
            <a:xfrm>
              <a:off x="610357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8B338BD-9FAD-A5E6-85C2-52931A535151}"/>
                </a:ext>
              </a:extLst>
            </p:cNvPr>
            <p:cNvCxnSpPr>
              <a:cxnSpLocks/>
            </p:cNvCxnSpPr>
            <p:nvPr/>
          </p:nvCxnSpPr>
          <p:spPr>
            <a:xfrm>
              <a:off x="899054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9" name="Picture Placeholder 3">
            <a:extLst>
              <a:ext uri="{FF2B5EF4-FFF2-40B4-BE49-F238E27FC236}">
                <a16:creationId xmlns:a16="http://schemas.microsoft.com/office/drawing/2014/main" id="{FEAEC404-1C8F-E638-1F9F-652FF43F9AC6}"/>
              </a:ext>
            </a:extLst>
          </p:cNvPr>
          <p:cNvSpPr>
            <a:spLocks noGrp="1" noChangeAspect="1"/>
          </p:cNvSpPr>
          <p:nvPr>
            <p:ph type="pic" sz="quarter" idx="54" hasCustomPrompt="1"/>
          </p:nvPr>
        </p:nvSpPr>
        <p:spPr>
          <a:xfrm>
            <a:off x="7177178"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bg1"/>
                </a:solidFill>
              </a:defRPr>
            </a:lvl1pPr>
          </a:lstStyle>
          <a:p>
            <a:r>
              <a:rPr lang="en-US"/>
              <a:t>Click to add icon</a:t>
            </a:r>
          </a:p>
        </p:txBody>
      </p:sp>
      <p:sp>
        <p:nvSpPr>
          <p:cNvPr id="30" name="Picture Placeholder 3">
            <a:extLst>
              <a:ext uri="{FF2B5EF4-FFF2-40B4-BE49-F238E27FC236}">
                <a16:creationId xmlns:a16="http://schemas.microsoft.com/office/drawing/2014/main" id="{D7773C4A-7495-5A43-50DD-1F86C79E2D3D}"/>
              </a:ext>
            </a:extLst>
          </p:cNvPr>
          <p:cNvSpPr>
            <a:spLocks noGrp="1" noChangeAspect="1"/>
          </p:cNvSpPr>
          <p:nvPr>
            <p:ph type="pic" sz="quarter" idx="55" hasCustomPrompt="1"/>
          </p:nvPr>
        </p:nvSpPr>
        <p:spPr>
          <a:xfrm>
            <a:off x="9972754"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bg1"/>
                </a:solidFill>
              </a:defRPr>
            </a:lvl1pPr>
          </a:lstStyle>
          <a:p>
            <a:r>
              <a:rPr lang="en-US"/>
              <a:t>Click to add icon</a:t>
            </a:r>
          </a:p>
        </p:txBody>
      </p:sp>
      <p:sp>
        <p:nvSpPr>
          <p:cNvPr id="31" name="Picture Placeholder 3">
            <a:extLst>
              <a:ext uri="{FF2B5EF4-FFF2-40B4-BE49-F238E27FC236}">
                <a16:creationId xmlns:a16="http://schemas.microsoft.com/office/drawing/2014/main" id="{3AD4BA92-F560-555B-50D5-077C6DE504C7}"/>
              </a:ext>
            </a:extLst>
          </p:cNvPr>
          <p:cNvSpPr>
            <a:spLocks noGrp="1"/>
          </p:cNvSpPr>
          <p:nvPr>
            <p:ph type="pic" sz="quarter" idx="56" hasCustomPrompt="1"/>
          </p:nvPr>
        </p:nvSpPr>
        <p:spPr>
          <a:xfrm>
            <a:off x="1583622" y="2108081"/>
            <a:ext cx="640080" cy="548640"/>
          </a:xfrm>
          <a:prstGeom prst="rect">
            <a:avLst/>
          </a:prstGeom>
          <a:noFill/>
        </p:spPr>
        <p:txBody>
          <a:bodyPr tIns="0">
            <a:noAutofit/>
          </a:bodyPr>
          <a:lstStyle>
            <a:lvl1pPr marL="0" indent="0" algn="ctr">
              <a:lnSpc>
                <a:spcPct val="100000"/>
              </a:lnSpc>
              <a:buNone/>
              <a:defRPr sz="700" b="0" baseline="0">
                <a:solidFill>
                  <a:schemeClr val="bg1"/>
                </a:solidFill>
              </a:defRPr>
            </a:lvl1pPr>
          </a:lstStyle>
          <a:p>
            <a:r>
              <a:rPr lang="en-US"/>
              <a:t>Click to add icon</a:t>
            </a:r>
          </a:p>
        </p:txBody>
      </p:sp>
      <p:sp>
        <p:nvSpPr>
          <p:cNvPr id="33" name="Text Placeholder 7">
            <a:extLst>
              <a:ext uri="{FF2B5EF4-FFF2-40B4-BE49-F238E27FC236}">
                <a16:creationId xmlns:a16="http://schemas.microsoft.com/office/drawing/2014/main" id="{A8FE42A0-4EB1-6C48-928A-31A809AC3F58}"/>
              </a:ext>
            </a:extLst>
          </p:cNvPr>
          <p:cNvSpPr>
            <a:spLocks noGrp="1"/>
          </p:cNvSpPr>
          <p:nvPr>
            <p:ph type="body" sz="quarter" idx="57" hasCustomPrompt="1"/>
          </p:nvPr>
        </p:nvSpPr>
        <p:spPr>
          <a:xfrm>
            <a:off x="76066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36" name="Text Placeholder 11">
            <a:extLst>
              <a:ext uri="{FF2B5EF4-FFF2-40B4-BE49-F238E27FC236}">
                <a16:creationId xmlns:a16="http://schemas.microsoft.com/office/drawing/2014/main" id="{617D3FCF-E632-AE29-A69D-27A02192C57A}"/>
              </a:ext>
            </a:extLst>
          </p:cNvPr>
          <p:cNvSpPr>
            <a:spLocks noGrp="1"/>
          </p:cNvSpPr>
          <p:nvPr>
            <p:ph type="body" sz="quarter" idx="58" hasCustomPrompt="1"/>
          </p:nvPr>
        </p:nvSpPr>
        <p:spPr>
          <a:xfrm>
            <a:off x="760662" y="3797078"/>
            <a:ext cx="2286000"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topics overview – black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8A54EBD-7F7A-6441-9EB5-C36CA048D6C8}"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720470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 topics overview – cream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7"/>
            <a:ext cx="11142158" cy="45610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4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topics overview – cream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4391158" y="2108081"/>
            <a:ext cx="640080" cy="548640"/>
          </a:xfrm>
          <a:prstGeom prst="rect">
            <a:avLst/>
          </a:prstGeom>
          <a:noFill/>
        </p:spPr>
        <p:txBody>
          <a:bodyPr tIns="0">
            <a:noAutofit/>
          </a:bodyPr>
          <a:lstStyle>
            <a:lvl1pPr marL="0" indent="0" algn="ctr">
              <a:lnSpc>
                <a:spcPct val="100000"/>
              </a:lnSpc>
              <a:buNone/>
              <a:defRPr sz="700" b="0" baseline="0">
                <a:solidFill>
                  <a:schemeClr val="tx1"/>
                </a:solidFill>
              </a:defRPr>
            </a:lvl1pPr>
          </a:lstStyle>
          <a:p>
            <a:r>
              <a:rPr lang="en-US"/>
              <a:t>Click to 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356819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635875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9148171" y="3002870"/>
            <a:ext cx="2289246"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3568198" y="3797078"/>
            <a:ext cx="2286000"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6354218" y="3797078"/>
            <a:ext cx="2286000"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9148171" y="3797078"/>
            <a:ext cx="2289246"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1C8B1BF-8C93-8647-A624-D7017160A1C8}"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grpSp>
        <p:nvGrpSpPr>
          <p:cNvPr id="4" name="Group 3">
            <a:extLst>
              <a:ext uri="{FF2B5EF4-FFF2-40B4-BE49-F238E27FC236}">
                <a16:creationId xmlns:a16="http://schemas.microsoft.com/office/drawing/2014/main" id="{95D4B688-5E30-C837-D803-FFAB3F159E72}"/>
              </a:ext>
            </a:extLst>
          </p:cNvPr>
          <p:cNvGrpSpPr/>
          <p:nvPr userDrawn="1"/>
        </p:nvGrpSpPr>
        <p:grpSpPr>
          <a:xfrm>
            <a:off x="3308276" y="1980007"/>
            <a:ext cx="5595671" cy="3856881"/>
            <a:chOff x="3194473" y="1979629"/>
            <a:chExt cx="5796067" cy="3714161"/>
          </a:xfrm>
        </p:grpSpPr>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3194473"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610357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59171BF-1FB1-5225-DD35-BC2E8F91D28F}"/>
                </a:ext>
              </a:extLst>
            </p:cNvPr>
            <p:cNvCxnSpPr>
              <a:cxnSpLocks/>
            </p:cNvCxnSpPr>
            <p:nvPr/>
          </p:nvCxnSpPr>
          <p:spPr>
            <a:xfrm>
              <a:off x="899054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7177178"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tx1"/>
                </a:solidFill>
              </a:defRPr>
            </a:lvl1pPr>
          </a:lstStyle>
          <a:p>
            <a:r>
              <a:rPr lang="en-US"/>
              <a:t>Click to add icon</a:t>
            </a:r>
          </a:p>
        </p:txBody>
      </p:sp>
      <p:sp>
        <p:nvSpPr>
          <p:cNvPr id="34" name="Picture Placeholder 3">
            <a:extLst>
              <a:ext uri="{FF2B5EF4-FFF2-40B4-BE49-F238E27FC236}">
                <a16:creationId xmlns:a16="http://schemas.microsoft.com/office/drawing/2014/main" id="{E8F6F5BB-7B95-7A64-7C03-40769C2325B7}"/>
              </a:ext>
            </a:extLst>
          </p:cNvPr>
          <p:cNvSpPr>
            <a:spLocks noGrp="1" noChangeAspect="1"/>
          </p:cNvSpPr>
          <p:nvPr>
            <p:ph type="pic" sz="quarter" idx="43" hasCustomPrompt="1"/>
          </p:nvPr>
        </p:nvSpPr>
        <p:spPr>
          <a:xfrm>
            <a:off x="9972754"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tx1"/>
                </a:solidFill>
              </a:defRPr>
            </a:lvl1pPr>
          </a:lstStyle>
          <a:p>
            <a:r>
              <a:rPr lang="en-US"/>
              <a:t>Click to add icon</a:t>
            </a:r>
          </a:p>
        </p:txBody>
      </p:sp>
      <p:sp>
        <p:nvSpPr>
          <p:cNvPr id="44" name="Picture Placeholder 3">
            <a:extLst>
              <a:ext uri="{FF2B5EF4-FFF2-40B4-BE49-F238E27FC236}">
                <a16:creationId xmlns:a16="http://schemas.microsoft.com/office/drawing/2014/main" id="{4E422F0C-EFCE-3F9D-20E1-6116E59BFB1E}"/>
              </a:ext>
            </a:extLst>
          </p:cNvPr>
          <p:cNvSpPr>
            <a:spLocks noGrp="1"/>
          </p:cNvSpPr>
          <p:nvPr>
            <p:ph type="pic" sz="quarter" idx="44" hasCustomPrompt="1"/>
          </p:nvPr>
        </p:nvSpPr>
        <p:spPr>
          <a:xfrm>
            <a:off x="1583622" y="2108081"/>
            <a:ext cx="640080" cy="548640"/>
          </a:xfrm>
          <a:prstGeom prst="rect">
            <a:avLst/>
          </a:prstGeom>
          <a:noFill/>
        </p:spPr>
        <p:txBody>
          <a:bodyPr tIns="0">
            <a:noAutofit/>
          </a:bodyPr>
          <a:lstStyle>
            <a:lvl1pPr marL="0" indent="0" algn="ctr">
              <a:lnSpc>
                <a:spcPct val="100000"/>
              </a:lnSpc>
              <a:buNone/>
              <a:defRPr sz="700" b="0" baseline="0">
                <a:solidFill>
                  <a:schemeClr val="tx1"/>
                </a:solidFill>
              </a:defRPr>
            </a:lvl1pPr>
          </a:lstStyle>
          <a:p>
            <a:r>
              <a:rPr lang="en-US"/>
              <a:t>Click to add icon</a:t>
            </a:r>
          </a:p>
        </p:txBody>
      </p:sp>
      <p:sp>
        <p:nvSpPr>
          <p:cNvPr id="45" name="Text Placeholder 7">
            <a:extLst>
              <a:ext uri="{FF2B5EF4-FFF2-40B4-BE49-F238E27FC236}">
                <a16:creationId xmlns:a16="http://schemas.microsoft.com/office/drawing/2014/main" id="{125B8882-4F3E-1100-DA5C-0974F3D609AC}"/>
              </a:ext>
            </a:extLst>
          </p:cNvPr>
          <p:cNvSpPr>
            <a:spLocks noGrp="1"/>
          </p:cNvSpPr>
          <p:nvPr>
            <p:ph type="body" sz="quarter" idx="45" hasCustomPrompt="1"/>
          </p:nvPr>
        </p:nvSpPr>
        <p:spPr>
          <a:xfrm>
            <a:off x="76066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46" name="Text Placeholder 11">
            <a:extLst>
              <a:ext uri="{FF2B5EF4-FFF2-40B4-BE49-F238E27FC236}">
                <a16:creationId xmlns:a16="http://schemas.microsoft.com/office/drawing/2014/main" id="{1FFE5FBF-96D0-B3BE-DAB3-6A9436DCCE07}"/>
              </a:ext>
            </a:extLst>
          </p:cNvPr>
          <p:cNvSpPr>
            <a:spLocks noGrp="1"/>
          </p:cNvSpPr>
          <p:nvPr>
            <p:ph type="body" sz="quarter" idx="46" hasCustomPrompt="1"/>
          </p:nvPr>
        </p:nvSpPr>
        <p:spPr>
          <a:xfrm>
            <a:off x="760662" y="3797078"/>
            <a:ext cx="2286000"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Tree>
    <p:extLst>
      <p:ext uri="{BB962C8B-B14F-4D97-AF65-F5344CB8AC3E}">
        <p14:creationId xmlns:p14="http://schemas.microsoft.com/office/powerpoint/2010/main" val="1395881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 boxes + Icons (black)">
    <p:spTree>
      <p:nvGrpSpPr>
        <p:cNvPr id="1" name=""/>
        <p:cNvGrpSpPr/>
        <p:nvPr/>
      </p:nvGrpSpPr>
      <p:grpSpPr>
        <a:xfrm>
          <a:off x="0" y="0"/>
          <a:ext cx="0" cy="0"/>
          <a:chOff x="0" y="0"/>
          <a:chExt cx="0" cy="0"/>
        </a:xfrm>
      </p:grpSpPr>
      <p:sp>
        <p:nvSpPr>
          <p:cNvPr id="57" name="Text Placeholder 9">
            <a:extLst>
              <a:ext uri="{FF2B5EF4-FFF2-40B4-BE49-F238E27FC236}">
                <a16:creationId xmlns:a16="http://schemas.microsoft.com/office/drawing/2014/main" id="{337202D7-3484-7116-1949-B52573DBB48F}"/>
              </a:ext>
            </a:extLst>
          </p:cNvPr>
          <p:cNvSpPr>
            <a:spLocks noGrp="1"/>
          </p:cNvSpPr>
          <p:nvPr>
            <p:ph type="body" sz="quarter" idx="67" hasCustomPrompt="1"/>
          </p:nvPr>
        </p:nvSpPr>
        <p:spPr>
          <a:xfrm>
            <a:off x="9126904"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5" name="Text Placeholder 9">
            <a:extLst>
              <a:ext uri="{FF2B5EF4-FFF2-40B4-BE49-F238E27FC236}">
                <a16:creationId xmlns:a16="http://schemas.microsoft.com/office/drawing/2014/main" id="{2655083F-BFD3-6B5A-277A-9D5B03612119}"/>
              </a:ext>
            </a:extLst>
          </p:cNvPr>
          <p:cNvSpPr>
            <a:spLocks noGrp="1"/>
          </p:cNvSpPr>
          <p:nvPr>
            <p:ph type="body" sz="quarter" idx="65" hasCustomPrompt="1"/>
          </p:nvPr>
        </p:nvSpPr>
        <p:spPr>
          <a:xfrm>
            <a:off x="6258759"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49" name="Text Placeholder 9">
            <a:extLst>
              <a:ext uri="{FF2B5EF4-FFF2-40B4-BE49-F238E27FC236}">
                <a16:creationId xmlns:a16="http://schemas.microsoft.com/office/drawing/2014/main" id="{FEA2D67F-C91D-B705-DA2B-E05F6F7490B2}"/>
              </a:ext>
            </a:extLst>
          </p:cNvPr>
          <p:cNvSpPr>
            <a:spLocks noGrp="1"/>
          </p:cNvSpPr>
          <p:nvPr>
            <p:ph type="body" sz="quarter" idx="63" hasCustomPrompt="1"/>
          </p:nvPr>
        </p:nvSpPr>
        <p:spPr>
          <a:xfrm>
            <a:off x="3392742"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10" name="Text Placeholder 9">
            <a:extLst>
              <a:ext uri="{FF2B5EF4-FFF2-40B4-BE49-F238E27FC236}">
                <a16:creationId xmlns:a16="http://schemas.microsoft.com/office/drawing/2014/main" id="{64728293-9813-258F-553B-C282060C0D2F}"/>
              </a:ext>
            </a:extLst>
          </p:cNvPr>
          <p:cNvSpPr>
            <a:spLocks noGrp="1"/>
          </p:cNvSpPr>
          <p:nvPr>
            <p:ph type="body" sz="quarter" idx="55" hasCustomPrompt="1"/>
          </p:nvPr>
        </p:nvSpPr>
        <p:spPr>
          <a:xfrm>
            <a:off x="542457"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8" name="Text Placeholder 47">
            <a:extLst>
              <a:ext uri="{FF2B5EF4-FFF2-40B4-BE49-F238E27FC236}">
                <a16:creationId xmlns:a16="http://schemas.microsoft.com/office/drawing/2014/main" id="{652D1336-5902-3CC0-6CFF-493CC621FF6B}"/>
              </a:ext>
            </a:extLst>
          </p:cNvPr>
          <p:cNvSpPr>
            <a:spLocks noGrp="1"/>
          </p:cNvSpPr>
          <p:nvPr>
            <p:ph type="body" sz="quarter" idx="68" hasCustomPrompt="1"/>
          </p:nvPr>
        </p:nvSpPr>
        <p:spPr>
          <a:xfrm>
            <a:off x="10072601"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6" name="Text Placeholder 47">
            <a:extLst>
              <a:ext uri="{FF2B5EF4-FFF2-40B4-BE49-F238E27FC236}">
                <a16:creationId xmlns:a16="http://schemas.microsoft.com/office/drawing/2014/main" id="{14BCBEFC-892E-D958-E337-B1D1B39A2CF0}"/>
              </a:ext>
            </a:extLst>
          </p:cNvPr>
          <p:cNvSpPr>
            <a:spLocks noGrp="1"/>
          </p:cNvSpPr>
          <p:nvPr>
            <p:ph type="body" sz="quarter" idx="66" hasCustomPrompt="1"/>
          </p:nvPr>
        </p:nvSpPr>
        <p:spPr>
          <a:xfrm>
            <a:off x="7204456"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4" name="Text Placeholder 47">
            <a:extLst>
              <a:ext uri="{FF2B5EF4-FFF2-40B4-BE49-F238E27FC236}">
                <a16:creationId xmlns:a16="http://schemas.microsoft.com/office/drawing/2014/main" id="{907F5581-848B-BB57-24F3-8B2A0C1D3F7E}"/>
              </a:ext>
            </a:extLst>
          </p:cNvPr>
          <p:cNvSpPr>
            <a:spLocks noGrp="1"/>
          </p:cNvSpPr>
          <p:nvPr>
            <p:ph type="body" sz="quarter" idx="64" hasCustomPrompt="1"/>
          </p:nvPr>
        </p:nvSpPr>
        <p:spPr>
          <a:xfrm>
            <a:off x="4338439"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48" name="Text Placeholder 47">
            <a:extLst>
              <a:ext uri="{FF2B5EF4-FFF2-40B4-BE49-F238E27FC236}">
                <a16:creationId xmlns:a16="http://schemas.microsoft.com/office/drawing/2014/main" id="{B84BC883-75FB-AD39-C777-DAA0C8940BDA}"/>
              </a:ext>
            </a:extLst>
          </p:cNvPr>
          <p:cNvSpPr>
            <a:spLocks noGrp="1"/>
          </p:cNvSpPr>
          <p:nvPr>
            <p:ph type="body" sz="quarter" idx="62" hasCustomPrompt="1"/>
          </p:nvPr>
        </p:nvSpPr>
        <p:spPr>
          <a:xfrm>
            <a:off x="1488154"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boxes + icons (black)</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42457" y="3934673"/>
            <a:ext cx="2492099"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396587"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278598"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44449"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C2FCEE20-714C-1F4C-9AD9-B9F43C94907A}"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50" name="Picture Placeholder 49">
            <a:extLst>
              <a:ext uri="{FF2B5EF4-FFF2-40B4-BE49-F238E27FC236}">
                <a16:creationId xmlns:a16="http://schemas.microsoft.com/office/drawing/2014/main" id="{8D88DD19-8C19-527D-3173-8B2B909D686E}"/>
              </a:ext>
            </a:extLst>
          </p:cNvPr>
          <p:cNvSpPr>
            <a:spLocks noGrp="1" noChangeAspect="1"/>
          </p:cNvSpPr>
          <p:nvPr>
            <p:ph type="pic" sz="quarter" idx="54" hasCustomPrompt="1"/>
          </p:nvPr>
        </p:nvSpPr>
        <p:spPr>
          <a:xfrm>
            <a:off x="1586585"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0" name="Picture Placeholder 49">
            <a:extLst>
              <a:ext uri="{FF2B5EF4-FFF2-40B4-BE49-F238E27FC236}">
                <a16:creationId xmlns:a16="http://schemas.microsoft.com/office/drawing/2014/main" id="{06918ECE-9808-CE13-4F2D-5270B03DD446}"/>
              </a:ext>
            </a:extLst>
          </p:cNvPr>
          <p:cNvSpPr>
            <a:spLocks noGrp="1" noChangeAspect="1"/>
          </p:cNvSpPr>
          <p:nvPr>
            <p:ph type="pic" sz="quarter" idx="56" hasCustomPrompt="1"/>
          </p:nvPr>
        </p:nvSpPr>
        <p:spPr>
          <a:xfrm>
            <a:off x="4436870"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2" name="Picture Placeholder 49">
            <a:extLst>
              <a:ext uri="{FF2B5EF4-FFF2-40B4-BE49-F238E27FC236}">
                <a16:creationId xmlns:a16="http://schemas.microsoft.com/office/drawing/2014/main" id="{7395BF2D-3E02-669C-2131-0BBD2119C0EE}"/>
              </a:ext>
            </a:extLst>
          </p:cNvPr>
          <p:cNvSpPr>
            <a:spLocks noGrp="1" noChangeAspect="1"/>
          </p:cNvSpPr>
          <p:nvPr>
            <p:ph type="pic" sz="quarter" idx="58" hasCustomPrompt="1"/>
          </p:nvPr>
        </p:nvSpPr>
        <p:spPr>
          <a:xfrm>
            <a:off x="7302887"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4" name="Picture Placeholder 49">
            <a:extLst>
              <a:ext uri="{FF2B5EF4-FFF2-40B4-BE49-F238E27FC236}">
                <a16:creationId xmlns:a16="http://schemas.microsoft.com/office/drawing/2014/main" id="{9BB70CC7-65FD-F58F-96D7-D6471D84E9E5}"/>
              </a:ext>
            </a:extLst>
          </p:cNvPr>
          <p:cNvSpPr>
            <a:spLocks noGrp="1" noChangeAspect="1"/>
          </p:cNvSpPr>
          <p:nvPr>
            <p:ph type="pic" sz="quarter" idx="60" hasCustomPrompt="1"/>
          </p:nvPr>
        </p:nvSpPr>
        <p:spPr>
          <a:xfrm>
            <a:off x="10171032"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Tree>
    <p:extLst>
      <p:ext uri="{BB962C8B-B14F-4D97-AF65-F5344CB8AC3E}">
        <p14:creationId xmlns:p14="http://schemas.microsoft.com/office/powerpoint/2010/main" val="4237880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4 boxes + Icons (categorical)">
    <p:spTree>
      <p:nvGrpSpPr>
        <p:cNvPr id="1" name=""/>
        <p:cNvGrpSpPr/>
        <p:nvPr/>
      </p:nvGrpSpPr>
      <p:grpSpPr>
        <a:xfrm>
          <a:off x="0" y="0"/>
          <a:ext cx="0" cy="0"/>
          <a:chOff x="0" y="0"/>
          <a:chExt cx="0" cy="0"/>
        </a:xfrm>
      </p:grpSpPr>
      <p:sp>
        <p:nvSpPr>
          <p:cNvPr id="57" name="Text Placeholder 9">
            <a:extLst>
              <a:ext uri="{FF2B5EF4-FFF2-40B4-BE49-F238E27FC236}">
                <a16:creationId xmlns:a16="http://schemas.microsoft.com/office/drawing/2014/main" id="{337202D7-3484-7116-1949-B52573DBB48F}"/>
              </a:ext>
            </a:extLst>
          </p:cNvPr>
          <p:cNvSpPr>
            <a:spLocks noGrp="1"/>
          </p:cNvSpPr>
          <p:nvPr>
            <p:ph type="body" sz="quarter" idx="67" hasCustomPrompt="1"/>
          </p:nvPr>
        </p:nvSpPr>
        <p:spPr>
          <a:xfrm>
            <a:off x="9126904" y="2631859"/>
            <a:ext cx="2536459" cy="1057578"/>
          </a:xfrm>
          <a:solidFill>
            <a:schemeClr val="accent2"/>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5" name="Text Placeholder 9">
            <a:extLst>
              <a:ext uri="{FF2B5EF4-FFF2-40B4-BE49-F238E27FC236}">
                <a16:creationId xmlns:a16="http://schemas.microsoft.com/office/drawing/2014/main" id="{2655083F-BFD3-6B5A-277A-9D5B03612119}"/>
              </a:ext>
            </a:extLst>
          </p:cNvPr>
          <p:cNvSpPr>
            <a:spLocks noGrp="1"/>
          </p:cNvSpPr>
          <p:nvPr>
            <p:ph type="body" sz="quarter" idx="65" hasCustomPrompt="1"/>
          </p:nvPr>
        </p:nvSpPr>
        <p:spPr>
          <a:xfrm>
            <a:off x="6258759" y="2631859"/>
            <a:ext cx="2536459" cy="1057578"/>
          </a:xfrm>
          <a:solidFill>
            <a:schemeClr val="accent4"/>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49" name="Text Placeholder 9">
            <a:extLst>
              <a:ext uri="{FF2B5EF4-FFF2-40B4-BE49-F238E27FC236}">
                <a16:creationId xmlns:a16="http://schemas.microsoft.com/office/drawing/2014/main" id="{FEA2D67F-C91D-B705-DA2B-E05F6F7490B2}"/>
              </a:ext>
            </a:extLst>
          </p:cNvPr>
          <p:cNvSpPr>
            <a:spLocks noGrp="1"/>
          </p:cNvSpPr>
          <p:nvPr>
            <p:ph type="body" sz="quarter" idx="63" hasCustomPrompt="1"/>
          </p:nvPr>
        </p:nvSpPr>
        <p:spPr>
          <a:xfrm>
            <a:off x="3392742" y="2631859"/>
            <a:ext cx="2536459" cy="1057578"/>
          </a:xfrm>
          <a:solidFill>
            <a:schemeClr val="accent3"/>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10" name="Text Placeholder 9">
            <a:extLst>
              <a:ext uri="{FF2B5EF4-FFF2-40B4-BE49-F238E27FC236}">
                <a16:creationId xmlns:a16="http://schemas.microsoft.com/office/drawing/2014/main" id="{64728293-9813-258F-553B-C282060C0D2F}"/>
              </a:ext>
            </a:extLst>
          </p:cNvPr>
          <p:cNvSpPr>
            <a:spLocks noGrp="1"/>
          </p:cNvSpPr>
          <p:nvPr>
            <p:ph type="body" sz="quarter" idx="55" hasCustomPrompt="1"/>
          </p:nvPr>
        </p:nvSpPr>
        <p:spPr>
          <a:xfrm>
            <a:off x="542457" y="2631859"/>
            <a:ext cx="2536459" cy="1057578"/>
          </a:xfrm>
          <a:solidFill>
            <a:schemeClr val="accent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8" name="Text Placeholder 47">
            <a:extLst>
              <a:ext uri="{FF2B5EF4-FFF2-40B4-BE49-F238E27FC236}">
                <a16:creationId xmlns:a16="http://schemas.microsoft.com/office/drawing/2014/main" id="{652D1336-5902-3CC0-6CFF-493CC621FF6B}"/>
              </a:ext>
            </a:extLst>
          </p:cNvPr>
          <p:cNvSpPr>
            <a:spLocks noGrp="1"/>
          </p:cNvSpPr>
          <p:nvPr>
            <p:ph type="body" sz="quarter" idx="68" hasCustomPrompt="1"/>
          </p:nvPr>
        </p:nvSpPr>
        <p:spPr>
          <a:xfrm>
            <a:off x="10072601" y="2261114"/>
            <a:ext cx="642937" cy="642938"/>
          </a:xfrm>
          <a:prstGeom prst="ellipse">
            <a:avLst/>
          </a:prstGeom>
          <a:solidFill>
            <a:schemeClr val="accent2"/>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6" name="Text Placeholder 47">
            <a:extLst>
              <a:ext uri="{FF2B5EF4-FFF2-40B4-BE49-F238E27FC236}">
                <a16:creationId xmlns:a16="http://schemas.microsoft.com/office/drawing/2014/main" id="{14BCBEFC-892E-D958-E337-B1D1B39A2CF0}"/>
              </a:ext>
            </a:extLst>
          </p:cNvPr>
          <p:cNvSpPr>
            <a:spLocks noGrp="1"/>
          </p:cNvSpPr>
          <p:nvPr>
            <p:ph type="body" sz="quarter" idx="66" hasCustomPrompt="1"/>
          </p:nvPr>
        </p:nvSpPr>
        <p:spPr>
          <a:xfrm>
            <a:off x="7204456" y="2261114"/>
            <a:ext cx="642937" cy="642938"/>
          </a:xfrm>
          <a:prstGeom prst="ellipse">
            <a:avLst/>
          </a:prstGeom>
          <a:solidFill>
            <a:schemeClr val="accent4"/>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4" name="Text Placeholder 47">
            <a:extLst>
              <a:ext uri="{FF2B5EF4-FFF2-40B4-BE49-F238E27FC236}">
                <a16:creationId xmlns:a16="http://schemas.microsoft.com/office/drawing/2014/main" id="{907F5581-848B-BB57-24F3-8B2A0C1D3F7E}"/>
              </a:ext>
            </a:extLst>
          </p:cNvPr>
          <p:cNvSpPr>
            <a:spLocks noGrp="1"/>
          </p:cNvSpPr>
          <p:nvPr>
            <p:ph type="body" sz="quarter" idx="64" hasCustomPrompt="1"/>
          </p:nvPr>
        </p:nvSpPr>
        <p:spPr>
          <a:xfrm>
            <a:off x="4338439" y="2261114"/>
            <a:ext cx="642937" cy="642938"/>
          </a:xfrm>
          <a:prstGeom prst="ellipse">
            <a:avLst/>
          </a:prstGeom>
          <a:solidFill>
            <a:schemeClr val="accent3"/>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48" name="Text Placeholder 47">
            <a:extLst>
              <a:ext uri="{FF2B5EF4-FFF2-40B4-BE49-F238E27FC236}">
                <a16:creationId xmlns:a16="http://schemas.microsoft.com/office/drawing/2014/main" id="{B84BC883-75FB-AD39-C777-DAA0C8940BDA}"/>
              </a:ext>
            </a:extLst>
          </p:cNvPr>
          <p:cNvSpPr>
            <a:spLocks noGrp="1"/>
          </p:cNvSpPr>
          <p:nvPr>
            <p:ph type="body" sz="quarter" idx="62" hasCustomPrompt="1"/>
          </p:nvPr>
        </p:nvSpPr>
        <p:spPr>
          <a:xfrm>
            <a:off x="1488154" y="2261114"/>
            <a:ext cx="642937" cy="642938"/>
          </a:xfrm>
          <a:prstGeom prst="ellipse">
            <a:avLst/>
          </a:prstGeom>
          <a:solidFill>
            <a:schemeClr val="accent1"/>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boxes + icons (categorical)</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42457" y="3934673"/>
            <a:ext cx="2492099"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396587"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278598"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44449"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689544B3-E880-674C-83EE-001D8C4EB928}"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50" name="Picture Placeholder 49">
            <a:extLst>
              <a:ext uri="{FF2B5EF4-FFF2-40B4-BE49-F238E27FC236}">
                <a16:creationId xmlns:a16="http://schemas.microsoft.com/office/drawing/2014/main" id="{8D88DD19-8C19-527D-3173-8B2B909D686E}"/>
              </a:ext>
            </a:extLst>
          </p:cNvPr>
          <p:cNvSpPr>
            <a:spLocks noGrp="1" noChangeAspect="1"/>
          </p:cNvSpPr>
          <p:nvPr>
            <p:ph type="pic" sz="quarter" idx="54" hasCustomPrompt="1"/>
          </p:nvPr>
        </p:nvSpPr>
        <p:spPr>
          <a:xfrm>
            <a:off x="1586585"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0" name="Picture Placeholder 49">
            <a:extLst>
              <a:ext uri="{FF2B5EF4-FFF2-40B4-BE49-F238E27FC236}">
                <a16:creationId xmlns:a16="http://schemas.microsoft.com/office/drawing/2014/main" id="{06918ECE-9808-CE13-4F2D-5270B03DD446}"/>
              </a:ext>
            </a:extLst>
          </p:cNvPr>
          <p:cNvSpPr>
            <a:spLocks noGrp="1" noChangeAspect="1"/>
          </p:cNvSpPr>
          <p:nvPr>
            <p:ph type="pic" sz="quarter" idx="56" hasCustomPrompt="1"/>
          </p:nvPr>
        </p:nvSpPr>
        <p:spPr>
          <a:xfrm>
            <a:off x="4436870"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2" name="Picture Placeholder 49">
            <a:extLst>
              <a:ext uri="{FF2B5EF4-FFF2-40B4-BE49-F238E27FC236}">
                <a16:creationId xmlns:a16="http://schemas.microsoft.com/office/drawing/2014/main" id="{7395BF2D-3E02-669C-2131-0BBD2119C0EE}"/>
              </a:ext>
            </a:extLst>
          </p:cNvPr>
          <p:cNvSpPr>
            <a:spLocks noGrp="1" noChangeAspect="1"/>
          </p:cNvSpPr>
          <p:nvPr>
            <p:ph type="pic" sz="quarter" idx="58" hasCustomPrompt="1"/>
          </p:nvPr>
        </p:nvSpPr>
        <p:spPr>
          <a:xfrm>
            <a:off x="7302887"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4" name="Picture Placeholder 49">
            <a:extLst>
              <a:ext uri="{FF2B5EF4-FFF2-40B4-BE49-F238E27FC236}">
                <a16:creationId xmlns:a16="http://schemas.microsoft.com/office/drawing/2014/main" id="{9BB70CC7-65FD-F58F-96D7-D6471D84E9E5}"/>
              </a:ext>
            </a:extLst>
          </p:cNvPr>
          <p:cNvSpPr>
            <a:spLocks noGrp="1" noChangeAspect="1"/>
          </p:cNvSpPr>
          <p:nvPr>
            <p:ph type="pic" sz="quarter" idx="60" hasCustomPrompt="1"/>
          </p:nvPr>
        </p:nvSpPr>
        <p:spPr>
          <a:xfrm>
            <a:off x="10171032"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Tree>
    <p:extLst>
      <p:ext uri="{BB962C8B-B14F-4D97-AF65-F5344CB8AC3E}">
        <p14:creationId xmlns:p14="http://schemas.microsoft.com/office/powerpoint/2010/main" val="71367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 4 boxes + icons (sequential)">
    <p:spTree>
      <p:nvGrpSpPr>
        <p:cNvPr id="1" name=""/>
        <p:cNvGrpSpPr/>
        <p:nvPr/>
      </p:nvGrpSpPr>
      <p:grpSpPr>
        <a:xfrm>
          <a:off x="0" y="0"/>
          <a:ext cx="0" cy="0"/>
          <a:chOff x="0" y="0"/>
          <a:chExt cx="0" cy="0"/>
        </a:xfrm>
      </p:grpSpPr>
      <p:sp>
        <p:nvSpPr>
          <p:cNvPr id="57" name="Text Placeholder 9">
            <a:extLst>
              <a:ext uri="{FF2B5EF4-FFF2-40B4-BE49-F238E27FC236}">
                <a16:creationId xmlns:a16="http://schemas.microsoft.com/office/drawing/2014/main" id="{337202D7-3484-7116-1949-B52573DBB48F}"/>
              </a:ext>
            </a:extLst>
          </p:cNvPr>
          <p:cNvSpPr>
            <a:spLocks noGrp="1"/>
          </p:cNvSpPr>
          <p:nvPr>
            <p:ph type="body" sz="quarter" idx="67" hasCustomPrompt="1"/>
          </p:nvPr>
        </p:nvSpPr>
        <p:spPr>
          <a:xfrm>
            <a:off x="9126904" y="2631859"/>
            <a:ext cx="2536459" cy="1057578"/>
          </a:xfrm>
          <a:solidFill>
            <a:schemeClr val="accent3">
              <a:lumMod val="50000"/>
            </a:schemeClr>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5" name="Text Placeholder 9">
            <a:extLst>
              <a:ext uri="{FF2B5EF4-FFF2-40B4-BE49-F238E27FC236}">
                <a16:creationId xmlns:a16="http://schemas.microsoft.com/office/drawing/2014/main" id="{2655083F-BFD3-6B5A-277A-9D5B03612119}"/>
              </a:ext>
            </a:extLst>
          </p:cNvPr>
          <p:cNvSpPr>
            <a:spLocks noGrp="1"/>
          </p:cNvSpPr>
          <p:nvPr>
            <p:ph type="body" sz="quarter" idx="65" hasCustomPrompt="1"/>
          </p:nvPr>
        </p:nvSpPr>
        <p:spPr>
          <a:xfrm>
            <a:off x="6258759" y="2631859"/>
            <a:ext cx="2536459" cy="1057578"/>
          </a:xfrm>
          <a:solidFill>
            <a:schemeClr val="accent3">
              <a:lumMod val="75000"/>
            </a:schemeClr>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49" name="Text Placeholder 9">
            <a:extLst>
              <a:ext uri="{FF2B5EF4-FFF2-40B4-BE49-F238E27FC236}">
                <a16:creationId xmlns:a16="http://schemas.microsoft.com/office/drawing/2014/main" id="{FEA2D67F-C91D-B705-DA2B-E05F6F7490B2}"/>
              </a:ext>
            </a:extLst>
          </p:cNvPr>
          <p:cNvSpPr>
            <a:spLocks noGrp="1"/>
          </p:cNvSpPr>
          <p:nvPr>
            <p:ph type="body" sz="quarter" idx="63" hasCustomPrompt="1"/>
          </p:nvPr>
        </p:nvSpPr>
        <p:spPr>
          <a:xfrm>
            <a:off x="3392742" y="2631859"/>
            <a:ext cx="2536459" cy="1057578"/>
          </a:xfrm>
          <a:solidFill>
            <a:schemeClr val="accent3"/>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10" name="Text Placeholder 9">
            <a:extLst>
              <a:ext uri="{FF2B5EF4-FFF2-40B4-BE49-F238E27FC236}">
                <a16:creationId xmlns:a16="http://schemas.microsoft.com/office/drawing/2014/main" id="{64728293-9813-258F-553B-C282060C0D2F}"/>
              </a:ext>
            </a:extLst>
          </p:cNvPr>
          <p:cNvSpPr>
            <a:spLocks noGrp="1"/>
          </p:cNvSpPr>
          <p:nvPr>
            <p:ph type="body" sz="quarter" idx="55" hasCustomPrompt="1"/>
          </p:nvPr>
        </p:nvSpPr>
        <p:spPr>
          <a:xfrm>
            <a:off x="542457" y="2631859"/>
            <a:ext cx="2536459" cy="1057578"/>
          </a:xfrm>
          <a:solidFill>
            <a:schemeClr val="accent3">
              <a:lumMod val="60000"/>
              <a:lumOff val="40000"/>
            </a:schemeClr>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8" name="Text Placeholder 47">
            <a:extLst>
              <a:ext uri="{FF2B5EF4-FFF2-40B4-BE49-F238E27FC236}">
                <a16:creationId xmlns:a16="http://schemas.microsoft.com/office/drawing/2014/main" id="{652D1336-5902-3CC0-6CFF-493CC621FF6B}"/>
              </a:ext>
            </a:extLst>
          </p:cNvPr>
          <p:cNvSpPr>
            <a:spLocks noGrp="1"/>
          </p:cNvSpPr>
          <p:nvPr>
            <p:ph type="body" sz="quarter" idx="68" hasCustomPrompt="1"/>
          </p:nvPr>
        </p:nvSpPr>
        <p:spPr>
          <a:xfrm>
            <a:off x="10072601" y="2261114"/>
            <a:ext cx="642937" cy="642938"/>
          </a:xfrm>
          <a:prstGeom prst="ellipse">
            <a:avLst/>
          </a:prstGeom>
          <a:solidFill>
            <a:schemeClr val="accent3">
              <a:lumMod val="50000"/>
            </a:schemeClr>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56" name="Text Placeholder 47">
            <a:extLst>
              <a:ext uri="{FF2B5EF4-FFF2-40B4-BE49-F238E27FC236}">
                <a16:creationId xmlns:a16="http://schemas.microsoft.com/office/drawing/2014/main" id="{14BCBEFC-892E-D958-E337-B1D1B39A2CF0}"/>
              </a:ext>
            </a:extLst>
          </p:cNvPr>
          <p:cNvSpPr>
            <a:spLocks noGrp="1"/>
          </p:cNvSpPr>
          <p:nvPr>
            <p:ph type="body" sz="quarter" idx="66" hasCustomPrompt="1"/>
          </p:nvPr>
        </p:nvSpPr>
        <p:spPr>
          <a:xfrm>
            <a:off x="7204456" y="2261114"/>
            <a:ext cx="642937" cy="642938"/>
          </a:xfrm>
          <a:prstGeom prst="ellipse">
            <a:avLst/>
          </a:prstGeom>
          <a:solidFill>
            <a:schemeClr val="accent3">
              <a:lumMod val="75000"/>
            </a:schemeClr>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54" name="Text Placeholder 47">
            <a:extLst>
              <a:ext uri="{FF2B5EF4-FFF2-40B4-BE49-F238E27FC236}">
                <a16:creationId xmlns:a16="http://schemas.microsoft.com/office/drawing/2014/main" id="{907F5581-848B-BB57-24F3-8B2A0C1D3F7E}"/>
              </a:ext>
            </a:extLst>
          </p:cNvPr>
          <p:cNvSpPr>
            <a:spLocks noGrp="1"/>
          </p:cNvSpPr>
          <p:nvPr>
            <p:ph type="body" sz="quarter" idx="64" hasCustomPrompt="1"/>
          </p:nvPr>
        </p:nvSpPr>
        <p:spPr>
          <a:xfrm>
            <a:off x="4338439" y="2261114"/>
            <a:ext cx="642937" cy="642938"/>
          </a:xfrm>
          <a:prstGeom prst="ellipse">
            <a:avLst/>
          </a:prstGeom>
          <a:solidFill>
            <a:schemeClr val="accent3"/>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48" name="Text Placeholder 47">
            <a:extLst>
              <a:ext uri="{FF2B5EF4-FFF2-40B4-BE49-F238E27FC236}">
                <a16:creationId xmlns:a16="http://schemas.microsoft.com/office/drawing/2014/main" id="{B84BC883-75FB-AD39-C777-DAA0C8940BDA}"/>
              </a:ext>
            </a:extLst>
          </p:cNvPr>
          <p:cNvSpPr>
            <a:spLocks noGrp="1"/>
          </p:cNvSpPr>
          <p:nvPr>
            <p:ph type="body" sz="quarter" idx="62" hasCustomPrompt="1"/>
          </p:nvPr>
        </p:nvSpPr>
        <p:spPr>
          <a:xfrm>
            <a:off x="1488154" y="2261114"/>
            <a:ext cx="642937" cy="642938"/>
          </a:xfrm>
          <a:prstGeom prst="ellipse">
            <a:avLst/>
          </a:prstGeom>
          <a:solidFill>
            <a:schemeClr val="accent3">
              <a:lumMod val="60000"/>
              <a:lumOff val="40000"/>
            </a:schemeClr>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boxes + icons (sequential)</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42457" y="3934673"/>
            <a:ext cx="2492099"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396587"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278598"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44449"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1F834424-0F64-E64B-9B96-E68B8B183F4C}"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50" name="Picture Placeholder 49">
            <a:extLst>
              <a:ext uri="{FF2B5EF4-FFF2-40B4-BE49-F238E27FC236}">
                <a16:creationId xmlns:a16="http://schemas.microsoft.com/office/drawing/2014/main" id="{8D88DD19-8C19-527D-3173-8B2B909D686E}"/>
              </a:ext>
            </a:extLst>
          </p:cNvPr>
          <p:cNvSpPr>
            <a:spLocks noGrp="1" noChangeAspect="1"/>
          </p:cNvSpPr>
          <p:nvPr>
            <p:ph type="pic" sz="quarter" idx="54" hasCustomPrompt="1"/>
          </p:nvPr>
        </p:nvSpPr>
        <p:spPr>
          <a:xfrm>
            <a:off x="1586585"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0" name="Picture Placeholder 49">
            <a:extLst>
              <a:ext uri="{FF2B5EF4-FFF2-40B4-BE49-F238E27FC236}">
                <a16:creationId xmlns:a16="http://schemas.microsoft.com/office/drawing/2014/main" id="{06918ECE-9808-CE13-4F2D-5270B03DD446}"/>
              </a:ext>
            </a:extLst>
          </p:cNvPr>
          <p:cNvSpPr>
            <a:spLocks noGrp="1" noChangeAspect="1"/>
          </p:cNvSpPr>
          <p:nvPr>
            <p:ph type="pic" sz="quarter" idx="56" hasCustomPrompt="1"/>
          </p:nvPr>
        </p:nvSpPr>
        <p:spPr>
          <a:xfrm>
            <a:off x="4436870"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2" name="Picture Placeholder 49">
            <a:extLst>
              <a:ext uri="{FF2B5EF4-FFF2-40B4-BE49-F238E27FC236}">
                <a16:creationId xmlns:a16="http://schemas.microsoft.com/office/drawing/2014/main" id="{7395BF2D-3E02-669C-2131-0BBD2119C0EE}"/>
              </a:ext>
            </a:extLst>
          </p:cNvPr>
          <p:cNvSpPr>
            <a:spLocks noGrp="1" noChangeAspect="1"/>
          </p:cNvSpPr>
          <p:nvPr>
            <p:ph type="pic" sz="quarter" idx="58" hasCustomPrompt="1"/>
          </p:nvPr>
        </p:nvSpPr>
        <p:spPr>
          <a:xfrm>
            <a:off x="7302887"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4" name="Picture Placeholder 49">
            <a:extLst>
              <a:ext uri="{FF2B5EF4-FFF2-40B4-BE49-F238E27FC236}">
                <a16:creationId xmlns:a16="http://schemas.microsoft.com/office/drawing/2014/main" id="{9BB70CC7-65FD-F58F-96D7-D6471D84E9E5}"/>
              </a:ext>
            </a:extLst>
          </p:cNvPr>
          <p:cNvSpPr>
            <a:spLocks noGrp="1" noChangeAspect="1"/>
          </p:cNvSpPr>
          <p:nvPr>
            <p:ph type="pic" sz="quarter" idx="60" hasCustomPrompt="1"/>
          </p:nvPr>
        </p:nvSpPr>
        <p:spPr>
          <a:xfrm>
            <a:off x="10171032"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Tree>
    <p:extLst>
      <p:ext uri="{BB962C8B-B14F-4D97-AF65-F5344CB8AC3E}">
        <p14:creationId xmlns:p14="http://schemas.microsoft.com/office/powerpoint/2010/main" val="2445051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adshots - Up 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2C190-B5C9-47FA-10C6-07F337F15C04}"/>
              </a:ext>
            </a:extLst>
          </p:cNvPr>
          <p:cNvSpPr>
            <a:spLocks noGrp="1"/>
          </p:cNvSpPr>
          <p:nvPr>
            <p:ph type="title" hasCustomPrompt="1"/>
          </p:nvPr>
        </p:nvSpPr>
        <p:spPr/>
        <p:txBody>
          <a:bodyPr>
            <a:noAutofit/>
          </a:bodyPr>
          <a:lstStyle>
            <a:lvl1pPr>
              <a:lnSpc>
                <a:spcPct val="100000"/>
              </a:lnSpc>
              <a:defRPr/>
            </a:lvl1pPr>
          </a:lstStyle>
          <a:p>
            <a:r>
              <a:rPr lang="en-US"/>
              <a:t>Headshots – up to 5</a:t>
            </a:r>
          </a:p>
        </p:txBody>
      </p:sp>
      <p:sp>
        <p:nvSpPr>
          <p:cNvPr id="27" name="Text Placeholder 2">
            <a:extLst>
              <a:ext uri="{FF2B5EF4-FFF2-40B4-BE49-F238E27FC236}">
                <a16:creationId xmlns:a16="http://schemas.microsoft.com/office/drawing/2014/main" id="{1944A30D-2044-A849-808A-30EB8C0A3D14}"/>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5" name="Picture Placeholder 3">
            <a:extLst>
              <a:ext uri="{FF2B5EF4-FFF2-40B4-BE49-F238E27FC236}">
                <a16:creationId xmlns:a16="http://schemas.microsoft.com/office/drawing/2014/main" id="{E1A5254C-65E5-A241-9FAB-78AB62117916}"/>
              </a:ext>
            </a:extLst>
          </p:cNvPr>
          <p:cNvSpPr>
            <a:spLocks noGrp="1"/>
          </p:cNvSpPr>
          <p:nvPr>
            <p:ph type="pic" sz="quarter" idx="14" hasCustomPrompt="1"/>
          </p:nvPr>
        </p:nvSpPr>
        <p:spPr>
          <a:xfrm>
            <a:off x="542458"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73233467-277A-554F-B4E3-8C0EA14B90D7}"/>
              </a:ext>
            </a:extLst>
          </p:cNvPr>
          <p:cNvSpPr>
            <a:spLocks noGrp="1"/>
          </p:cNvSpPr>
          <p:nvPr>
            <p:ph type="body" sz="quarter" idx="15" hasCustomPrompt="1"/>
          </p:nvPr>
        </p:nvSpPr>
        <p:spPr>
          <a:xfrm>
            <a:off x="542458"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774E693F-E035-4E4C-962E-AFCF3C0CDD8E}"/>
              </a:ext>
            </a:extLst>
          </p:cNvPr>
          <p:cNvSpPr>
            <a:spLocks noGrp="1"/>
          </p:cNvSpPr>
          <p:nvPr>
            <p:ph type="body" sz="quarter" idx="16" hasCustomPrompt="1"/>
          </p:nvPr>
        </p:nvSpPr>
        <p:spPr>
          <a:xfrm>
            <a:off x="542458"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1" name="Picture Placeholder 6">
            <a:extLst>
              <a:ext uri="{FF2B5EF4-FFF2-40B4-BE49-F238E27FC236}">
                <a16:creationId xmlns:a16="http://schemas.microsoft.com/office/drawing/2014/main" id="{2DABD545-C34D-584B-99D7-D43B9E302742}"/>
              </a:ext>
            </a:extLst>
          </p:cNvPr>
          <p:cNvSpPr>
            <a:spLocks noGrp="1"/>
          </p:cNvSpPr>
          <p:nvPr>
            <p:ph type="pic" sz="quarter" idx="17" hasCustomPrompt="1"/>
          </p:nvPr>
        </p:nvSpPr>
        <p:spPr>
          <a:xfrm>
            <a:off x="2922123"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9DDB021E-4B46-334D-B0F3-FF34632F5888}"/>
              </a:ext>
            </a:extLst>
          </p:cNvPr>
          <p:cNvSpPr>
            <a:spLocks noGrp="1"/>
          </p:cNvSpPr>
          <p:nvPr>
            <p:ph type="body" sz="quarter" idx="18" hasCustomPrompt="1"/>
          </p:nvPr>
        </p:nvSpPr>
        <p:spPr>
          <a:xfrm>
            <a:off x="2922123"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B67A86AD-87F6-B94C-AAC1-33B1E46F2ABB}"/>
              </a:ext>
            </a:extLst>
          </p:cNvPr>
          <p:cNvSpPr>
            <a:spLocks noGrp="1"/>
          </p:cNvSpPr>
          <p:nvPr>
            <p:ph type="body" sz="quarter" idx="19" hasCustomPrompt="1"/>
          </p:nvPr>
        </p:nvSpPr>
        <p:spPr>
          <a:xfrm>
            <a:off x="2922123"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7" name="Picture Placeholder 9">
            <a:extLst>
              <a:ext uri="{FF2B5EF4-FFF2-40B4-BE49-F238E27FC236}">
                <a16:creationId xmlns:a16="http://schemas.microsoft.com/office/drawing/2014/main" id="{7952BDE5-E6FC-C944-BBD9-066D6D611D19}"/>
              </a:ext>
            </a:extLst>
          </p:cNvPr>
          <p:cNvSpPr>
            <a:spLocks noGrp="1"/>
          </p:cNvSpPr>
          <p:nvPr>
            <p:ph type="pic" sz="quarter" idx="20" hasCustomPrompt="1"/>
          </p:nvPr>
        </p:nvSpPr>
        <p:spPr>
          <a:xfrm>
            <a:off x="5301788"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6D90A936-F1A5-214C-81E0-2ADED46626F5}"/>
              </a:ext>
            </a:extLst>
          </p:cNvPr>
          <p:cNvSpPr>
            <a:spLocks noGrp="1"/>
          </p:cNvSpPr>
          <p:nvPr>
            <p:ph type="body" sz="quarter" idx="21" hasCustomPrompt="1"/>
          </p:nvPr>
        </p:nvSpPr>
        <p:spPr>
          <a:xfrm>
            <a:off x="5301788"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1" name="Text Placeholder 11">
            <a:extLst>
              <a:ext uri="{FF2B5EF4-FFF2-40B4-BE49-F238E27FC236}">
                <a16:creationId xmlns:a16="http://schemas.microsoft.com/office/drawing/2014/main" id="{417CFD62-2C53-D040-81ED-81883ACEC8F1}"/>
              </a:ext>
            </a:extLst>
          </p:cNvPr>
          <p:cNvSpPr>
            <a:spLocks noGrp="1"/>
          </p:cNvSpPr>
          <p:nvPr>
            <p:ph type="body" sz="quarter" idx="22" hasCustomPrompt="1"/>
          </p:nvPr>
        </p:nvSpPr>
        <p:spPr>
          <a:xfrm>
            <a:off x="5301788"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8" name="Picture Placeholder 12">
            <a:extLst>
              <a:ext uri="{FF2B5EF4-FFF2-40B4-BE49-F238E27FC236}">
                <a16:creationId xmlns:a16="http://schemas.microsoft.com/office/drawing/2014/main" id="{C5999DBE-31CD-3E4A-8E41-8CB7A79C5116}"/>
              </a:ext>
            </a:extLst>
          </p:cNvPr>
          <p:cNvSpPr>
            <a:spLocks noGrp="1"/>
          </p:cNvSpPr>
          <p:nvPr>
            <p:ph type="pic" sz="quarter" idx="23" hasCustomPrompt="1"/>
          </p:nvPr>
        </p:nvSpPr>
        <p:spPr>
          <a:xfrm>
            <a:off x="7681452"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0" name="Text Placeholder 13">
            <a:extLst>
              <a:ext uri="{FF2B5EF4-FFF2-40B4-BE49-F238E27FC236}">
                <a16:creationId xmlns:a16="http://schemas.microsoft.com/office/drawing/2014/main" id="{6032FB1D-C194-E143-B857-24789F952190}"/>
              </a:ext>
            </a:extLst>
          </p:cNvPr>
          <p:cNvSpPr>
            <a:spLocks noGrp="1"/>
          </p:cNvSpPr>
          <p:nvPr>
            <p:ph type="body" sz="quarter" idx="24" hasCustomPrompt="1"/>
          </p:nvPr>
        </p:nvSpPr>
        <p:spPr>
          <a:xfrm>
            <a:off x="7681452"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2" name="Text Placeholder 14">
            <a:extLst>
              <a:ext uri="{FF2B5EF4-FFF2-40B4-BE49-F238E27FC236}">
                <a16:creationId xmlns:a16="http://schemas.microsoft.com/office/drawing/2014/main" id="{A1479EC3-8A55-EF41-8FA7-17E006203855}"/>
              </a:ext>
            </a:extLst>
          </p:cNvPr>
          <p:cNvSpPr>
            <a:spLocks noGrp="1"/>
          </p:cNvSpPr>
          <p:nvPr>
            <p:ph type="body" sz="quarter" idx="25" hasCustomPrompt="1"/>
          </p:nvPr>
        </p:nvSpPr>
        <p:spPr>
          <a:xfrm>
            <a:off x="7681452"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34" name="Picture Placeholder 15">
            <a:extLst>
              <a:ext uri="{FF2B5EF4-FFF2-40B4-BE49-F238E27FC236}">
                <a16:creationId xmlns:a16="http://schemas.microsoft.com/office/drawing/2014/main" id="{75E281BA-D0B1-F044-BA13-37D537766323}"/>
              </a:ext>
            </a:extLst>
          </p:cNvPr>
          <p:cNvSpPr>
            <a:spLocks noGrp="1"/>
          </p:cNvSpPr>
          <p:nvPr>
            <p:ph type="pic" sz="quarter" idx="26" hasCustomPrompt="1"/>
          </p:nvPr>
        </p:nvSpPr>
        <p:spPr>
          <a:xfrm>
            <a:off x="10061115"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6" name="Text Placeholder 16">
            <a:extLst>
              <a:ext uri="{FF2B5EF4-FFF2-40B4-BE49-F238E27FC236}">
                <a16:creationId xmlns:a16="http://schemas.microsoft.com/office/drawing/2014/main" id="{74B6D29B-D885-7040-97B3-AD86B0B031B2}"/>
              </a:ext>
            </a:extLst>
          </p:cNvPr>
          <p:cNvSpPr>
            <a:spLocks noGrp="1"/>
          </p:cNvSpPr>
          <p:nvPr>
            <p:ph type="body" sz="quarter" idx="27" hasCustomPrompt="1"/>
          </p:nvPr>
        </p:nvSpPr>
        <p:spPr>
          <a:xfrm>
            <a:off x="10061115"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8" name="Text Placeholder 17">
            <a:extLst>
              <a:ext uri="{FF2B5EF4-FFF2-40B4-BE49-F238E27FC236}">
                <a16:creationId xmlns:a16="http://schemas.microsoft.com/office/drawing/2014/main" id="{DEE0884A-5AE0-9F49-B2E9-B9D7EAB2D2E8}"/>
              </a:ext>
            </a:extLst>
          </p:cNvPr>
          <p:cNvSpPr>
            <a:spLocks noGrp="1"/>
          </p:cNvSpPr>
          <p:nvPr>
            <p:ph type="body" sz="quarter" idx="28" hasCustomPrompt="1"/>
          </p:nvPr>
        </p:nvSpPr>
        <p:spPr>
          <a:xfrm>
            <a:off x="10061115"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5" name="Date Placeholder 18">
            <a:extLst>
              <a:ext uri="{FF2B5EF4-FFF2-40B4-BE49-F238E27FC236}">
                <a16:creationId xmlns:a16="http://schemas.microsoft.com/office/drawing/2014/main" id="{084A004B-5886-8340-B002-FC3D82E3CAB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390A4A8-AFB9-9A42-AAE1-AE0FE4F9818E}" type="datetime3">
              <a:t>30 September 2024</a:t>
            </a:fld>
            <a:endParaRPr lang="en-US"/>
          </a:p>
        </p:txBody>
      </p:sp>
      <p:sp>
        <p:nvSpPr>
          <p:cNvPr id="23" name="Footer Placeholder 19">
            <a:extLst>
              <a:ext uri="{FF2B5EF4-FFF2-40B4-BE49-F238E27FC236}">
                <a16:creationId xmlns:a16="http://schemas.microsoft.com/office/drawing/2014/main" id="{CBF197E8-1900-1548-A0B5-F735F91D8CB6}"/>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4" name="Slide Number Placeholder 20">
            <a:extLst>
              <a:ext uri="{FF2B5EF4-FFF2-40B4-BE49-F238E27FC236}">
                <a16:creationId xmlns:a16="http://schemas.microsoft.com/office/drawing/2014/main" id="{A079C675-3CEF-F544-89F7-C5F882BEC413}"/>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2557043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Headshots - Up 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F454-0310-DEE5-31C7-6734F2354820}"/>
              </a:ext>
            </a:extLst>
          </p:cNvPr>
          <p:cNvSpPr>
            <a:spLocks noGrp="1"/>
          </p:cNvSpPr>
          <p:nvPr>
            <p:ph type="title" hasCustomPrompt="1"/>
          </p:nvPr>
        </p:nvSpPr>
        <p:spPr/>
        <p:txBody>
          <a:bodyPr>
            <a:noAutofit/>
          </a:bodyPr>
          <a:lstStyle>
            <a:lvl1pPr>
              <a:lnSpc>
                <a:spcPct val="100000"/>
              </a:lnSpc>
              <a:defRPr/>
            </a:lvl1pPr>
          </a:lstStyle>
          <a:p>
            <a:r>
              <a:rPr lang="en-US"/>
              <a:t>Headshots – up to 10</a:t>
            </a:r>
          </a:p>
        </p:txBody>
      </p:sp>
      <p:sp>
        <p:nvSpPr>
          <p:cNvPr id="43" name="Text Placeholder 2">
            <a:extLst>
              <a:ext uri="{FF2B5EF4-FFF2-40B4-BE49-F238E27FC236}">
                <a16:creationId xmlns:a16="http://schemas.microsoft.com/office/drawing/2014/main" id="{4B090795-CF1C-0F4A-98A1-07B20F9206DE}"/>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5" name="Picture Placeholder 3">
            <a:extLst>
              <a:ext uri="{FF2B5EF4-FFF2-40B4-BE49-F238E27FC236}">
                <a16:creationId xmlns:a16="http://schemas.microsoft.com/office/drawing/2014/main" id="{838D6EDE-133D-BF4C-ADCF-BDE908D8C2C0}"/>
              </a:ext>
            </a:extLst>
          </p:cNvPr>
          <p:cNvSpPr>
            <a:spLocks noGrp="1"/>
          </p:cNvSpPr>
          <p:nvPr>
            <p:ph type="pic" sz="quarter" idx="14" hasCustomPrompt="1"/>
          </p:nvPr>
        </p:nvSpPr>
        <p:spPr>
          <a:xfrm>
            <a:off x="542458"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96143F11-B6EE-FD47-8F9A-9E806FC05774}"/>
              </a:ext>
            </a:extLst>
          </p:cNvPr>
          <p:cNvSpPr>
            <a:spLocks noGrp="1"/>
          </p:cNvSpPr>
          <p:nvPr>
            <p:ph type="body" sz="quarter" idx="15" hasCustomPrompt="1"/>
          </p:nvPr>
        </p:nvSpPr>
        <p:spPr>
          <a:xfrm>
            <a:off x="542458"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415733FC-9D90-3A4D-987E-D546402A57B1}"/>
              </a:ext>
            </a:extLst>
          </p:cNvPr>
          <p:cNvSpPr>
            <a:spLocks noGrp="1"/>
          </p:cNvSpPr>
          <p:nvPr>
            <p:ph type="body" sz="quarter" idx="16" hasCustomPrompt="1"/>
          </p:nvPr>
        </p:nvSpPr>
        <p:spPr>
          <a:xfrm>
            <a:off x="542458"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1" name="Picture Placeholder 6">
            <a:extLst>
              <a:ext uri="{FF2B5EF4-FFF2-40B4-BE49-F238E27FC236}">
                <a16:creationId xmlns:a16="http://schemas.microsoft.com/office/drawing/2014/main" id="{C4D3852B-6D10-1E4C-BEE6-EAAE7AA5713A}"/>
              </a:ext>
            </a:extLst>
          </p:cNvPr>
          <p:cNvSpPr>
            <a:spLocks noGrp="1"/>
          </p:cNvSpPr>
          <p:nvPr>
            <p:ph type="pic" sz="quarter" idx="17" hasCustomPrompt="1"/>
          </p:nvPr>
        </p:nvSpPr>
        <p:spPr>
          <a:xfrm>
            <a:off x="2922122"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246DC48B-7BAA-D14A-8C1C-A485D0655407}"/>
              </a:ext>
            </a:extLst>
          </p:cNvPr>
          <p:cNvSpPr>
            <a:spLocks noGrp="1"/>
          </p:cNvSpPr>
          <p:nvPr>
            <p:ph type="body" sz="quarter" idx="18" hasCustomPrompt="1"/>
          </p:nvPr>
        </p:nvSpPr>
        <p:spPr>
          <a:xfrm>
            <a:off x="2922123"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7A14AD23-0C8C-AD40-8970-D764AD456DC2}"/>
              </a:ext>
            </a:extLst>
          </p:cNvPr>
          <p:cNvSpPr>
            <a:spLocks noGrp="1"/>
          </p:cNvSpPr>
          <p:nvPr>
            <p:ph type="body" sz="quarter" idx="19" hasCustomPrompt="1"/>
          </p:nvPr>
        </p:nvSpPr>
        <p:spPr>
          <a:xfrm>
            <a:off x="2922123"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7" name="Picture Placeholder 9">
            <a:extLst>
              <a:ext uri="{FF2B5EF4-FFF2-40B4-BE49-F238E27FC236}">
                <a16:creationId xmlns:a16="http://schemas.microsoft.com/office/drawing/2014/main" id="{74BC8EA1-B49E-F443-B9BC-B5EE2BDF8F49}"/>
              </a:ext>
            </a:extLst>
          </p:cNvPr>
          <p:cNvSpPr>
            <a:spLocks noGrp="1"/>
          </p:cNvSpPr>
          <p:nvPr>
            <p:ph type="pic" sz="quarter" idx="20" hasCustomPrompt="1"/>
          </p:nvPr>
        </p:nvSpPr>
        <p:spPr>
          <a:xfrm>
            <a:off x="5301787"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98771A45-1D33-664D-AEC4-8264DE9ED1F4}"/>
              </a:ext>
            </a:extLst>
          </p:cNvPr>
          <p:cNvSpPr>
            <a:spLocks noGrp="1"/>
          </p:cNvSpPr>
          <p:nvPr>
            <p:ph type="body" sz="quarter" idx="21" hasCustomPrompt="1"/>
          </p:nvPr>
        </p:nvSpPr>
        <p:spPr>
          <a:xfrm>
            <a:off x="5301788"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1" name="Text Placeholder 11">
            <a:extLst>
              <a:ext uri="{FF2B5EF4-FFF2-40B4-BE49-F238E27FC236}">
                <a16:creationId xmlns:a16="http://schemas.microsoft.com/office/drawing/2014/main" id="{8502DC39-836C-8448-BDD3-E0F72147DA5B}"/>
              </a:ext>
            </a:extLst>
          </p:cNvPr>
          <p:cNvSpPr>
            <a:spLocks noGrp="1"/>
          </p:cNvSpPr>
          <p:nvPr>
            <p:ph type="body" sz="quarter" idx="22" hasCustomPrompt="1"/>
          </p:nvPr>
        </p:nvSpPr>
        <p:spPr>
          <a:xfrm>
            <a:off x="5301788"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3" name="Picture Placeholder 12">
            <a:extLst>
              <a:ext uri="{FF2B5EF4-FFF2-40B4-BE49-F238E27FC236}">
                <a16:creationId xmlns:a16="http://schemas.microsoft.com/office/drawing/2014/main" id="{DF9626B2-1C0E-9347-9E95-CCFA46D80EB2}"/>
              </a:ext>
            </a:extLst>
          </p:cNvPr>
          <p:cNvSpPr>
            <a:spLocks noGrp="1"/>
          </p:cNvSpPr>
          <p:nvPr>
            <p:ph type="pic" sz="quarter" idx="23" hasCustomPrompt="1"/>
          </p:nvPr>
        </p:nvSpPr>
        <p:spPr>
          <a:xfrm>
            <a:off x="7681451"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B22B87F2-FF41-F147-8F75-40224BE2304A}"/>
              </a:ext>
            </a:extLst>
          </p:cNvPr>
          <p:cNvSpPr>
            <a:spLocks noGrp="1"/>
          </p:cNvSpPr>
          <p:nvPr>
            <p:ph type="body" sz="quarter" idx="24" hasCustomPrompt="1"/>
          </p:nvPr>
        </p:nvSpPr>
        <p:spPr>
          <a:xfrm>
            <a:off x="7681452"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7" name="Text Placeholder 14">
            <a:extLst>
              <a:ext uri="{FF2B5EF4-FFF2-40B4-BE49-F238E27FC236}">
                <a16:creationId xmlns:a16="http://schemas.microsoft.com/office/drawing/2014/main" id="{2E77E212-EABF-7C48-A50F-71DCCA4FDC12}"/>
              </a:ext>
            </a:extLst>
          </p:cNvPr>
          <p:cNvSpPr>
            <a:spLocks noGrp="1"/>
          </p:cNvSpPr>
          <p:nvPr>
            <p:ph type="body" sz="quarter" idx="25" hasCustomPrompt="1"/>
          </p:nvPr>
        </p:nvSpPr>
        <p:spPr>
          <a:xfrm>
            <a:off x="7681452"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9" name="Picture Placeholder 15">
            <a:extLst>
              <a:ext uri="{FF2B5EF4-FFF2-40B4-BE49-F238E27FC236}">
                <a16:creationId xmlns:a16="http://schemas.microsoft.com/office/drawing/2014/main" id="{6C769E0E-43DB-B942-94A1-DF4B9E41B8D5}"/>
              </a:ext>
            </a:extLst>
          </p:cNvPr>
          <p:cNvSpPr>
            <a:spLocks noGrp="1"/>
          </p:cNvSpPr>
          <p:nvPr>
            <p:ph type="pic" sz="quarter" idx="26" hasCustomPrompt="1"/>
          </p:nvPr>
        </p:nvSpPr>
        <p:spPr>
          <a:xfrm>
            <a:off x="10061115"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3F6500DD-E646-CB4C-AAC9-09228094E934}"/>
              </a:ext>
            </a:extLst>
          </p:cNvPr>
          <p:cNvSpPr>
            <a:spLocks noGrp="1"/>
          </p:cNvSpPr>
          <p:nvPr>
            <p:ph type="body" sz="quarter" idx="27" hasCustomPrompt="1"/>
          </p:nvPr>
        </p:nvSpPr>
        <p:spPr>
          <a:xfrm>
            <a:off x="10061115"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33" name="Text Placeholder 17">
            <a:extLst>
              <a:ext uri="{FF2B5EF4-FFF2-40B4-BE49-F238E27FC236}">
                <a16:creationId xmlns:a16="http://schemas.microsoft.com/office/drawing/2014/main" id="{F70E3427-442D-8241-922A-798DC3805D1A}"/>
              </a:ext>
            </a:extLst>
          </p:cNvPr>
          <p:cNvSpPr>
            <a:spLocks noGrp="1"/>
          </p:cNvSpPr>
          <p:nvPr>
            <p:ph type="body" sz="quarter" idx="28" hasCustomPrompt="1"/>
          </p:nvPr>
        </p:nvSpPr>
        <p:spPr>
          <a:xfrm>
            <a:off x="10061115"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35" name="Picture Placeholder 18">
            <a:extLst>
              <a:ext uri="{FF2B5EF4-FFF2-40B4-BE49-F238E27FC236}">
                <a16:creationId xmlns:a16="http://schemas.microsoft.com/office/drawing/2014/main" id="{A5E7FC2D-F04B-CA44-8D49-9199673FB941}"/>
              </a:ext>
            </a:extLst>
          </p:cNvPr>
          <p:cNvSpPr>
            <a:spLocks noGrp="1"/>
          </p:cNvSpPr>
          <p:nvPr>
            <p:ph type="pic" sz="quarter" idx="29" hasCustomPrompt="1"/>
          </p:nvPr>
        </p:nvSpPr>
        <p:spPr>
          <a:xfrm>
            <a:off x="542458"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6040FF23-6F81-C548-8DD7-99326E441B06}"/>
              </a:ext>
            </a:extLst>
          </p:cNvPr>
          <p:cNvSpPr>
            <a:spLocks noGrp="1"/>
          </p:cNvSpPr>
          <p:nvPr>
            <p:ph type="body" sz="quarter" idx="30" hasCustomPrompt="1"/>
          </p:nvPr>
        </p:nvSpPr>
        <p:spPr>
          <a:xfrm>
            <a:off x="542458"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45" name="Text Placeholder 20">
            <a:extLst>
              <a:ext uri="{FF2B5EF4-FFF2-40B4-BE49-F238E27FC236}">
                <a16:creationId xmlns:a16="http://schemas.microsoft.com/office/drawing/2014/main" id="{5299F0A2-BC7F-8C4D-9DEC-C866B4E3AC54}"/>
              </a:ext>
            </a:extLst>
          </p:cNvPr>
          <p:cNvSpPr>
            <a:spLocks noGrp="1"/>
          </p:cNvSpPr>
          <p:nvPr>
            <p:ph type="body" sz="quarter" idx="31" hasCustomPrompt="1"/>
          </p:nvPr>
        </p:nvSpPr>
        <p:spPr>
          <a:xfrm>
            <a:off x="542458"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7" name="Picture Placeholder 21">
            <a:extLst>
              <a:ext uri="{FF2B5EF4-FFF2-40B4-BE49-F238E27FC236}">
                <a16:creationId xmlns:a16="http://schemas.microsoft.com/office/drawing/2014/main" id="{EF93156C-780A-4344-8CCB-92A44DFA5C66}"/>
              </a:ext>
            </a:extLst>
          </p:cNvPr>
          <p:cNvSpPr>
            <a:spLocks noGrp="1"/>
          </p:cNvSpPr>
          <p:nvPr>
            <p:ph type="pic" sz="quarter" idx="32" hasCustomPrompt="1"/>
          </p:nvPr>
        </p:nvSpPr>
        <p:spPr>
          <a:xfrm>
            <a:off x="2922123"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9" name="Text Placeholder 22">
            <a:extLst>
              <a:ext uri="{FF2B5EF4-FFF2-40B4-BE49-F238E27FC236}">
                <a16:creationId xmlns:a16="http://schemas.microsoft.com/office/drawing/2014/main" id="{642F354E-1DF3-3D49-B35F-1FEFBFC44E05}"/>
              </a:ext>
            </a:extLst>
          </p:cNvPr>
          <p:cNvSpPr>
            <a:spLocks noGrp="1"/>
          </p:cNvSpPr>
          <p:nvPr>
            <p:ph type="body" sz="quarter" idx="33" hasCustomPrompt="1"/>
          </p:nvPr>
        </p:nvSpPr>
        <p:spPr>
          <a:xfrm>
            <a:off x="2922916"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1" name="Text Placeholder 23">
            <a:extLst>
              <a:ext uri="{FF2B5EF4-FFF2-40B4-BE49-F238E27FC236}">
                <a16:creationId xmlns:a16="http://schemas.microsoft.com/office/drawing/2014/main" id="{198F4741-5459-714B-A67E-F05FDD1C3032}"/>
              </a:ext>
            </a:extLst>
          </p:cNvPr>
          <p:cNvSpPr>
            <a:spLocks noGrp="1"/>
          </p:cNvSpPr>
          <p:nvPr>
            <p:ph type="body" sz="quarter" idx="34" hasCustomPrompt="1"/>
          </p:nvPr>
        </p:nvSpPr>
        <p:spPr>
          <a:xfrm>
            <a:off x="2922123"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3" name="Picture Placeholder 24">
            <a:extLst>
              <a:ext uri="{FF2B5EF4-FFF2-40B4-BE49-F238E27FC236}">
                <a16:creationId xmlns:a16="http://schemas.microsoft.com/office/drawing/2014/main" id="{9850B3A4-BEB5-914D-9E29-5541AFF2C7F5}"/>
              </a:ext>
            </a:extLst>
          </p:cNvPr>
          <p:cNvSpPr>
            <a:spLocks noGrp="1" noChangeAspect="1"/>
          </p:cNvSpPr>
          <p:nvPr>
            <p:ph type="pic" sz="quarter" idx="35" hasCustomPrompt="1"/>
          </p:nvPr>
        </p:nvSpPr>
        <p:spPr>
          <a:xfrm>
            <a:off x="5301788"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55" name="Text Placeholder 25">
            <a:extLst>
              <a:ext uri="{FF2B5EF4-FFF2-40B4-BE49-F238E27FC236}">
                <a16:creationId xmlns:a16="http://schemas.microsoft.com/office/drawing/2014/main" id="{B37A47E2-D8C5-CE44-9F3E-90D74462C61C}"/>
              </a:ext>
            </a:extLst>
          </p:cNvPr>
          <p:cNvSpPr>
            <a:spLocks noGrp="1"/>
          </p:cNvSpPr>
          <p:nvPr>
            <p:ph type="body" sz="quarter" idx="36" hasCustomPrompt="1"/>
          </p:nvPr>
        </p:nvSpPr>
        <p:spPr>
          <a:xfrm>
            <a:off x="5303374"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7" name="Text Placeholder 26">
            <a:extLst>
              <a:ext uri="{FF2B5EF4-FFF2-40B4-BE49-F238E27FC236}">
                <a16:creationId xmlns:a16="http://schemas.microsoft.com/office/drawing/2014/main" id="{20DD7057-BB3F-034A-B6C8-8BB91A7DCF6C}"/>
              </a:ext>
            </a:extLst>
          </p:cNvPr>
          <p:cNvSpPr>
            <a:spLocks noGrp="1"/>
          </p:cNvSpPr>
          <p:nvPr>
            <p:ph type="body" sz="quarter" idx="37" hasCustomPrompt="1"/>
          </p:nvPr>
        </p:nvSpPr>
        <p:spPr>
          <a:xfrm>
            <a:off x="5301788"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9" name="Picture Placeholder 27">
            <a:extLst>
              <a:ext uri="{FF2B5EF4-FFF2-40B4-BE49-F238E27FC236}">
                <a16:creationId xmlns:a16="http://schemas.microsoft.com/office/drawing/2014/main" id="{28C61416-CCEB-8D4B-A80F-2900B5D57F9A}"/>
              </a:ext>
            </a:extLst>
          </p:cNvPr>
          <p:cNvSpPr>
            <a:spLocks noGrp="1"/>
          </p:cNvSpPr>
          <p:nvPr>
            <p:ph type="pic" sz="quarter" idx="38" hasCustomPrompt="1"/>
          </p:nvPr>
        </p:nvSpPr>
        <p:spPr>
          <a:xfrm>
            <a:off x="7681452"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61" name="Text Placeholder 28">
            <a:extLst>
              <a:ext uri="{FF2B5EF4-FFF2-40B4-BE49-F238E27FC236}">
                <a16:creationId xmlns:a16="http://schemas.microsoft.com/office/drawing/2014/main" id="{605A5D19-741C-6D46-8D9C-AD40D4513C09}"/>
              </a:ext>
            </a:extLst>
          </p:cNvPr>
          <p:cNvSpPr>
            <a:spLocks noGrp="1"/>
          </p:cNvSpPr>
          <p:nvPr>
            <p:ph type="body" sz="quarter" idx="39" hasCustomPrompt="1"/>
          </p:nvPr>
        </p:nvSpPr>
        <p:spPr>
          <a:xfrm>
            <a:off x="7683832"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63" name="Text Placeholder 29">
            <a:extLst>
              <a:ext uri="{FF2B5EF4-FFF2-40B4-BE49-F238E27FC236}">
                <a16:creationId xmlns:a16="http://schemas.microsoft.com/office/drawing/2014/main" id="{4A0858AF-A93F-C345-832C-5DCF9542C8B4}"/>
              </a:ext>
            </a:extLst>
          </p:cNvPr>
          <p:cNvSpPr>
            <a:spLocks noGrp="1"/>
          </p:cNvSpPr>
          <p:nvPr>
            <p:ph type="body" sz="quarter" idx="40" hasCustomPrompt="1"/>
          </p:nvPr>
        </p:nvSpPr>
        <p:spPr>
          <a:xfrm>
            <a:off x="7681452"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65" name="Picture Placeholder 30">
            <a:extLst>
              <a:ext uri="{FF2B5EF4-FFF2-40B4-BE49-F238E27FC236}">
                <a16:creationId xmlns:a16="http://schemas.microsoft.com/office/drawing/2014/main" id="{C756789D-9274-1B45-BB84-9452FA9CCABB}"/>
              </a:ext>
            </a:extLst>
          </p:cNvPr>
          <p:cNvSpPr>
            <a:spLocks noGrp="1"/>
          </p:cNvSpPr>
          <p:nvPr>
            <p:ph type="pic" sz="quarter" idx="41" hasCustomPrompt="1"/>
          </p:nvPr>
        </p:nvSpPr>
        <p:spPr>
          <a:xfrm>
            <a:off x="10061115"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3" name="Text Placeholder 31">
            <a:extLst>
              <a:ext uri="{FF2B5EF4-FFF2-40B4-BE49-F238E27FC236}">
                <a16:creationId xmlns:a16="http://schemas.microsoft.com/office/drawing/2014/main" id="{09811651-4B31-B740-BE67-D9D6934FFA75}"/>
              </a:ext>
            </a:extLst>
          </p:cNvPr>
          <p:cNvSpPr>
            <a:spLocks noGrp="1"/>
          </p:cNvSpPr>
          <p:nvPr>
            <p:ph type="body" sz="quarter" idx="42" hasCustomPrompt="1"/>
          </p:nvPr>
        </p:nvSpPr>
        <p:spPr>
          <a:xfrm>
            <a:off x="10064291" y="5672068"/>
            <a:ext cx="1597441"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75" name="Text Placeholder 32">
            <a:extLst>
              <a:ext uri="{FF2B5EF4-FFF2-40B4-BE49-F238E27FC236}">
                <a16:creationId xmlns:a16="http://schemas.microsoft.com/office/drawing/2014/main" id="{9BFBE019-84D6-9340-8BC7-341DAC618FE5}"/>
              </a:ext>
            </a:extLst>
          </p:cNvPr>
          <p:cNvSpPr>
            <a:spLocks noGrp="1"/>
          </p:cNvSpPr>
          <p:nvPr>
            <p:ph type="body" sz="quarter" idx="43" hasCustomPrompt="1"/>
          </p:nvPr>
        </p:nvSpPr>
        <p:spPr>
          <a:xfrm>
            <a:off x="10061115"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1" name="Date Placeholder 33">
            <a:extLst>
              <a:ext uri="{FF2B5EF4-FFF2-40B4-BE49-F238E27FC236}">
                <a16:creationId xmlns:a16="http://schemas.microsoft.com/office/drawing/2014/main" id="{67E761B3-68F1-1441-AB68-94319C5409BD}"/>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712D796-6B37-EB41-A4C4-C07D68DBCDE3}" type="datetime3">
              <a:t>30 September 2024</a:t>
            </a:fld>
            <a:endParaRPr lang="en-US"/>
          </a:p>
        </p:txBody>
      </p:sp>
      <p:sp>
        <p:nvSpPr>
          <p:cNvPr id="39" name="Footer Placeholder 34">
            <a:extLst>
              <a:ext uri="{FF2B5EF4-FFF2-40B4-BE49-F238E27FC236}">
                <a16:creationId xmlns:a16="http://schemas.microsoft.com/office/drawing/2014/main" id="{58CC1679-E6A1-FF48-8884-C557A28667C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40" name="Slide Number Placeholder 35">
            <a:extLst>
              <a:ext uri="{FF2B5EF4-FFF2-40B4-BE49-F238E27FC236}">
                <a16:creationId xmlns:a16="http://schemas.microsoft.com/office/drawing/2014/main" id="{7BDF5D61-8DA9-3B47-ACAE-55FC0F622157}"/>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416129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Headshots - Up 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F454-0310-DEE5-31C7-6734F2354820}"/>
              </a:ext>
            </a:extLst>
          </p:cNvPr>
          <p:cNvSpPr>
            <a:spLocks noGrp="1"/>
          </p:cNvSpPr>
          <p:nvPr>
            <p:ph type="title" hasCustomPrompt="1"/>
          </p:nvPr>
        </p:nvSpPr>
        <p:spPr/>
        <p:txBody>
          <a:bodyPr>
            <a:noAutofit/>
          </a:bodyPr>
          <a:lstStyle>
            <a:lvl1pPr>
              <a:lnSpc>
                <a:spcPct val="100000"/>
              </a:lnSpc>
              <a:defRPr/>
            </a:lvl1pPr>
          </a:lstStyle>
          <a:p>
            <a:r>
              <a:rPr lang="en-US"/>
              <a:t>Headshots – up to 12</a:t>
            </a:r>
          </a:p>
        </p:txBody>
      </p:sp>
      <p:sp>
        <p:nvSpPr>
          <p:cNvPr id="43" name="Text Placeholder 2">
            <a:extLst>
              <a:ext uri="{FF2B5EF4-FFF2-40B4-BE49-F238E27FC236}">
                <a16:creationId xmlns:a16="http://schemas.microsoft.com/office/drawing/2014/main" id="{4B090795-CF1C-0F4A-98A1-07B20F9206DE}"/>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5" name="Picture Placeholder 3">
            <a:extLst>
              <a:ext uri="{FF2B5EF4-FFF2-40B4-BE49-F238E27FC236}">
                <a16:creationId xmlns:a16="http://schemas.microsoft.com/office/drawing/2014/main" id="{838D6EDE-133D-BF4C-ADCF-BDE908D8C2C0}"/>
              </a:ext>
            </a:extLst>
          </p:cNvPr>
          <p:cNvSpPr>
            <a:spLocks noGrp="1"/>
          </p:cNvSpPr>
          <p:nvPr>
            <p:ph type="pic" sz="quarter" idx="14" hasCustomPrompt="1"/>
          </p:nvPr>
        </p:nvSpPr>
        <p:spPr>
          <a:xfrm>
            <a:off x="542458"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96143F11-B6EE-FD47-8F9A-9E806FC05774}"/>
              </a:ext>
            </a:extLst>
          </p:cNvPr>
          <p:cNvSpPr>
            <a:spLocks noGrp="1"/>
          </p:cNvSpPr>
          <p:nvPr>
            <p:ph type="body" sz="quarter" idx="15" hasCustomPrompt="1"/>
          </p:nvPr>
        </p:nvSpPr>
        <p:spPr>
          <a:xfrm>
            <a:off x="542458"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415733FC-9D90-3A4D-987E-D546402A57B1}"/>
              </a:ext>
            </a:extLst>
          </p:cNvPr>
          <p:cNvSpPr>
            <a:spLocks noGrp="1"/>
          </p:cNvSpPr>
          <p:nvPr>
            <p:ph type="body" sz="quarter" idx="16" hasCustomPrompt="1"/>
          </p:nvPr>
        </p:nvSpPr>
        <p:spPr>
          <a:xfrm>
            <a:off x="542458"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1" name="Picture Placeholder 6">
            <a:extLst>
              <a:ext uri="{FF2B5EF4-FFF2-40B4-BE49-F238E27FC236}">
                <a16:creationId xmlns:a16="http://schemas.microsoft.com/office/drawing/2014/main" id="{C4D3852B-6D10-1E4C-BEE6-EAAE7AA5713A}"/>
              </a:ext>
            </a:extLst>
          </p:cNvPr>
          <p:cNvSpPr>
            <a:spLocks noGrp="1"/>
          </p:cNvSpPr>
          <p:nvPr>
            <p:ph type="pic" sz="quarter" idx="17" hasCustomPrompt="1"/>
          </p:nvPr>
        </p:nvSpPr>
        <p:spPr>
          <a:xfrm>
            <a:off x="2436652"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246DC48B-7BAA-D14A-8C1C-A485D0655407}"/>
              </a:ext>
            </a:extLst>
          </p:cNvPr>
          <p:cNvSpPr>
            <a:spLocks noGrp="1"/>
          </p:cNvSpPr>
          <p:nvPr>
            <p:ph type="body" sz="quarter" idx="18" hasCustomPrompt="1"/>
          </p:nvPr>
        </p:nvSpPr>
        <p:spPr>
          <a:xfrm>
            <a:off x="2436653"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7A14AD23-0C8C-AD40-8970-D764AD456DC2}"/>
              </a:ext>
            </a:extLst>
          </p:cNvPr>
          <p:cNvSpPr>
            <a:spLocks noGrp="1"/>
          </p:cNvSpPr>
          <p:nvPr>
            <p:ph type="body" sz="quarter" idx="19" hasCustomPrompt="1"/>
          </p:nvPr>
        </p:nvSpPr>
        <p:spPr>
          <a:xfrm>
            <a:off x="2436653"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7" name="Picture Placeholder 9">
            <a:extLst>
              <a:ext uri="{FF2B5EF4-FFF2-40B4-BE49-F238E27FC236}">
                <a16:creationId xmlns:a16="http://schemas.microsoft.com/office/drawing/2014/main" id="{74BC8EA1-B49E-F443-B9BC-B5EE2BDF8F49}"/>
              </a:ext>
            </a:extLst>
          </p:cNvPr>
          <p:cNvSpPr>
            <a:spLocks noGrp="1"/>
          </p:cNvSpPr>
          <p:nvPr>
            <p:ph type="pic" sz="quarter" idx="20" hasCustomPrompt="1"/>
          </p:nvPr>
        </p:nvSpPr>
        <p:spPr>
          <a:xfrm>
            <a:off x="4346214"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98771A45-1D33-664D-AEC4-8264DE9ED1F4}"/>
              </a:ext>
            </a:extLst>
          </p:cNvPr>
          <p:cNvSpPr>
            <a:spLocks noGrp="1"/>
          </p:cNvSpPr>
          <p:nvPr>
            <p:ph type="body" sz="quarter" idx="21" hasCustomPrompt="1"/>
          </p:nvPr>
        </p:nvSpPr>
        <p:spPr>
          <a:xfrm>
            <a:off x="4346215"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1" name="Text Placeholder 11">
            <a:extLst>
              <a:ext uri="{FF2B5EF4-FFF2-40B4-BE49-F238E27FC236}">
                <a16:creationId xmlns:a16="http://schemas.microsoft.com/office/drawing/2014/main" id="{8502DC39-836C-8448-BDD3-E0F72147DA5B}"/>
              </a:ext>
            </a:extLst>
          </p:cNvPr>
          <p:cNvSpPr>
            <a:spLocks noGrp="1"/>
          </p:cNvSpPr>
          <p:nvPr>
            <p:ph type="body" sz="quarter" idx="22" hasCustomPrompt="1"/>
          </p:nvPr>
        </p:nvSpPr>
        <p:spPr>
          <a:xfrm>
            <a:off x="4346215"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3" name="Picture Placeholder 12">
            <a:extLst>
              <a:ext uri="{FF2B5EF4-FFF2-40B4-BE49-F238E27FC236}">
                <a16:creationId xmlns:a16="http://schemas.microsoft.com/office/drawing/2014/main" id="{DF9626B2-1C0E-9347-9E95-CCFA46D80EB2}"/>
              </a:ext>
            </a:extLst>
          </p:cNvPr>
          <p:cNvSpPr>
            <a:spLocks noGrp="1"/>
          </p:cNvSpPr>
          <p:nvPr>
            <p:ph type="pic" sz="quarter" idx="23" hasCustomPrompt="1"/>
          </p:nvPr>
        </p:nvSpPr>
        <p:spPr>
          <a:xfrm>
            <a:off x="6258952"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B22B87F2-FF41-F147-8F75-40224BE2304A}"/>
              </a:ext>
            </a:extLst>
          </p:cNvPr>
          <p:cNvSpPr>
            <a:spLocks noGrp="1"/>
          </p:cNvSpPr>
          <p:nvPr>
            <p:ph type="body" sz="quarter" idx="24" hasCustomPrompt="1"/>
          </p:nvPr>
        </p:nvSpPr>
        <p:spPr>
          <a:xfrm>
            <a:off x="6258953"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7" name="Text Placeholder 14">
            <a:extLst>
              <a:ext uri="{FF2B5EF4-FFF2-40B4-BE49-F238E27FC236}">
                <a16:creationId xmlns:a16="http://schemas.microsoft.com/office/drawing/2014/main" id="{2E77E212-EABF-7C48-A50F-71DCCA4FDC12}"/>
              </a:ext>
            </a:extLst>
          </p:cNvPr>
          <p:cNvSpPr>
            <a:spLocks noGrp="1"/>
          </p:cNvSpPr>
          <p:nvPr>
            <p:ph type="body" sz="quarter" idx="25" hasCustomPrompt="1"/>
          </p:nvPr>
        </p:nvSpPr>
        <p:spPr>
          <a:xfrm>
            <a:off x="6258953"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9" name="Picture Placeholder 15">
            <a:extLst>
              <a:ext uri="{FF2B5EF4-FFF2-40B4-BE49-F238E27FC236}">
                <a16:creationId xmlns:a16="http://schemas.microsoft.com/office/drawing/2014/main" id="{6C769E0E-43DB-B942-94A1-DF4B9E41B8D5}"/>
              </a:ext>
            </a:extLst>
          </p:cNvPr>
          <p:cNvSpPr>
            <a:spLocks noGrp="1"/>
          </p:cNvSpPr>
          <p:nvPr>
            <p:ph type="pic" sz="quarter" idx="26" hasCustomPrompt="1"/>
          </p:nvPr>
        </p:nvSpPr>
        <p:spPr>
          <a:xfrm>
            <a:off x="8153937"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3F6500DD-E646-CB4C-AAC9-09228094E934}"/>
              </a:ext>
            </a:extLst>
          </p:cNvPr>
          <p:cNvSpPr>
            <a:spLocks noGrp="1"/>
          </p:cNvSpPr>
          <p:nvPr>
            <p:ph type="body" sz="quarter" idx="27" hasCustomPrompt="1"/>
          </p:nvPr>
        </p:nvSpPr>
        <p:spPr>
          <a:xfrm>
            <a:off x="8153937"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33" name="Text Placeholder 17">
            <a:extLst>
              <a:ext uri="{FF2B5EF4-FFF2-40B4-BE49-F238E27FC236}">
                <a16:creationId xmlns:a16="http://schemas.microsoft.com/office/drawing/2014/main" id="{F70E3427-442D-8241-922A-798DC3805D1A}"/>
              </a:ext>
            </a:extLst>
          </p:cNvPr>
          <p:cNvSpPr>
            <a:spLocks noGrp="1"/>
          </p:cNvSpPr>
          <p:nvPr>
            <p:ph type="body" sz="quarter" idx="28" hasCustomPrompt="1"/>
          </p:nvPr>
        </p:nvSpPr>
        <p:spPr>
          <a:xfrm>
            <a:off x="8153937"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35" name="Picture Placeholder 18">
            <a:extLst>
              <a:ext uri="{FF2B5EF4-FFF2-40B4-BE49-F238E27FC236}">
                <a16:creationId xmlns:a16="http://schemas.microsoft.com/office/drawing/2014/main" id="{A5E7FC2D-F04B-CA44-8D49-9199673FB941}"/>
              </a:ext>
            </a:extLst>
          </p:cNvPr>
          <p:cNvSpPr>
            <a:spLocks noGrp="1"/>
          </p:cNvSpPr>
          <p:nvPr>
            <p:ph type="pic" sz="quarter" idx="29" hasCustomPrompt="1"/>
          </p:nvPr>
        </p:nvSpPr>
        <p:spPr>
          <a:xfrm>
            <a:off x="542458"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6040FF23-6F81-C548-8DD7-99326E441B06}"/>
              </a:ext>
            </a:extLst>
          </p:cNvPr>
          <p:cNvSpPr>
            <a:spLocks noGrp="1"/>
          </p:cNvSpPr>
          <p:nvPr>
            <p:ph type="body" sz="quarter" idx="30" hasCustomPrompt="1"/>
          </p:nvPr>
        </p:nvSpPr>
        <p:spPr>
          <a:xfrm>
            <a:off x="542458"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45" name="Text Placeholder 20">
            <a:extLst>
              <a:ext uri="{FF2B5EF4-FFF2-40B4-BE49-F238E27FC236}">
                <a16:creationId xmlns:a16="http://schemas.microsoft.com/office/drawing/2014/main" id="{5299F0A2-BC7F-8C4D-9DEC-C866B4E3AC54}"/>
              </a:ext>
            </a:extLst>
          </p:cNvPr>
          <p:cNvSpPr>
            <a:spLocks noGrp="1"/>
          </p:cNvSpPr>
          <p:nvPr>
            <p:ph type="body" sz="quarter" idx="31" hasCustomPrompt="1"/>
          </p:nvPr>
        </p:nvSpPr>
        <p:spPr>
          <a:xfrm>
            <a:off x="542458"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7" name="Picture Placeholder 21">
            <a:extLst>
              <a:ext uri="{FF2B5EF4-FFF2-40B4-BE49-F238E27FC236}">
                <a16:creationId xmlns:a16="http://schemas.microsoft.com/office/drawing/2014/main" id="{EF93156C-780A-4344-8CCB-92A44DFA5C66}"/>
              </a:ext>
            </a:extLst>
          </p:cNvPr>
          <p:cNvSpPr>
            <a:spLocks noGrp="1"/>
          </p:cNvSpPr>
          <p:nvPr>
            <p:ph type="pic" sz="quarter" idx="32" hasCustomPrompt="1"/>
          </p:nvPr>
        </p:nvSpPr>
        <p:spPr>
          <a:xfrm>
            <a:off x="2436653"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9" name="Text Placeholder 22">
            <a:extLst>
              <a:ext uri="{FF2B5EF4-FFF2-40B4-BE49-F238E27FC236}">
                <a16:creationId xmlns:a16="http://schemas.microsoft.com/office/drawing/2014/main" id="{642F354E-1DF3-3D49-B35F-1FEFBFC44E05}"/>
              </a:ext>
            </a:extLst>
          </p:cNvPr>
          <p:cNvSpPr>
            <a:spLocks noGrp="1"/>
          </p:cNvSpPr>
          <p:nvPr>
            <p:ph type="body" sz="quarter" idx="33" hasCustomPrompt="1"/>
          </p:nvPr>
        </p:nvSpPr>
        <p:spPr>
          <a:xfrm>
            <a:off x="2437446"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1" name="Text Placeholder 23">
            <a:extLst>
              <a:ext uri="{FF2B5EF4-FFF2-40B4-BE49-F238E27FC236}">
                <a16:creationId xmlns:a16="http://schemas.microsoft.com/office/drawing/2014/main" id="{198F4741-5459-714B-A67E-F05FDD1C3032}"/>
              </a:ext>
            </a:extLst>
          </p:cNvPr>
          <p:cNvSpPr>
            <a:spLocks noGrp="1"/>
          </p:cNvSpPr>
          <p:nvPr>
            <p:ph type="body" sz="quarter" idx="34" hasCustomPrompt="1"/>
          </p:nvPr>
        </p:nvSpPr>
        <p:spPr>
          <a:xfrm>
            <a:off x="2436653"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3" name="Picture Placeholder 24">
            <a:extLst>
              <a:ext uri="{FF2B5EF4-FFF2-40B4-BE49-F238E27FC236}">
                <a16:creationId xmlns:a16="http://schemas.microsoft.com/office/drawing/2014/main" id="{9850B3A4-BEB5-914D-9E29-5541AFF2C7F5}"/>
              </a:ext>
            </a:extLst>
          </p:cNvPr>
          <p:cNvSpPr>
            <a:spLocks noGrp="1" noChangeAspect="1"/>
          </p:cNvSpPr>
          <p:nvPr>
            <p:ph type="pic" sz="quarter" idx="35" hasCustomPrompt="1"/>
          </p:nvPr>
        </p:nvSpPr>
        <p:spPr>
          <a:xfrm>
            <a:off x="4346215"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55" name="Text Placeholder 25">
            <a:extLst>
              <a:ext uri="{FF2B5EF4-FFF2-40B4-BE49-F238E27FC236}">
                <a16:creationId xmlns:a16="http://schemas.microsoft.com/office/drawing/2014/main" id="{B37A47E2-D8C5-CE44-9F3E-90D74462C61C}"/>
              </a:ext>
            </a:extLst>
          </p:cNvPr>
          <p:cNvSpPr>
            <a:spLocks noGrp="1"/>
          </p:cNvSpPr>
          <p:nvPr>
            <p:ph type="body" sz="quarter" idx="36" hasCustomPrompt="1"/>
          </p:nvPr>
        </p:nvSpPr>
        <p:spPr>
          <a:xfrm>
            <a:off x="4347801"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7" name="Text Placeholder 26">
            <a:extLst>
              <a:ext uri="{FF2B5EF4-FFF2-40B4-BE49-F238E27FC236}">
                <a16:creationId xmlns:a16="http://schemas.microsoft.com/office/drawing/2014/main" id="{20DD7057-BB3F-034A-B6C8-8BB91A7DCF6C}"/>
              </a:ext>
            </a:extLst>
          </p:cNvPr>
          <p:cNvSpPr>
            <a:spLocks noGrp="1"/>
          </p:cNvSpPr>
          <p:nvPr>
            <p:ph type="body" sz="quarter" idx="37" hasCustomPrompt="1"/>
          </p:nvPr>
        </p:nvSpPr>
        <p:spPr>
          <a:xfrm>
            <a:off x="4346215"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9" name="Picture Placeholder 27">
            <a:extLst>
              <a:ext uri="{FF2B5EF4-FFF2-40B4-BE49-F238E27FC236}">
                <a16:creationId xmlns:a16="http://schemas.microsoft.com/office/drawing/2014/main" id="{28C61416-CCEB-8D4B-A80F-2900B5D57F9A}"/>
              </a:ext>
            </a:extLst>
          </p:cNvPr>
          <p:cNvSpPr>
            <a:spLocks noGrp="1"/>
          </p:cNvSpPr>
          <p:nvPr>
            <p:ph type="pic" sz="quarter" idx="38" hasCustomPrompt="1"/>
          </p:nvPr>
        </p:nvSpPr>
        <p:spPr>
          <a:xfrm>
            <a:off x="6258953"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61" name="Text Placeholder 28">
            <a:extLst>
              <a:ext uri="{FF2B5EF4-FFF2-40B4-BE49-F238E27FC236}">
                <a16:creationId xmlns:a16="http://schemas.microsoft.com/office/drawing/2014/main" id="{605A5D19-741C-6D46-8D9C-AD40D4513C09}"/>
              </a:ext>
            </a:extLst>
          </p:cNvPr>
          <p:cNvSpPr>
            <a:spLocks noGrp="1"/>
          </p:cNvSpPr>
          <p:nvPr>
            <p:ph type="body" sz="quarter" idx="39" hasCustomPrompt="1"/>
          </p:nvPr>
        </p:nvSpPr>
        <p:spPr>
          <a:xfrm>
            <a:off x="6261333"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63" name="Text Placeholder 29">
            <a:extLst>
              <a:ext uri="{FF2B5EF4-FFF2-40B4-BE49-F238E27FC236}">
                <a16:creationId xmlns:a16="http://schemas.microsoft.com/office/drawing/2014/main" id="{4A0858AF-A93F-C345-832C-5DCF9542C8B4}"/>
              </a:ext>
            </a:extLst>
          </p:cNvPr>
          <p:cNvSpPr>
            <a:spLocks noGrp="1"/>
          </p:cNvSpPr>
          <p:nvPr>
            <p:ph type="body" sz="quarter" idx="40" hasCustomPrompt="1"/>
          </p:nvPr>
        </p:nvSpPr>
        <p:spPr>
          <a:xfrm>
            <a:off x="6258953"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65" name="Picture Placeholder 30">
            <a:extLst>
              <a:ext uri="{FF2B5EF4-FFF2-40B4-BE49-F238E27FC236}">
                <a16:creationId xmlns:a16="http://schemas.microsoft.com/office/drawing/2014/main" id="{C756789D-9274-1B45-BB84-9452FA9CCABB}"/>
              </a:ext>
            </a:extLst>
          </p:cNvPr>
          <p:cNvSpPr>
            <a:spLocks noGrp="1"/>
          </p:cNvSpPr>
          <p:nvPr>
            <p:ph type="pic" sz="quarter" idx="41" hasCustomPrompt="1"/>
          </p:nvPr>
        </p:nvSpPr>
        <p:spPr>
          <a:xfrm>
            <a:off x="8153937"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3" name="Text Placeholder 31">
            <a:extLst>
              <a:ext uri="{FF2B5EF4-FFF2-40B4-BE49-F238E27FC236}">
                <a16:creationId xmlns:a16="http://schemas.microsoft.com/office/drawing/2014/main" id="{09811651-4B31-B740-BE67-D9D6934FFA75}"/>
              </a:ext>
            </a:extLst>
          </p:cNvPr>
          <p:cNvSpPr>
            <a:spLocks noGrp="1"/>
          </p:cNvSpPr>
          <p:nvPr>
            <p:ph type="body" sz="quarter" idx="42" hasCustomPrompt="1"/>
          </p:nvPr>
        </p:nvSpPr>
        <p:spPr>
          <a:xfrm>
            <a:off x="8157113" y="5672068"/>
            <a:ext cx="1597441"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75" name="Text Placeholder 32">
            <a:extLst>
              <a:ext uri="{FF2B5EF4-FFF2-40B4-BE49-F238E27FC236}">
                <a16:creationId xmlns:a16="http://schemas.microsoft.com/office/drawing/2014/main" id="{9BFBE019-84D6-9340-8BC7-341DAC618FE5}"/>
              </a:ext>
            </a:extLst>
          </p:cNvPr>
          <p:cNvSpPr>
            <a:spLocks noGrp="1"/>
          </p:cNvSpPr>
          <p:nvPr>
            <p:ph type="body" sz="quarter" idx="43" hasCustomPrompt="1"/>
          </p:nvPr>
        </p:nvSpPr>
        <p:spPr>
          <a:xfrm>
            <a:off x="8153937"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1" name="Date Placeholder 33">
            <a:extLst>
              <a:ext uri="{FF2B5EF4-FFF2-40B4-BE49-F238E27FC236}">
                <a16:creationId xmlns:a16="http://schemas.microsoft.com/office/drawing/2014/main" id="{67E761B3-68F1-1441-AB68-94319C5409BD}"/>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41365377-4A88-B048-8179-BF68A92D02FC}" type="datetime3">
              <a:t>30 September 2024</a:t>
            </a:fld>
            <a:endParaRPr lang="en-US"/>
          </a:p>
        </p:txBody>
      </p:sp>
      <p:sp>
        <p:nvSpPr>
          <p:cNvPr id="39" name="Footer Placeholder 34">
            <a:extLst>
              <a:ext uri="{FF2B5EF4-FFF2-40B4-BE49-F238E27FC236}">
                <a16:creationId xmlns:a16="http://schemas.microsoft.com/office/drawing/2014/main" id="{58CC1679-E6A1-FF48-8884-C557A28667C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40" name="Slide Number Placeholder 35">
            <a:extLst>
              <a:ext uri="{FF2B5EF4-FFF2-40B4-BE49-F238E27FC236}">
                <a16:creationId xmlns:a16="http://schemas.microsoft.com/office/drawing/2014/main" id="{7BDF5D61-8DA9-3B47-ACAE-55FC0F622157}"/>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Picture Placeholder 15">
            <a:extLst>
              <a:ext uri="{FF2B5EF4-FFF2-40B4-BE49-F238E27FC236}">
                <a16:creationId xmlns:a16="http://schemas.microsoft.com/office/drawing/2014/main" id="{6F589A48-C3DC-924E-9308-89F5E6ACBAEB}"/>
              </a:ext>
            </a:extLst>
          </p:cNvPr>
          <p:cNvSpPr>
            <a:spLocks noGrp="1"/>
          </p:cNvSpPr>
          <p:nvPr>
            <p:ph type="pic" sz="quarter" idx="44" hasCustomPrompt="1"/>
          </p:nvPr>
        </p:nvSpPr>
        <p:spPr>
          <a:xfrm>
            <a:off x="10055837"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 name="Text Placeholder 16">
            <a:extLst>
              <a:ext uri="{FF2B5EF4-FFF2-40B4-BE49-F238E27FC236}">
                <a16:creationId xmlns:a16="http://schemas.microsoft.com/office/drawing/2014/main" id="{CB2BA0DD-3377-960E-0182-0505445CDABA}"/>
              </a:ext>
            </a:extLst>
          </p:cNvPr>
          <p:cNvSpPr>
            <a:spLocks noGrp="1"/>
          </p:cNvSpPr>
          <p:nvPr>
            <p:ph type="body" sz="quarter" idx="45" hasCustomPrompt="1"/>
          </p:nvPr>
        </p:nvSpPr>
        <p:spPr>
          <a:xfrm>
            <a:off x="10055837" y="3338482"/>
            <a:ext cx="1600617" cy="153888"/>
          </a:xfrm>
          <a:prstGeom prst="rect">
            <a:avLst/>
          </a:prstGeom>
          <a:noFill/>
        </p:spPr>
        <p:txBody>
          <a:bodyPr lIns="0" tIns="0" rIns="0" bIns="0">
            <a:noAutofit/>
          </a:bodyPr>
          <a:lstStyle>
            <a:lvl1pPr marL="0" indent="0">
              <a:buNone/>
              <a:defRPr sz="1000"/>
            </a:lvl1pPr>
          </a:lstStyle>
          <a:p>
            <a:pPr lvl="0"/>
            <a:r>
              <a:rPr lang="en-US"/>
              <a:t>First and Last Name</a:t>
            </a:r>
          </a:p>
        </p:txBody>
      </p:sp>
      <p:sp>
        <p:nvSpPr>
          <p:cNvPr id="6" name="Text Placeholder 17">
            <a:extLst>
              <a:ext uri="{FF2B5EF4-FFF2-40B4-BE49-F238E27FC236}">
                <a16:creationId xmlns:a16="http://schemas.microsoft.com/office/drawing/2014/main" id="{05348C2B-533E-8F16-A43D-3182BDCEBC0D}"/>
              </a:ext>
            </a:extLst>
          </p:cNvPr>
          <p:cNvSpPr>
            <a:spLocks noGrp="1"/>
          </p:cNvSpPr>
          <p:nvPr>
            <p:ph type="body" sz="quarter" idx="46" hasCustomPrompt="1"/>
          </p:nvPr>
        </p:nvSpPr>
        <p:spPr>
          <a:xfrm>
            <a:off x="10055837" y="3511246"/>
            <a:ext cx="1600617" cy="153888"/>
          </a:xfrm>
          <a:prstGeom prst="rect">
            <a:avLst/>
          </a:prstGeom>
          <a:noFill/>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8" name="Picture Placeholder 30">
            <a:extLst>
              <a:ext uri="{FF2B5EF4-FFF2-40B4-BE49-F238E27FC236}">
                <a16:creationId xmlns:a16="http://schemas.microsoft.com/office/drawing/2014/main" id="{20B4052F-2F5F-6990-9EBD-29C456D3A23A}"/>
              </a:ext>
            </a:extLst>
          </p:cNvPr>
          <p:cNvSpPr>
            <a:spLocks noGrp="1"/>
          </p:cNvSpPr>
          <p:nvPr>
            <p:ph type="pic" sz="quarter" idx="47" hasCustomPrompt="1"/>
          </p:nvPr>
        </p:nvSpPr>
        <p:spPr>
          <a:xfrm>
            <a:off x="10055837"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0" name="Text Placeholder 31">
            <a:extLst>
              <a:ext uri="{FF2B5EF4-FFF2-40B4-BE49-F238E27FC236}">
                <a16:creationId xmlns:a16="http://schemas.microsoft.com/office/drawing/2014/main" id="{D0189C1C-F1D6-5954-3B6A-5E7E063C64CD}"/>
              </a:ext>
            </a:extLst>
          </p:cNvPr>
          <p:cNvSpPr>
            <a:spLocks noGrp="1"/>
          </p:cNvSpPr>
          <p:nvPr>
            <p:ph type="body" sz="quarter" idx="48" hasCustomPrompt="1"/>
          </p:nvPr>
        </p:nvSpPr>
        <p:spPr>
          <a:xfrm>
            <a:off x="10059013" y="5672068"/>
            <a:ext cx="1597441"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12" name="Text Placeholder 32">
            <a:extLst>
              <a:ext uri="{FF2B5EF4-FFF2-40B4-BE49-F238E27FC236}">
                <a16:creationId xmlns:a16="http://schemas.microsoft.com/office/drawing/2014/main" id="{4328FEB9-5888-93EF-4022-CDF87BC5CC7D}"/>
              </a:ext>
            </a:extLst>
          </p:cNvPr>
          <p:cNvSpPr>
            <a:spLocks noGrp="1"/>
          </p:cNvSpPr>
          <p:nvPr>
            <p:ph type="body" sz="quarter" idx="49" hasCustomPrompt="1"/>
          </p:nvPr>
        </p:nvSpPr>
        <p:spPr>
          <a:xfrm>
            <a:off x="10055837"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Tree>
    <p:extLst>
      <p:ext uri="{BB962C8B-B14F-4D97-AF65-F5344CB8AC3E}">
        <p14:creationId xmlns:p14="http://schemas.microsoft.com/office/powerpoint/2010/main" val="1755412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Headshots - Up 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CCED-ABFF-E9F1-2BA9-9C5718D061B8}"/>
              </a:ext>
            </a:extLst>
          </p:cNvPr>
          <p:cNvSpPr>
            <a:spLocks noGrp="1"/>
          </p:cNvSpPr>
          <p:nvPr>
            <p:ph type="title" hasCustomPrompt="1"/>
          </p:nvPr>
        </p:nvSpPr>
        <p:spPr>
          <a:noFill/>
        </p:spPr>
        <p:txBody>
          <a:bodyPr>
            <a:noAutofit/>
          </a:bodyPr>
          <a:lstStyle>
            <a:lvl1pPr>
              <a:lnSpc>
                <a:spcPct val="100000"/>
              </a:lnSpc>
              <a:defRPr/>
            </a:lvl1pPr>
          </a:lstStyle>
          <a:p>
            <a:r>
              <a:rPr lang="en-US"/>
              <a:t>Headshots – up to 14</a:t>
            </a:r>
          </a:p>
        </p:txBody>
      </p:sp>
      <p:sp>
        <p:nvSpPr>
          <p:cNvPr id="54" name="Text Placeholder 2">
            <a:extLst>
              <a:ext uri="{FF2B5EF4-FFF2-40B4-BE49-F238E27FC236}">
                <a16:creationId xmlns:a16="http://schemas.microsoft.com/office/drawing/2014/main" id="{1C0B9DCD-5774-B444-A489-F6E33A8BB29C}"/>
              </a:ext>
            </a:extLst>
          </p:cNvPr>
          <p:cNvSpPr>
            <a:spLocks noGrp="1"/>
          </p:cNvSpPr>
          <p:nvPr>
            <p:ph type="body" sz="quarter" idx="13"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3" name="Picture Placeholder 3">
            <a:extLst>
              <a:ext uri="{FF2B5EF4-FFF2-40B4-BE49-F238E27FC236}">
                <a16:creationId xmlns:a16="http://schemas.microsoft.com/office/drawing/2014/main" id="{B63610E1-2C9A-214B-940F-0986F9409B29}"/>
              </a:ext>
            </a:extLst>
          </p:cNvPr>
          <p:cNvSpPr>
            <a:spLocks noGrp="1" noChangeAspect="1"/>
          </p:cNvSpPr>
          <p:nvPr>
            <p:ph type="pic" sz="quarter" idx="14" hasCustomPrompt="1"/>
          </p:nvPr>
        </p:nvSpPr>
        <p:spPr>
          <a:xfrm>
            <a:off x="533539" y="1798419"/>
            <a:ext cx="1346551" cy="1346200"/>
          </a:xfrm>
          <a:prstGeom prst="rect">
            <a:avLst/>
          </a:prstGeom>
          <a:noFill/>
        </p:spPr>
        <p:txBody>
          <a:bodyPr bIns="731520" anchor="ctr">
            <a:noAutofit/>
          </a:bodyPr>
          <a:lstStyle>
            <a:lvl1pPr marL="0" indent="0" algn="ctr">
              <a:lnSpc>
                <a:spcPct val="100000"/>
              </a:lnSpc>
              <a:buNone/>
              <a:defRPr sz="1000">
                <a:solidFill>
                  <a:schemeClr val="bg1">
                    <a:lumMod val="50000"/>
                  </a:schemeClr>
                </a:solidFill>
              </a:defRPr>
            </a:lvl1pPr>
          </a:lstStyle>
          <a:p>
            <a:r>
              <a:rPr lang="en-US"/>
              <a:t>Click to </a:t>
            </a:r>
            <a:br>
              <a:rPr lang="en-US"/>
            </a:br>
            <a:r>
              <a:rPr lang="en-US"/>
              <a:t>Insert Picture</a:t>
            </a:r>
          </a:p>
        </p:txBody>
      </p:sp>
      <p:sp>
        <p:nvSpPr>
          <p:cNvPr id="6" name="Text Placeholder 4">
            <a:extLst>
              <a:ext uri="{FF2B5EF4-FFF2-40B4-BE49-F238E27FC236}">
                <a16:creationId xmlns:a16="http://schemas.microsoft.com/office/drawing/2014/main" id="{7E922DF5-67A7-1548-BF34-68B963F7195E}"/>
              </a:ext>
            </a:extLst>
          </p:cNvPr>
          <p:cNvSpPr>
            <a:spLocks noGrp="1"/>
          </p:cNvSpPr>
          <p:nvPr>
            <p:ph type="body" sz="quarter" idx="15" hasCustomPrompt="1"/>
          </p:nvPr>
        </p:nvSpPr>
        <p:spPr>
          <a:xfrm>
            <a:off x="533539" y="3260443"/>
            <a:ext cx="1344518"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8" name="Text Placeholder 5">
            <a:extLst>
              <a:ext uri="{FF2B5EF4-FFF2-40B4-BE49-F238E27FC236}">
                <a16:creationId xmlns:a16="http://schemas.microsoft.com/office/drawing/2014/main" id="{4BB97FE2-3B0D-7149-B0BB-4C67351BE6FF}"/>
              </a:ext>
            </a:extLst>
          </p:cNvPr>
          <p:cNvSpPr>
            <a:spLocks noGrp="1"/>
          </p:cNvSpPr>
          <p:nvPr>
            <p:ph type="body" sz="quarter" idx="16" hasCustomPrompt="1"/>
          </p:nvPr>
        </p:nvSpPr>
        <p:spPr>
          <a:xfrm>
            <a:off x="533539" y="3436719"/>
            <a:ext cx="1344518"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0" name="Picture Placeholder 6">
            <a:extLst>
              <a:ext uri="{FF2B5EF4-FFF2-40B4-BE49-F238E27FC236}">
                <a16:creationId xmlns:a16="http://schemas.microsoft.com/office/drawing/2014/main" id="{F508CCE7-7D0F-E341-853D-49324AB9AABC}"/>
              </a:ext>
            </a:extLst>
          </p:cNvPr>
          <p:cNvSpPr>
            <a:spLocks noGrp="1"/>
          </p:cNvSpPr>
          <p:nvPr>
            <p:ph type="pic" sz="quarter" idx="17" hasCustomPrompt="1"/>
          </p:nvPr>
        </p:nvSpPr>
        <p:spPr>
          <a:xfrm>
            <a:off x="2163812" y="1798419"/>
            <a:ext cx="1346551" cy="1346200"/>
          </a:xfrm>
          <a:prstGeom prst="rect">
            <a:avLst/>
          </a:prstGeom>
          <a:noFill/>
        </p:spPr>
        <p:txBody>
          <a:bodyPr bIns="731520" anchor="ctr">
            <a:noAutofit/>
          </a:bodyPr>
          <a:lstStyle>
            <a:lvl1pPr marL="0" indent="0" algn="ctr">
              <a:lnSpc>
                <a:spcPct val="100000"/>
              </a:lnSpc>
              <a:buNone/>
              <a:defRPr sz="1000">
                <a:solidFill>
                  <a:schemeClr val="bg1">
                    <a:lumMod val="50000"/>
                  </a:schemeClr>
                </a:solidFill>
              </a:defRPr>
            </a:lvl1pPr>
          </a:lstStyle>
          <a:p>
            <a:r>
              <a:rPr lang="en-US"/>
              <a:t>Click to </a:t>
            </a:r>
            <a:br>
              <a:rPr lang="en-US"/>
            </a:br>
            <a:r>
              <a:rPr lang="en-US"/>
              <a:t>Insert Picture</a:t>
            </a:r>
          </a:p>
        </p:txBody>
      </p:sp>
      <p:sp>
        <p:nvSpPr>
          <p:cNvPr id="12" name="Text Placeholder 7">
            <a:extLst>
              <a:ext uri="{FF2B5EF4-FFF2-40B4-BE49-F238E27FC236}">
                <a16:creationId xmlns:a16="http://schemas.microsoft.com/office/drawing/2014/main" id="{B070EE2F-A61D-A346-A1AD-48B6992361C9}"/>
              </a:ext>
            </a:extLst>
          </p:cNvPr>
          <p:cNvSpPr>
            <a:spLocks noGrp="1"/>
          </p:cNvSpPr>
          <p:nvPr>
            <p:ph type="body" sz="quarter" idx="18" hasCustomPrompt="1"/>
          </p:nvPr>
        </p:nvSpPr>
        <p:spPr>
          <a:xfrm>
            <a:off x="2163813" y="3260443"/>
            <a:ext cx="1344518"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4" name="Text Placeholder 8">
            <a:extLst>
              <a:ext uri="{FF2B5EF4-FFF2-40B4-BE49-F238E27FC236}">
                <a16:creationId xmlns:a16="http://schemas.microsoft.com/office/drawing/2014/main" id="{F9804C9E-22F2-414C-8595-DD8A7D34625C}"/>
              </a:ext>
            </a:extLst>
          </p:cNvPr>
          <p:cNvSpPr>
            <a:spLocks noGrp="1"/>
          </p:cNvSpPr>
          <p:nvPr>
            <p:ph type="body" sz="quarter" idx="19" hasCustomPrompt="1"/>
          </p:nvPr>
        </p:nvSpPr>
        <p:spPr>
          <a:xfrm>
            <a:off x="2163813"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6" name="Picture Placeholder 9">
            <a:extLst>
              <a:ext uri="{FF2B5EF4-FFF2-40B4-BE49-F238E27FC236}">
                <a16:creationId xmlns:a16="http://schemas.microsoft.com/office/drawing/2014/main" id="{67A1C803-BB16-CD47-ACDA-2AD154394308}"/>
              </a:ext>
            </a:extLst>
          </p:cNvPr>
          <p:cNvSpPr>
            <a:spLocks noGrp="1"/>
          </p:cNvSpPr>
          <p:nvPr>
            <p:ph type="pic" sz="quarter" idx="20" hasCustomPrompt="1"/>
          </p:nvPr>
        </p:nvSpPr>
        <p:spPr>
          <a:xfrm>
            <a:off x="3794086"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8" name="Text Placeholder 10">
            <a:extLst>
              <a:ext uri="{FF2B5EF4-FFF2-40B4-BE49-F238E27FC236}">
                <a16:creationId xmlns:a16="http://schemas.microsoft.com/office/drawing/2014/main" id="{2FA1F4B3-C6A9-3846-8FDC-1D9CD8D0559A}"/>
              </a:ext>
            </a:extLst>
          </p:cNvPr>
          <p:cNvSpPr>
            <a:spLocks noGrp="1"/>
          </p:cNvSpPr>
          <p:nvPr>
            <p:ph type="body" sz="quarter" idx="21" hasCustomPrompt="1"/>
          </p:nvPr>
        </p:nvSpPr>
        <p:spPr>
          <a:xfrm>
            <a:off x="3794086" y="3253865"/>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0" name="Text Placeholder 11">
            <a:extLst>
              <a:ext uri="{FF2B5EF4-FFF2-40B4-BE49-F238E27FC236}">
                <a16:creationId xmlns:a16="http://schemas.microsoft.com/office/drawing/2014/main" id="{CBD34077-F668-0349-BB4C-1EF3B85C2B3A}"/>
              </a:ext>
            </a:extLst>
          </p:cNvPr>
          <p:cNvSpPr>
            <a:spLocks noGrp="1"/>
          </p:cNvSpPr>
          <p:nvPr>
            <p:ph type="body" sz="quarter" idx="22" hasCustomPrompt="1"/>
          </p:nvPr>
        </p:nvSpPr>
        <p:spPr>
          <a:xfrm>
            <a:off x="3794086"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2" name="Picture Placeholder 12">
            <a:extLst>
              <a:ext uri="{FF2B5EF4-FFF2-40B4-BE49-F238E27FC236}">
                <a16:creationId xmlns:a16="http://schemas.microsoft.com/office/drawing/2014/main" id="{BC7661D0-8A97-5C49-92C8-B6635FA517F3}"/>
              </a:ext>
            </a:extLst>
          </p:cNvPr>
          <p:cNvSpPr>
            <a:spLocks noGrp="1"/>
          </p:cNvSpPr>
          <p:nvPr>
            <p:ph type="pic" sz="quarter" idx="23" hasCustomPrompt="1"/>
          </p:nvPr>
        </p:nvSpPr>
        <p:spPr>
          <a:xfrm>
            <a:off x="5424359"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24" name="Text Placeholder 13">
            <a:extLst>
              <a:ext uri="{FF2B5EF4-FFF2-40B4-BE49-F238E27FC236}">
                <a16:creationId xmlns:a16="http://schemas.microsoft.com/office/drawing/2014/main" id="{7E16230B-6C8D-A747-933D-DA2F0CC9F2DF}"/>
              </a:ext>
            </a:extLst>
          </p:cNvPr>
          <p:cNvSpPr>
            <a:spLocks noGrp="1"/>
          </p:cNvSpPr>
          <p:nvPr>
            <p:ph type="body" sz="quarter" idx="24" hasCustomPrompt="1"/>
          </p:nvPr>
        </p:nvSpPr>
        <p:spPr>
          <a:xfrm>
            <a:off x="5424360" y="3260443"/>
            <a:ext cx="1344518"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6" name="Text Placeholder 14">
            <a:extLst>
              <a:ext uri="{FF2B5EF4-FFF2-40B4-BE49-F238E27FC236}">
                <a16:creationId xmlns:a16="http://schemas.microsoft.com/office/drawing/2014/main" id="{5DBFACE1-B1EE-1E4B-85A1-B0CF039CBC74}"/>
              </a:ext>
            </a:extLst>
          </p:cNvPr>
          <p:cNvSpPr>
            <a:spLocks noGrp="1"/>
          </p:cNvSpPr>
          <p:nvPr>
            <p:ph type="body" sz="quarter" idx="25" hasCustomPrompt="1"/>
          </p:nvPr>
        </p:nvSpPr>
        <p:spPr>
          <a:xfrm>
            <a:off x="5424360"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8" name="Picture Placeholder 15">
            <a:extLst>
              <a:ext uri="{FF2B5EF4-FFF2-40B4-BE49-F238E27FC236}">
                <a16:creationId xmlns:a16="http://schemas.microsoft.com/office/drawing/2014/main" id="{FCE6A3EB-E7EB-E840-AB9A-009889F913F3}"/>
              </a:ext>
            </a:extLst>
          </p:cNvPr>
          <p:cNvSpPr>
            <a:spLocks noGrp="1"/>
          </p:cNvSpPr>
          <p:nvPr>
            <p:ph type="pic" sz="quarter" idx="26" hasCustomPrompt="1"/>
          </p:nvPr>
        </p:nvSpPr>
        <p:spPr>
          <a:xfrm>
            <a:off x="7054633"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0" name="Text Placeholder 16">
            <a:extLst>
              <a:ext uri="{FF2B5EF4-FFF2-40B4-BE49-F238E27FC236}">
                <a16:creationId xmlns:a16="http://schemas.microsoft.com/office/drawing/2014/main" id="{361BEE2D-C1E5-9848-98A8-E0AF589931A9}"/>
              </a:ext>
            </a:extLst>
          </p:cNvPr>
          <p:cNvSpPr>
            <a:spLocks noGrp="1"/>
          </p:cNvSpPr>
          <p:nvPr>
            <p:ph type="body" sz="quarter" idx="27" hasCustomPrompt="1"/>
          </p:nvPr>
        </p:nvSpPr>
        <p:spPr>
          <a:xfrm>
            <a:off x="7054633" y="3260443"/>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2" name="Text Placeholder 17">
            <a:extLst>
              <a:ext uri="{FF2B5EF4-FFF2-40B4-BE49-F238E27FC236}">
                <a16:creationId xmlns:a16="http://schemas.microsoft.com/office/drawing/2014/main" id="{E351946E-8582-E342-AC35-72E76B072D53}"/>
              </a:ext>
            </a:extLst>
          </p:cNvPr>
          <p:cNvSpPr>
            <a:spLocks noGrp="1"/>
          </p:cNvSpPr>
          <p:nvPr>
            <p:ph type="body" sz="quarter" idx="28" hasCustomPrompt="1"/>
          </p:nvPr>
        </p:nvSpPr>
        <p:spPr>
          <a:xfrm>
            <a:off x="7054633"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4" name="Picture Placeholder 18">
            <a:extLst>
              <a:ext uri="{FF2B5EF4-FFF2-40B4-BE49-F238E27FC236}">
                <a16:creationId xmlns:a16="http://schemas.microsoft.com/office/drawing/2014/main" id="{996BC1F6-C55D-5245-AD9D-4C11FDD3FE91}"/>
              </a:ext>
            </a:extLst>
          </p:cNvPr>
          <p:cNvSpPr>
            <a:spLocks noGrp="1"/>
          </p:cNvSpPr>
          <p:nvPr>
            <p:ph type="pic" sz="quarter" idx="29" hasCustomPrompt="1"/>
          </p:nvPr>
        </p:nvSpPr>
        <p:spPr>
          <a:xfrm>
            <a:off x="8684907"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6" name="Text Placeholder 19">
            <a:extLst>
              <a:ext uri="{FF2B5EF4-FFF2-40B4-BE49-F238E27FC236}">
                <a16:creationId xmlns:a16="http://schemas.microsoft.com/office/drawing/2014/main" id="{2B89CEDD-FF0E-464D-8925-C479A3F413E3}"/>
              </a:ext>
            </a:extLst>
          </p:cNvPr>
          <p:cNvSpPr>
            <a:spLocks noGrp="1"/>
          </p:cNvSpPr>
          <p:nvPr>
            <p:ph type="body" sz="quarter" idx="30" hasCustomPrompt="1"/>
          </p:nvPr>
        </p:nvSpPr>
        <p:spPr>
          <a:xfrm>
            <a:off x="8684907" y="3260443"/>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8" name="Text Placeholder 20">
            <a:extLst>
              <a:ext uri="{FF2B5EF4-FFF2-40B4-BE49-F238E27FC236}">
                <a16:creationId xmlns:a16="http://schemas.microsoft.com/office/drawing/2014/main" id="{AD45A73E-D755-104C-80AB-14FD871AFD12}"/>
              </a:ext>
            </a:extLst>
          </p:cNvPr>
          <p:cNvSpPr>
            <a:spLocks noGrp="1"/>
          </p:cNvSpPr>
          <p:nvPr>
            <p:ph type="body" sz="quarter" idx="31" hasCustomPrompt="1"/>
          </p:nvPr>
        </p:nvSpPr>
        <p:spPr>
          <a:xfrm>
            <a:off x="8684907" y="3436719"/>
            <a:ext cx="1346551"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0" name="Picture Placeholder 21">
            <a:extLst>
              <a:ext uri="{FF2B5EF4-FFF2-40B4-BE49-F238E27FC236}">
                <a16:creationId xmlns:a16="http://schemas.microsoft.com/office/drawing/2014/main" id="{1E9534F7-2DB9-B741-B6FA-FB0233E0D88C}"/>
              </a:ext>
            </a:extLst>
          </p:cNvPr>
          <p:cNvSpPr>
            <a:spLocks noGrp="1"/>
          </p:cNvSpPr>
          <p:nvPr>
            <p:ph type="pic" sz="quarter" idx="32" hasCustomPrompt="1"/>
          </p:nvPr>
        </p:nvSpPr>
        <p:spPr>
          <a:xfrm>
            <a:off x="10315181"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2" name="Text Placeholder 22">
            <a:extLst>
              <a:ext uri="{FF2B5EF4-FFF2-40B4-BE49-F238E27FC236}">
                <a16:creationId xmlns:a16="http://schemas.microsoft.com/office/drawing/2014/main" id="{498C0996-AEBD-834F-8C1E-5C244D3E331F}"/>
              </a:ext>
            </a:extLst>
          </p:cNvPr>
          <p:cNvSpPr>
            <a:spLocks noGrp="1"/>
          </p:cNvSpPr>
          <p:nvPr>
            <p:ph type="body" sz="quarter" idx="33" hasCustomPrompt="1"/>
          </p:nvPr>
        </p:nvSpPr>
        <p:spPr>
          <a:xfrm>
            <a:off x="10315181" y="3260443"/>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4" name="Text Placeholder 23">
            <a:extLst>
              <a:ext uri="{FF2B5EF4-FFF2-40B4-BE49-F238E27FC236}">
                <a16:creationId xmlns:a16="http://schemas.microsoft.com/office/drawing/2014/main" id="{37A42628-268F-7245-B03E-7273E573E20A}"/>
              </a:ext>
            </a:extLst>
          </p:cNvPr>
          <p:cNvSpPr>
            <a:spLocks noGrp="1"/>
          </p:cNvSpPr>
          <p:nvPr>
            <p:ph type="body" sz="quarter" idx="34" hasCustomPrompt="1"/>
          </p:nvPr>
        </p:nvSpPr>
        <p:spPr>
          <a:xfrm>
            <a:off x="10315181"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6" name="Picture Placeholder 24">
            <a:extLst>
              <a:ext uri="{FF2B5EF4-FFF2-40B4-BE49-F238E27FC236}">
                <a16:creationId xmlns:a16="http://schemas.microsoft.com/office/drawing/2014/main" id="{F2A89884-3199-424B-8EFE-0B742967A165}"/>
              </a:ext>
            </a:extLst>
          </p:cNvPr>
          <p:cNvSpPr>
            <a:spLocks noGrp="1"/>
          </p:cNvSpPr>
          <p:nvPr>
            <p:ph type="pic" sz="quarter" idx="35" hasCustomPrompt="1"/>
          </p:nvPr>
        </p:nvSpPr>
        <p:spPr>
          <a:xfrm>
            <a:off x="533539" y="4049716"/>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8" name="Text Placeholder 25">
            <a:extLst>
              <a:ext uri="{FF2B5EF4-FFF2-40B4-BE49-F238E27FC236}">
                <a16:creationId xmlns:a16="http://schemas.microsoft.com/office/drawing/2014/main" id="{99FE149C-EE6E-B146-9126-527F7A6E1C22}"/>
              </a:ext>
            </a:extLst>
          </p:cNvPr>
          <p:cNvSpPr>
            <a:spLocks noGrp="1"/>
          </p:cNvSpPr>
          <p:nvPr>
            <p:ph type="body" sz="quarter" idx="36" hasCustomPrompt="1"/>
          </p:nvPr>
        </p:nvSpPr>
        <p:spPr>
          <a:xfrm>
            <a:off x="533539"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7" name="Text Placeholder 26">
            <a:extLst>
              <a:ext uri="{FF2B5EF4-FFF2-40B4-BE49-F238E27FC236}">
                <a16:creationId xmlns:a16="http://schemas.microsoft.com/office/drawing/2014/main" id="{11B5BDA2-9E8E-A54A-8271-EB13DB66A869}"/>
              </a:ext>
            </a:extLst>
          </p:cNvPr>
          <p:cNvSpPr>
            <a:spLocks noGrp="1"/>
          </p:cNvSpPr>
          <p:nvPr>
            <p:ph type="body" sz="quarter" idx="37" hasCustomPrompt="1"/>
          </p:nvPr>
        </p:nvSpPr>
        <p:spPr>
          <a:xfrm>
            <a:off x="533539"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9" name="Picture Placeholder 27">
            <a:extLst>
              <a:ext uri="{FF2B5EF4-FFF2-40B4-BE49-F238E27FC236}">
                <a16:creationId xmlns:a16="http://schemas.microsoft.com/office/drawing/2014/main" id="{0E65F18E-24FA-9A4D-9BA3-FDF674C62073}"/>
              </a:ext>
            </a:extLst>
          </p:cNvPr>
          <p:cNvSpPr>
            <a:spLocks noGrp="1"/>
          </p:cNvSpPr>
          <p:nvPr>
            <p:ph type="pic" sz="quarter" idx="38" hasCustomPrompt="1"/>
          </p:nvPr>
        </p:nvSpPr>
        <p:spPr>
          <a:xfrm>
            <a:off x="2163812" y="4049716"/>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61" name="Text Placeholder 28">
            <a:extLst>
              <a:ext uri="{FF2B5EF4-FFF2-40B4-BE49-F238E27FC236}">
                <a16:creationId xmlns:a16="http://schemas.microsoft.com/office/drawing/2014/main" id="{20A1ADF0-62A7-274C-A1F6-322CF48B04CA}"/>
              </a:ext>
            </a:extLst>
          </p:cNvPr>
          <p:cNvSpPr>
            <a:spLocks noGrp="1"/>
          </p:cNvSpPr>
          <p:nvPr>
            <p:ph type="body" sz="quarter" idx="39" hasCustomPrompt="1"/>
          </p:nvPr>
        </p:nvSpPr>
        <p:spPr>
          <a:xfrm>
            <a:off x="2163812" y="5511106"/>
            <a:ext cx="1346551"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63" name="Text Placeholder 29">
            <a:extLst>
              <a:ext uri="{FF2B5EF4-FFF2-40B4-BE49-F238E27FC236}">
                <a16:creationId xmlns:a16="http://schemas.microsoft.com/office/drawing/2014/main" id="{D27F5E24-398B-2E46-9ACA-325D250B1DCB}"/>
              </a:ext>
            </a:extLst>
          </p:cNvPr>
          <p:cNvSpPr>
            <a:spLocks noGrp="1"/>
          </p:cNvSpPr>
          <p:nvPr>
            <p:ph type="body" sz="quarter" idx="40" hasCustomPrompt="1"/>
          </p:nvPr>
        </p:nvSpPr>
        <p:spPr>
          <a:xfrm>
            <a:off x="2163813"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65" name="Picture Placeholder 30">
            <a:extLst>
              <a:ext uri="{FF2B5EF4-FFF2-40B4-BE49-F238E27FC236}">
                <a16:creationId xmlns:a16="http://schemas.microsoft.com/office/drawing/2014/main" id="{B59CCF85-5C43-934B-BEA3-833A6B771C2B}"/>
              </a:ext>
            </a:extLst>
          </p:cNvPr>
          <p:cNvSpPr>
            <a:spLocks noGrp="1"/>
          </p:cNvSpPr>
          <p:nvPr>
            <p:ph type="pic" sz="quarter" idx="41" hasCustomPrompt="1"/>
          </p:nvPr>
        </p:nvSpPr>
        <p:spPr>
          <a:xfrm>
            <a:off x="3794086"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3" name="Text Placeholder 31">
            <a:extLst>
              <a:ext uri="{FF2B5EF4-FFF2-40B4-BE49-F238E27FC236}">
                <a16:creationId xmlns:a16="http://schemas.microsoft.com/office/drawing/2014/main" id="{16882A08-DBAF-2345-AE9C-8F7B6F6BA8AD}"/>
              </a:ext>
            </a:extLst>
          </p:cNvPr>
          <p:cNvSpPr>
            <a:spLocks noGrp="1"/>
          </p:cNvSpPr>
          <p:nvPr>
            <p:ph type="body" sz="quarter" idx="42" hasCustomPrompt="1"/>
          </p:nvPr>
        </p:nvSpPr>
        <p:spPr>
          <a:xfrm>
            <a:off x="3794086"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2">
            <a:extLst>
              <a:ext uri="{FF2B5EF4-FFF2-40B4-BE49-F238E27FC236}">
                <a16:creationId xmlns:a16="http://schemas.microsoft.com/office/drawing/2014/main" id="{C2690339-9139-544B-A30E-035B02DAEB4A}"/>
              </a:ext>
            </a:extLst>
          </p:cNvPr>
          <p:cNvSpPr>
            <a:spLocks noGrp="1"/>
          </p:cNvSpPr>
          <p:nvPr>
            <p:ph type="body" sz="quarter" idx="43" hasCustomPrompt="1"/>
          </p:nvPr>
        </p:nvSpPr>
        <p:spPr>
          <a:xfrm>
            <a:off x="3794086"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7" name="Picture Placeholder 33">
            <a:extLst>
              <a:ext uri="{FF2B5EF4-FFF2-40B4-BE49-F238E27FC236}">
                <a16:creationId xmlns:a16="http://schemas.microsoft.com/office/drawing/2014/main" id="{C4597007-754F-084D-B58B-B49AA63B5C75}"/>
              </a:ext>
            </a:extLst>
          </p:cNvPr>
          <p:cNvSpPr>
            <a:spLocks noGrp="1"/>
          </p:cNvSpPr>
          <p:nvPr>
            <p:ph type="pic" sz="quarter" idx="44" hasCustomPrompt="1"/>
          </p:nvPr>
        </p:nvSpPr>
        <p:spPr>
          <a:xfrm>
            <a:off x="5424360"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9" name="Text Placeholder 34">
            <a:extLst>
              <a:ext uri="{FF2B5EF4-FFF2-40B4-BE49-F238E27FC236}">
                <a16:creationId xmlns:a16="http://schemas.microsoft.com/office/drawing/2014/main" id="{B8D33AAF-B52A-DF4C-97C5-9B314A17CDF9}"/>
              </a:ext>
            </a:extLst>
          </p:cNvPr>
          <p:cNvSpPr>
            <a:spLocks noGrp="1"/>
          </p:cNvSpPr>
          <p:nvPr>
            <p:ph type="body" sz="quarter" idx="45" hasCustomPrompt="1"/>
          </p:nvPr>
        </p:nvSpPr>
        <p:spPr>
          <a:xfrm>
            <a:off x="5424360"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5">
            <a:extLst>
              <a:ext uri="{FF2B5EF4-FFF2-40B4-BE49-F238E27FC236}">
                <a16:creationId xmlns:a16="http://schemas.microsoft.com/office/drawing/2014/main" id="{D0355B35-8985-084A-BBF4-7330CA6A6595}"/>
              </a:ext>
            </a:extLst>
          </p:cNvPr>
          <p:cNvSpPr>
            <a:spLocks noGrp="1"/>
          </p:cNvSpPr>
          <p:nvPr>
            <p:ph type="body" sz="quarter" idx="46" hasCustomPrompt="1"/>
          </p:nvPr>
        </p:nvSpPr>
        <p:spPr>
          <a:xfrm>
            <a:off x="5424359" y="5683000"/>
            <a:ext cx="1346551"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3" name="Picture Placeholder 36">
            <a:extLst>
              <a:ext uri="{FF2B5EF4-FFF2-40B4-BE49-F238E27FC236}">
                <a16:creationId xmlns:a16="http://schemas.microsoft.com/office/drawing/2014/main" id="{CF226C3F-F4D7-DD4A-9708-694691D4D9E1}"/>
              </a:ext>
            </a:extLst>
          </p:cNvPr>
          <p:cNvSpPr>
            <a:spLocks noGrp="1"/>
          </p:cNvSpPr>
          <p:nvPr>
            <p:ph type="pic" sz="quarter" idx="47" hasCustomPrompt="1"/>
          </p:nvPr>
        </p:nvSpPr>
        <p:spPr>
          <a:xfrm>
            <a:off x="7054633"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85" name="Text Placeholder 37">
            <a:extLst>
              <a:ext uri="{FF2B5EF4-FFF2-40B4-BE49-F238E27FC236}">
                <a16:creationId xmlns:a16="http://schemas.microsoft.com/office/drawing/2014/main" id="{515C93A5-5B65-B444-8884-6576728F26D6}"/>
              </a:ext>
            </a:extLst>
          </p:cNvPr>
          <p:cNvSpPr>
            <a:spLocks noGrp="1"/>
          </p:cNvSpPr>
          <p:nvPr>
            <p:ph type="body" sz="quarter" idx="48" hasCustomPrompt="1"/>
          </p:nvPr>
        </p:nvSpPr>
        <p:spPr>
          <a:xfrm>
            <a:off x="7054633"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38">
            <a:extLst>
              <a:ext uri="{FF2B5EF4-FFF2-40B4-BE49-F238E27FC236}">
                <a16:creationId xmlns:a16="http://schemas.microsoft.com/office/drawing/2014/main" id="{3B35359D-3436-F145-B61C-98ED2FF7C900}"/>
              </a:ext>
            </a:extLst>
          </p:cNvPr>
          <p:cNvSpPr>
            <a:spLocks noGrp="1"/>
          </p:cNvSpPr>
          <p:nvPr>
            <p:ph type="body" sz="quarter" idx="49" hasCustomPrompt="1"/>
          </p:nvPr>
        </p:nvSpPr>
        <p:spPr>
          <a:xfrm>
            <a:off x="7054633"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02" name="Picture Placeholder 39">
            <a:extLst>
              <a:ext uri="{FF2B5EF4-FFF2-40B4-BE49-F238E27FC236}">
                <a16:creationId xmlns:a16="http://schemas.microsoft.com/office/drawing/2014/main" id="{4BE1AA30-6A6E-8B43-9AF5-6A8F53207EDF}"/>
              </a:ext>
            </a:extLst>
          </p:cNvPr>
          <p:cNvSpPr>
            <a:spLocks noGrp="1"/>
          </p:cNvSpPr>
          <p:nvPr>
            <p:ph type="pic" sz="quarter" idx="50" hasCustomPrompt="1"/>
          </p:nvPr>
        </p:nvSpPr>
        <p:spPr>
          <a:xfrm>
            <a:off x="8684907"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04" name="Text Placeholder 40">
            <a:extLst>
              <a:ext uri="{FF2B5EF4-FFF2-40B4-BE49-F238E27FC236}">
                <a16:creationId xmlns:a16="http://schemas.microsoft.com/office/drawing/2014/main" id="{19AA4270-8849-9042-8DCF-C644856F069C}"/>
              </a:ext>
            </a:extLst>
          </p:cNvPr>
          <p:cNvSpPr>
            <a:spLocks noGrp="1"/>
          </p:cNvSpPr>
          <p:nvPr>
            <p:ph type="body" sz="quarter" idx="51" hasCustomPrompt="1"/>
          </p:nvPr>
        </p:nvSpPr>
        <p:spPr>
          <a:xfrm>
            <a:off x="8684907"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08" name="Text Placeholder 41">
            <a:extLst>
              <a:ext uri="{FF2B5EF4-FFF2-40B4-BE49-F238E27FC236}">
                <a16:creationId xmlns:a16="http://schemas.microsoft.com/office/drawing/2014/main" id="{4CB5D492-1596-2D4C-8DDE-D62789DC5E3D}"/>
              </a:ext>
            </a:extLst>
          </p:cNvPr>
          <p:cNvSpPr>
            <a:spLocks noGrp="1"/>
          </p:cNvSpPr>
          <p:nvPr>
            <p:ph type="body" sz="quarter" idx="52" hasCustomPrompt="1"/>
          </p:nvPr>
        </p:nvSpPr>
        <p:spPr>
          <a:xfrm>
            <a:off x="8684907"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12" name="Picture Placeholder 42">
            <a:extLst>
              <a:ext uri="{FF2B5EF4-FFF2-40B4-BE49-F238E27FC236}">
                <a16:creationId xmlns:a16="http://schemas.microsoft.com/office/drawing/2014/main" id="{3F86164D-94FD-D944-9186-025601AF16BB}"/>
              </a:ext>
            </a:extLst>
          </p:cNvPr>
          <p:cNvSpPr>
            <a:spLocks noGrp="1"/>
          </p:cNvSpPr>
          <p:nvPr>
            <p:ph type="pic" sz="quarter" idx="53" hasCustomPrompt="1"/>
          </p:nvPr>
        </p:nvSpPr>
        <p:spPr>
          <a:xfrm>
            <a:off x="10315181"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16" name="Text Placeholder 43">
            <a:extLst>
              <a:ext uri="{FF2B5EF4-FFF2-40B4-BE49-F238E27FC236}">
                <a16:creationId xmlns:a16="http://schemas.microsoft.com/office/drawing/2014/main" id="{8F28A28C-604C-3F40-BC91-0472E855AC6F}"/>
              </a:ext>
            </a:extLst>
          </p:cNvPr>
          <p:cNvSpPr>
            <a:spLocks noGrp="1"/>
          </p:cNvSpPr>
          <p:nvPr>
            <p:ph type="body" sz="quarter" idx="54" hasCustomPrompt="1"/>
          </p:nvPr>
        </p:nvSpPr>
        <p:spPr>
          <a:xfrm>
            <a:off x="10315181"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0" name="Text Placeholder 44">
            <a:extLst>
              <a:ext uri="{FF2B5EF4-FFF2-40B4-BE49-F238E27FC236}">
                <a16:creationId xmlns:a16="http://schemas.microsoft.com/office/drawing/2014/main" id="{5C4484D7-BEC0-1142-A030-73C74DD1B04C}"/>
              </a:ext>
            </a:extLst>
          </p:cNvPr>
          <p:cNvSpPr>
            <a:spLocks noGrp="1"/>
          </p:cNvSpPr>
          <p:nvPr>
            <p:ph type="body" sz="quarter" idx="55" hasCustomPrompt="1"/>
          </p:nvPr>
        </p:nvSpPr>
        <p:spPr>
          <a:xfrm>
            <a:off x="10315181"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2" name="Date Placeholder 45">
            <a:extLst>
              <a:ext uri="{FF2B5EF4-FFF2-40B4-BE49-F238E27FC236}">
                <a16:creationId xmlns:a16="http://schemas.microsoft.com/office/drawing/2014/main" id="{44BE5F50-6076-6340-9DED-F04B828A1590}"/>
              </a:ext>
            </a:extLst>
          </p:cNvPr>
          <p:cNvSpPr>
            <a:spLocks noGrp="1"/>
          </p:cNvSpPr>
          <p:nvPr>
            <p:ph type="dt" sz="half" idx="2"/>
          </p:nvPr>
        </p:nvSpPr>
        <p:spPr>
          <a:xfrm>
            <a:off x="535486" y="6586325"/>
            <a:ext cx="2743915" cy="107722"/>
          </a:xfrm>
          <a:prstGeom prst="rect">
            <a:avLst/>
          </a:prstGeom>
          <a:noFill/>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ED23EE75-9E6C-294E-9EED-08247C151A23}" type="datetime3">
              <a:t>30 September 2024</a:t>
            </a:fld>
            <a:endParaRPr lang="en-US"/>
          </a:p>
        </p:txBody>
      </p:sp>
      <p:sp>
        <p:nvSpPr>
          <p:cNvPr id="50" name="Footer Placeholder 46">
            <a:extLst>
              <a:ext uri="{FF2B5EF4-FFF2-40B4-BE49-F238E27FC236}">
                <a16:creationId xmlns:a16="http://schemas.microsoft.com/office/drawing/2014/main" id="{E5A028A9-CAA6-6A4C-B73E-D3E671FF7C63}"/>
              </a:ext>
            </a:extLst>
          </p:cNvPr>
          <p:cNvSpPr>
            <a:spLocks noGrp="1"/>
          </p:cNvSpPr>
          <p:nvPr>
            <p:ph type="ftr" sz="quarter" idx="3"/>
          </p:nvPr>
        </p:nvSpPr>
        <p:spPr>
          <a:xfrm>
            <a:off x="4038063" y="6577816"/>
            <a:ext cx="4115872" cy="107722"/>
          </a:xfrm>
          <a:prstGeom prst="rect">
            <a:avLst/>
          </a:prstGeom>
          <a:noFill/>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51" name="Slide Number Placeholder 47">
            <a:extLst>
              <a:ext uri="{FF2B5EF4-FFF2-40B4-BE49-F238E27FC236}">
                <a16:creationId xmlns:a16="http://schemas.microsoft.com/office/drawing/2014/main" id="{7952EF8B-4D73-EB4C-9D8A-9A55D9C3C721}"/>
              </a:ext>
            </a:extLst>
          </p:cNvPr>
          <p:cNvSpPr>
            <a:spLocks noGrp="1"/>
          </p:cNvSpPr>
          <p:nvPr>
            <p:ph type="sldNum" sz="quarter" idx="4"/>
          </p:nvPr>
        </p:nvSpPr>
        <p:spPr>
          <a:xfrm>
            <a:off x="11408288" y="6577228"/>
            <a:ext cx="253444" cy="107722"/>
          </a:xfrm>
          <a:prstGeom prst="rect">
            <a:avLst/>
          </a:prstGeom>
          <a:noFill/>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139497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eadshots - Up 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CCED-ABFF-E9F1-2BA9-9C5718D061B8}"/>
              </a:ext>
            </a:extLst>
          </p:cNvPr>
          <p:cNvSpPr>
            <a:spLocks noGrp="1"/>
          </p:cNvSpPr>
          <p:nvPr>
            <p:ph type="title" hasCustomPrompt="1"/>
          </p:nvPr>
        </p:nvSpPr>
        <p:spPr>
          <a:noFill/>
        </p:spPr>
        <p:txBody>
          <a:bodyPr>
            <a:noAutofit/>
          </a:bodyPr>
          <a:lstStyle>
            <a:lvl1pPr>
              <a:lnSpc>
                <a:spcPct val="100000"/>
              </a:lnSpc>
              <a:defRPr/>
            </a:lvl1pPr>
          </a:lstStyle>
          <a:p>
            <a:r>
              <a:rPr lang="en-US"/>
              <a:t>Headshots – up to 16</a:t>
            </a:r>
          </a:p>
        </p:txBody>
      </p:sp>
      <p:sp>
        <p:nvSpPr>
          <p:cNvPr id="54" name="Text Placeholder 2">
            <a:extLst>
              <a:ext uri="{FF2B5EF4-FFF2-40B4-BE49-F238E27FC236}">
                <a16:creationId xmlns:a16="http://schemas.microsoft.com/office/drawing/2014/main" id="{1C0B9DCD-5774-B444-A489-F6E33A8BB29C}"/>
              </a:ext>
            </a:extLst>
          </p:cNvPr>
          <p:cNvSpPr>
            <a:spLocks noGrp="1"/>
          </p:cNvSpPr>
          <p:nvPr>
            <p:ph type="body" sz="quarter" idx="13"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3" name="Picture Placeholder 3">
            <a:extLst>
              <a:ext uri="{FF2B5EF4-FFF2-40B4-BE49-F238E27FC236}">
                <a16:creationId xmlns:a16="http://schemas.microsoft.com/office/drawing/2014/main" id="{B63610E1-2C9A-214B-940F-0986F9409B29}"/>
              </a:ext>
            </a:extLst>
          </p:cNvPr>
          <p:cNvSpPr>
            <a:spLocks noGrp="1" noChangeAspect="1"/>
          </p:cNvSpPr>
          <p:nvPr>
            <p:ph type="pic" sz="quarter" idx="14" hasCustomPrompt="1"/>
          </p:nvPr>
        </p:nvSpPr>
        <p:spPr>
          <a:xfrm>
            <a:off x="533539" y="2029377"/>
            <a:ext cx="1188720" cy="118841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 name="Text Placeholder 4">
            <a:extLst>
              <a:ext uri="{FF2B5EF4-FFF2-40B4-BE49-F238E27FC236}">
                <a16:creationId xmlns:a16="http://schemas.microsoft.com/office/drawing/2014/main" id="{7E922DF5-67A7-1548-BF34-68B963F7195E}"/>
              </a:ext>
            </a:extLst>
          </p:cNvPr>
          <p:cNvSpPr>
            <a:spLocks noGrp="1"/>
          </p:cNvSpPr>
          <p:nvPr>
            <p:ph type="body" sz="quarter" idx="15" hasCustomPrompt="1"/>
          </p:nvPr>
        </p:nvSpPr>
        <p:spPr>
          <a:xfrm>
            <a:off x="533539"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8" name="Text Placeholder 5">
            <a:extLst>
              <a:ext uri="{FF2B5EF4-FFF2-40B4-BE49-F238E27FC236}">
                <a16:creationId xmlns:a16="http://schemas.microsoft.com/office/drawing/2014/main" id="{4BB97FE2-3B0D-7149-B0BB-4C67351BE6FF}"/>
              </a:ext>
            </a:extLst>
          </p:cNvPr>
          <p:cNvSpPr>
            <a:spLocks noGrp="1"/>
          </p:cNvSpPr>
          <p:nvPr>
            <p:ph type="body" sz="quarter" idx="16" hasCustomPrompt="1"/>
          </p:nvPr>
        </p:nvSpPr>
        <p:spPr>
          <a:xfrm>
            <a:off x="533539"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0" name="Picture Placeholder 6">
            <a:extLst>
              <a:ext uri="{FF2B5EF4-FFF2-40B4-BE49-F238E27FC236}">
                <a16:creationId xmlns:a16="http://schemas.microsoft.com/office/drawing/2014/main" id="{F508CCE7-7D0F-E341-853D-49324AB9AABC}"/>
              </a:ext>
            </a:extLst>
          </p:cNvPr>
          <p:cNvSpPr>
            <a:spLocks noGrp="1" noChangeAspect="1"/>
          </p:cNvSpPr>
          <p:nvPr>
            <p:ph type="pic" sz="quarter" idx="17" hasCustomPrompt="1"/>
          </p:nvPr>
        </p:nvSpPr>
        <p:spPr>
          <a:xfrm>
            <a:off x="1952710" y="2029377"/>
            <a:ext cx="1188720" cy="118872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6" name="Picture Placeholder 9">
            <a:extLst>
              <a:ext uri="{FF2B5EF4-FFF2-40B4-BE49-F238E27FC236}">
                <a16:creationId xmlns:a16="http://schemas.microsoft.com/office/drawing/2014/main" id="{67A1C803-BB16-CD47-ACDA-2AD154394308}"/>
              </a:ext>
            </a:extLst>
          </p:cNvPr>
          <p:cNvSpPr>
            <a:spLocks noGrp="1" noChangeAspect="1"/>
          </p:cNvSpPr>
          <p:nvPr>
            <p:ph type="pic" sz="quarter" idx="20" hasCustomPrompt="1"/>
          </p:nvPr>
        </p:nvSpPr>
        <p:spPr>
          <a:xfrm>
            <a:off x="3371881"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22" name="Picture Placeholder 12">
            <a:extLst>
              <a:ext uri="{FF2B5EF4-FFF2-40B4-BE49-F238E27FC236}">
                <a16:creationId xmlns:a16="http://schemas.microsoft.com/office/drawing/2014/main" id="{BC7661D0-8A97-5C49-92C8-B6635FA517F3}"/>
              </a:ext>
            </a:extLst>
          </p:cNvPr>
          <p:cNvSpPr>
            <a:spLocks noGrp="1" noChangeAspect="1"/>
          </p:cNvSpPr>
          <p:nvPr>
            <p:ph type="pic" sz="quarter" idx="23" hasCustomPrompt="1"/>
          </p:nvPr>
        </p:nvSpPr>
        <p:spPr>
          <a:xfrm>
            <a:off x="4791052"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28" name="Picture Placeholder 15">
            <a:extLst>
              <a:ext uri="{FF2B5EF4-FFF2-40B4-BE49-F238E27FC236}">
                <a16:creationId xmlns:a16="http://schemas.microsoft.com/office/drawing/2014/main" id="{FCE6A3EB-E7EB-E840-AB9A-009889F913F3}"/>
              </a:ext>
            </a:extLst>
          </p:cNvPr>
          <p:cNvSpPr>
            <a:spLocks noGrp="1" noChangeAspect="1"/>
          </p:cNvSpPr>
          <p:nvPr>
            <p:ph type="pic" sz="quarter" idx="26" hasCustomPrompt="1"/>
          </p:nvPr>
        </p:nvSpPr>
        <p:spPr>
          <a:xfrm>
            <a:off x="6210223"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34" name="Picture Placeholder 18">
            <a:extLst>
              <a:ext uri="{FF2B5EF4-FFF2-40B4-BE49-F238E27FC236}">
                <a16:creationId xmlns:a16="http://schemas.microsoft.com/office/drawing/2014/main" id="{996BC1F6-C55D-5245-AD9D-4C11FDD3FE91}"/>
              </a:ext>
            </a:extLst>
          </p:cNvPr>
          <p:cNvSpPr>
            <a:spLocks noGrp="1" noChangeAspect="1"/>
          </p:cNvSpPr>
          <p:nvPr>
            <p:ph type="pic" sz="quarter" idx="29" hasCustomPrompt="1"/>
          </p:nvPr>
        </p:nvSpPr>
        <p:spPr>
          <a:xfrm>
            <a:off x="7629394"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40" name="Picture Placeholder 21">
            <a:extLst>
              <a:ext uri="{FF2B5EF4-FFF2-40B4-BE49-F238E27FC236}">
                <a16:creationId xmlns:a16="http://schemas.microsoft.com/office/drawing/2014/main" id="{1E9534F7-2DB9-B741-B6FA-FB0233E0D88C}"/>
              </a:ext>
            </a:extLst>
          </p:cNvPr>
          <p:cNvSpPr>
            <a:spLocks noGrp="1" noChangeAspect="1"/>
          </p:cNvSpPr>
          <p:nvPr>
            <p:ph type="pic" sz="quarter" idx="32" hasCustomPrompt="1"/>
          </p:nvPr>
        </p:nvSpPr>
        <p:spPr>
          <a:xfrm>
            <a:off x="9048565"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2" name="Date Placeholder 45">
            <a:extLst>
              <a:ext uri="{FF2B5EF4-FFF2-40B4-BE49-F238E27FC236}">
                <a16:creationId xmlns:a16="http://schemas.microsoft.com/office/drawing/2014/main" id="{44BE5F50-6076-6340-9DED-F04B828A1590}"/>
              </a:ext>
            </a:extLst>
          </p:cNvPr>
          <p:cNvSpPr>
            <a:spLocks noGrp="1"/>
          </p:cNvSpPr>
          <p:nvPr>
            <p:ph type="dt" sz="half" idx="2"/>
          </p:nvPr>
        </p:nvSpPr>
        <p:spPr>
          <a:xfrm>
            <a:off x="535486" y="6586325"/>
            <a:ext cx="2743915" cy="107722"/>
          </a:xfrm>
          <a:prstGeom prst="rect">
            <a:avLst/>
          </a:prstGeom>
          <a:noFill/>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077ADA79-E0EB-A747-B4C5-7F41DDCEB6D1}" type="datetime3">
              <a:t>30 September 2024</a:t>
            </a:fld>
            <a:endParaRPr lang="en-US"/>
          </a:p>
        </p:txBody>
      </p:sp>
      <p:sp>
        <p:nvSpPr>
          <p:cNvPr id="50" name="Footer Placeholder 46">
            <a:extLst>
              <a:ext uri="{FF2B5EF4-FFF2-40B4-BE49-F238E27FC236}">
                <a16:creationId xmlns:a16="http://schemas.microsoft.com/office/drawing/2014/main" id="{E5A028A9-CAA6-6A4C-B73E-D3E671FF7C63}"/>
              </a:ext>
            </a:extLst>
          </p:cNvPr>
          <p:cNvSpPr>
            <a:spLocks noGrp="1"/>
          </p:cNvSpPr>
          <p:nvPr>
            <p:ph type="ftr" sz="quarter" idx="3"/>
          </p:nvPr>
        </p:nvSpPr>
        <p:spPr>
          <a:xfrm>
            <a:off x="4038063" y="6577816"/>
            <a:ext cx="4115872" cy="107722"/>
          </a:xfrm>
          <a:prstGeom prst="rect">
            <a:avLst/>
          </a:prstGeom>
          <a:noFill/>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51" name="Slide Number Placeholder 47">
            <a:extLst>
              <a:ext uri="{FF2B5EF4-FFF2-40B4-BE49-F238E27FC236}">
                <a16:creationId xmlns:a16="http://schemas.microsoft.com/office/drawing/2014/main" id="{7952EF8B-4D73-EB4C-9D8A-9A55D9C3C721}"/>
              </a:ext>
            </a:extLst>
          </p:cNvPr>
          <p:cNvSpPr>
            <a:spLocks noGrp="1"/>
          </p:cNvSpPr>
          <p:nvPr>
            <p:ph type="sldNum" sz="quarter" idx="4"/>
          </p:nvPr>
        </p:nvSpPr>
        <p:spPr>
          <a:xfrm>
            <a:off x="11408288" y="6577228"/>
            <a:ext cx="253444" cy="107722"/>
          </a:xfrm>
          <a:prstGeom prst="rect">
            <a:avLst/>
          </a:prstGeom>
          <a:noFill/>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4" name="Picture Placeholder 21">
            <a:extLst>
              <a:ext uri="{FF2B5EF4-FFF2-40B4-BE49-F238E27FC236}">
                <a16:creationId xmlns:a16="http://schemas.microsoft.com/office/drawing/2014/main" id="{1D4425F1-3947-9688-343D-482840D86158}"/>
              </a:ext>
            </a:extLst>
          </p:cNvPr>
          <p:cNvSpPr>
            <a:spLocks noGrp="1" noChangeAspect="1"/>
          </p:cNvSpPr>
          <p:nvPr>
            <p:ph type="pic" sz="quarter" idx="56" hasCustomPrompt="1"/>
          </p:nvPr>
        </p:nvSpPr>
        <p:spPr>
          <a:xfrm>
            <a:off x="10467734"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9" name="Text Placeholder 4">
            <a:extLst>
              <a:ext uri="{FF2B5EF4-FFF2-40B4-BE49-F238E27FC236}">
                <a16:creationId xmlns:a16="http://schemas.microsoft.com/office/drawing/2014/main" id="{058CF8A6-32E5-C43B-08B3-00367805BA81}"/>
              </a:ext>
            </a:extLst>
          </p:cNvPr>
          <p:cNvSpPr>
            <a:spLocks noGrp="1"/>
          </p:cNvSpPr>
          <p:nvPr>
            <p:ph type="body" sz="quarter" idx="57" hasCustomPrompt="1"/>
          </p:nvPr>
        </p:nvSpPr>
        <p:spPr>
          <a:xfrm>
            <a:off x="1932848"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1" name="Text Placeholder 5">
            <a:extLst>
              <a:ext uri="{FF2B5EF4-FFF2-40B4-BE49-F238E27FC236}">
                <a16:creationId xmlns:a16="http://schemas.microsoft.com/office/drawing/2014/main" id="{3B2A55ED-BA01-F8B5-7318-2D86BA29A85F}"/>
              </a:ext>
            </a:extLst>
          </p:cNvPr>
          <p:cNvSpPr>
            <a:spLocks noGrp="1"/>
          </p:cNvSpPr>
          <p:nvPr>
            <p:ph type="body" sz="quarter" idx="58" hasCustomPrompt="1"/>
          </p:nvPr>
        </p:nvSpPr>
        <p:spPr>
          <a:xfrm>
            <a:off x="1932848"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3" name="Text Placeholder 4">
            <a:extLst>
              <a:ext uri="{FF2B5EF4-FFF2-40B4-BE49-F238E27FC236}">
                <a16:creationId xmlns:a16="http://schemas.microsoft.com/office/drawing/2014/main" id="{DF9EA3E3-166D-2120-4EB3-75E9E72ABD80}"/>
              </a:ext>
            </a:extLst>
          </p:cNvPr>
          <p:cNvSpPr>
            <a:spLocks noGrp="1"/>
          </p:cNvSpPr>
          <p:nvPr>
            <p:ph type="body" sz="quarter" idx="59" hasCustomPrompt="1"/>
          </p:nvPr>
        </p:nvSpPr>
        <p:spPr>
          <a:xfrm>
            <a:off x="3359866"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5" name="Text Placeholder 5">
            <a:extLst>
              <a:ext uri="{FF2B5EF4-FFF2-40B4-BE49-F238E27FC236}">
                <a16:creationId xmlns:a16="http://schemas.microsoft.com/office/drawing/2014/main" id="{D41B5EDB-70D1-27AF-4F59-01FDB57BF5C4}"/>
              </a:ext>
            </a:extLst>
          </p:cNvPr>
          <p:cNvSpPr>
            <a:spLocks noGrp="1"/>
          </p:cNvSpPr>
          <p:nvPr>
            <p:ph type="body" sz="quarter" idx="60" hasCustomPrompt="1"/>
          </p:nvPr>
        </p:nvSpPr>
        <p:spPr>
          <a:xfrm>
            <a:off x="3359866"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7" name="Text Placeholder 4">
            <a:extLst>
              <a:ext uri="{FF2B5EF4-FFF2-40B4-BE49-F238E27FC236}">
                <a16:creationId xmlns:a16="http://schemas.microsoft.com/office/drawing/2014/main" id="{817679BB-F1BD-CF38-5ABF-94BA185D5719}"/>
              </a:ext>
            </a:extLst>
          </p:cNvPr>
          <p:cNvSpPr>
            <a:spLocks noGrp="1"/>
          </p:cNvSpPr>
          <p:nvPr>
            <p:ph type="body" sz="quarter" idx="61" hasCustomPrompt="1"/>
          </p:nvPr>
        </p:nvSpPr>
        <p:spPr>
          <a:xfrm>
            <a:off x="4786884"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9" name="Text Placeholder 5">
            <a:extLst>
              <a:ext uri="{FF2B5EF4-FFF2-40B4-BE49-F238E27FC236}">
                <a16:creationId xmlns:a16="http://schemas.microsoft.com/office/drawing/2014/main" id="{699F55A1-5744-3C70-96DF-49BEC9D9F4AA}"/>
              </a:ext>
            </a:extLst>
          </p:cNvPr>
          <p:cNvSpPr>
            <a:spLocks noGrp="1"/>
          </p:cNvSpPr>
          <p:nvPr>
            <p:ph type="body" sz="quarter" idx="62" hasCustomPrompt="1"/>
          </p:nvPr>
        </p:nvSpPr>
        <p:spPr>
          <a:xfrm>
            <a:off x="4786884"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1" name="Text Placeholder 4">
            <a:extLst>
              <a:ext uri="{FF2B5EF4-FFF2-40B4-BE49-F238E27FC236}">
                <a16:creationId xmlns:a16="http://schemas.microsoft.com/office/drawing/2014/main" id="{8B4BE1D0-DA8F-1902-9105-2A6523FDCCCF}"/>
              </a:ext>
            </a:extLst>
          </p:cNvPr>
          <p:cNvSpPr>
            <a:spLocks noGrp="1"/>
          </p:cNvSpPr>
          <p:nvPr>
            <p:ph type="body" sz="quarter" idx="63" hasCustomPrompt="1"/>
          </p:nvPr>
        </p:nvSpPr>
        <p:spPr>
          <a:xfrm>
            <a:off x="6158485"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3" name="Text Placeholder 5">
            <a:extLst>
              <a:ext uri="{FF2B5EF4-FFF2-40B4-BE49-F238E27FC236}">
                <a16:creationId xmlns:a16="http://schemas.microsoft.com/office/drawing/2014/main" id="{89CFAD58-C447-3891-79AE-023CE2B0709A}"/>
              </a:ext>
            </a:extLst>
          </p:cNvPr>
          <p:cNvSpPr>
            <a:spLocks noGrp="1"/>
          </p:cNvSpPr>
          <p:nvPr>
            <p:ph type="body" sz="quarter" idx="64" hasCustomPrompt="1"/>
          </p:nvPr>
        </p:nvSpPr>
        <p:spPr>
          <a:xfrm>
            <a:off x="6158485"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5" name="Text Placeholder 4">
            <a:extLst>
              <a:ext uri="{FF2B5EF4-FFF2-40B4-BE49-F238E27FC236}">
                <a16:creationId xmlns:a16="http://schemas.microsoft.com/office/drawing/2014/main" id="{0A2F6C1B-1590-FAA7-85E1-D8DF3F6EC7EF}"/>
              </a:ext>
            </a:extLst>
          </p:cNvPr>
          <p:cNvSpPr>
            <a:spLocks noGrp="1"/>
          </p:cNvSpPr>
          <p:nvPr>
            <p:ph type="body" sz="quarter" idx="65" hasCustomPrompt="1"/>
          </p:nvPr>
        </p:nvSpPr>
        <p:spPr>
          <a:xfrm>
            <a:off x="7599358"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7" name="Text Placeholder 5">
            <a:extLst>
              <a:ext uri="{FF2B5EF4-FFF2-40B4-BE49-F238E27FC236}">
                <a16:creationId xmlns:a16="http://schemas.microsoft.com/office/drawing/2014/main" id="{D7E7FAE7-D169-E419-8577-93D747D45EBB}"/>
              </a:ext>
            </a:extLst>
          </p:cNvPr>
          <p:cNvSpPr>
            <a:spLocks noGrp="1"/>
          </p:cNvSpPr>
          <p:nvPr>
            <p:ph type="body" sz="quarter" idx="66" hasCustomPrompt="1"/>
          </p:nvPr>
        </p:nvSpPr>
        <p:spPr>
          <a:xfrm>
            <a:off x="7599358"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9" name="Text Placeholder 4">
            <a:extLst>
              <a:ext uri="{FF2B5EF4-FFF2-40B4-BE49-F238E27FC236}">
                <a16:creationId xmlns:a16="http://schemas.microsoft.com/office/drawing/2014/main" id="{88A31712-27A3-8C82-D343-DA9787E3DD2F}"/>
              </a:ext>
            </a:extLst>
          </p:cNvPr>
          <p:cNvSpPr>
            <a:spLocks noGrp="1"/>
          </p:cNvSpPr>
          <p:nvPr>
            <p:ph type="body" sz="quarter" idx="67" hasCustomPrompt="1"/>
          </p:nvPr>
        </p:nvSpPr>
        <p:spPr>
          <a:xfrm>
            <a:off x="9054085"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1" name="Text Placeholder 5">
            <a:extLst>
              <a:ext uri="{FF2B5EF4-FFF2-40B4-BE49-F238E27FC236}">
                <a16:creationId xmlns:a16="http://schemas.microsoft.com/office/drawing/2014/main" id="{6CB8D6DE-A1FA-6C36-D579-571563C5BE38}"/>
              </a:ext>
            </a:extLst>
          </p:cNvPr>
          <p:cNvSpPr>
            <a:spLocks noGrp="1"/>
          </p:cNvSpPr>
          <p:nvPr>
            <p:ph type="body" sz="quarter" idx="68" hasCustomPrompt="1"/>
          </p:nvPr>
        </p:nvSpPr>
        <p:spPr>
          <a:xfrm>
            <a:off x="9054085"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33" name="Text Placeholder 4">
            <a:extLst>
              <a:ext uri="{FF2B5EF4-FFF2-40B4-BE49-F238E27FC236}">
                <a16:creationId xmlns:a16="http://schemas.microsoft.com/office/drawing/2014/main" id="{375028A4-1DDF-5775-0D53-ABA6AB5D725D}"/>
              </a:ext>
            </a:extLst>
          </p:cNvPr>
          <p:cNvSpPr>
            <a:spLocks noGrp="1"/>
          </p:cNvSpPr>
          <p:nvPr>
            <p:ph type="body" sz="quarter" idx="69" hasCustomPrompt="1"/>
          </p:nvPr>
        </p:nvSpPr>
        <p:spPr>
          <a:xfrm>
            <a:off x="10453394"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5" name="Text Placeholder 5">
            <a:extLst>
              <a:ext uri="{FF2B5EF4-FFF2-40B4-BE49-F238E27FC236}">
                <a16:creationId xmlns:a16="http://schemas.microsoft.com/office/drawing/2014/main" id="{BB0CFF4F-E7FE-F6D1-74FF-4205FBCB092D}"/>
              </a:ext>
            </a:extLst>
          </p:cNvPr>
          <p:cNvSpPr>
            <a:spLocks noGrp="1"/>
          </p:cNvSpPr>
          <p:nvPr>
            <p:ph type="body" sz="quarter" idx="70" hasCustomPrompt="1"/>
          </p:nvPr>
        </p:nvSpPr>
        <p:spPr>
          <a:xfrm>
            <a:off x="10453394"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37" name="Picture Placeholder 3">
            <a:extLst>
              <a:ext uri="{FF2B5EF4-FFF2-40B4-BE49-F238E27FC236}">
                <a16:creationId xmlns:a16="http://schemas.microsoft.com/office/drawing/2014/main" id="{1397A0FB-2273-B90F-8D6A-D5998FFB640D}"/>
              </a:ext>
            </a:extLst>
          </p:cNvPr>
          <p:cNvSpPr>
            <a:spLocks noGrp="1" noChangeAspect="1"/>
          </p:cNvSpPr>
          <p:nvPr>
            <p:ph type="pic" sz="quarter" idx="71" hasCustomPrompt="1"/>
          </p:nvPr>
        </p:nvSpPr>
        <p:spPr>
          <a:xfrm>
            <a:off x="533539" y="4121413"/>
            <a:ext cx="1188720" cy="118841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9" name="Text Placeholder 4">
            <a:extLst>
              <a:ext uri="{FF2B5EF4-FFF2-40B4-BE49-F238E27FC236}">
                <a16:creationId xmlns:a16="http://schemas.microsoft.com/office/drawing/2014/main" id="{813AFA07-23B2-A5B7-C160-801FD257C935}"/>
              </a:ext>
            </a:extLst>
          </p:cNvPr>
          <p:cNvSpPr>
            <a:spLocks noGrp="1"/>
          </p:cNvSpPr>
          <p:nvPr>
            <p:ph type="body" sz="quarter" idx="72" hasCustomPrompt="1"/>
          </p:nvPr>
        </p:nvSpPr>
        <p:spPr>
          <a:xfrm>
            <a:off x="533539"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41" name="Text Placeholder 5">
            <a:extLst>
              <a:ext uri="{FF2B5EF4-FFF2-40B4-BE49-F238E27FC236}">
                <a16:creationId xmlns:a16="http://schemas.microsoft.com/office/drawing/2014/main" id="{84F96D1C-FEAC-D281-BC7D-2B31A8083EB2}"/>
              </a:ext>
            </a:extLst>
          </p:cNvPr>
          <p:cNvSpPr>
            <a:spLocks noGrp="1"/>
          </p:cNvSpPr>
          <p:nvPr>
            <p:ph type="body" sz="quarter" idx="73" hasCustomPrompt="1"/>
          </p:nvPr>
        </p:nvSpPr>
        <p:spPr>
          <a:xfrm>
            <a:off x="533539"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43" name="Picture Placeholder 6">
            <a:extLst>
              <a:ext uri="{FF2B5EF4-FFF2-40B4-BE49-F238E27FC236}">
                <a16:creationId xmlns:a16="http://schemas.microsoft.com/office/drawing/2014/main" id="{61FD616B-A505-C15A-7084-13552B917148}"/>
              </a:ext>
            </a:extLst>
          </p:cNvPr>
          <p:cNvSpPr>
            <a:spLocks noGrp="1" noChangeAspect="1"/>
          </p:cNvSpPr>
          <p:nvPr>
            <p:ph type="pic" sz="quarter" idx="74" hasCustomPrompt="1"/>
          </p:nvPr>
        </p:nvSpPr>
        <p:spPr>
          <a:xfrm>
            <a:off x="1952710" y="4121413"/>
            <a:ext cx="1188720" cy="118872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5" name="Picture Placeholder 9">
            <a:extLst>
              <a:ext uri="{FF2B5EF4-FFF2-40B4-BE49-F238E27FC236}">
                <a16:creationId xmlns:a16="http://schemas.microsoft.com/office/drawing/2014/main" id="{BD1315B3-FA96-C045-7DA6-53F806BD587F}"/>
              </a:ext>
            </a:extLst>
          </p:cNvPr>
          <p:cNvSpPr>
            <a:spLocks noGrp="1" noChangeAspect="1"/>
          </p:cNvSpPr>
          <p:nvPr>
            <p:ph type="pic" sz="quarter" idx="75" hasCustomPrompt="1"/>
          </p:nvPr>
        </p:nvSpPr>
        <p:spPr>
          <a:xfrm>
            <a:off x="3371881"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47" name="Picture Placeholder 12">
            <a:extLst>
              <a:ext uri="{FF2B5EF4-FFF2-40B4-BE49-F238E27FC236}">
                <a16:creationId xmlns:a16="http://schemas.microsoft.com/office/drawing/2014/main" id="{E83B9443-E43A-A873-D114-AE85B8EF2EE8}"/>
              </a:ext>
            </a:extLst>
          </p:cNvPr>
          <p:cNvSpPr>
            <a:spLocks noGrp="1" noChangeAspect="1"/>
          </p:cNvSpPr>
          <p:nvPr>
            <p:ph type="pic" sz="quarter" idx="76" hasCustomPrompt="1"/>
          </p:nvPr>
        </p:nvSpPr>
        <p:spPr>
          <a:xfrm>
            <a:off x="4791052"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49" name="Picture Placeholder 15">
            <a:extLst>
              <a:ext uri="{FF2B5EF4-FFF2-40B4-BE49-F238E27FC236}">
                <a16:creationId xmlns:a16="http://schemas.microsoft.com/office/drawing/2014/main" id="{E45CB82C-C5C4-1588-4D40-71E0D39FF50A}"/>
              </a:ext>
            </a:extLst>
          </p:cNvPr>
          <p:cNvSpPr>
            <a:spLocks noGrp="1" noChangeAspect="1"/>
          </p:cNvSpPr>
          <p:nvPr>
            <p:ph type="pic" sz="quarter" idx="77" hasCustomPrompt="1"/>
          </p:nvPr>
        </p:nvSpPr>
        <p:spPr>
          <a:xfrm>
            <a:off x="6210223"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3" name="Picture Placeholder 18">
            <a:extLst>
              <a:ext uri="{FF2B5EF4-FFF2-40B4-BE49-F238E27FC236}">
                <a16:creationId xmlns:a16="http://schemas.microsoft.com/office/drawing/2014/main" id="{DEDE46E8-3BDD-7014-AC1C-DEA32674F8DF}"/>
              </a:ext>
            </a:extLst>
          </p:cNvPr>
          <p:cNvSpPr>
            <a:spLocks noGrp="1" noChangeAspect="1"/>
          </p:cNvSpPr>
          <p:nvPr>
            <p:ph type="pic" sz="quarter" idx="78" hasCustomPrompt="1"/>
          </p:nvPr>
        </p:nvSpPr>
        <p:spPr>
          <a:xfrm>
            <a:off x="7629394"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5" name="Picture Placeholder 21">
            <a:extLst>
              <a:ext uri="{FF2B5EF4-FFF2-40B4-BE49-F238E27FC236}">
                <a16:creationId xmlns:a16="http://schemas.microsoft.com/office/drawing/2014/main" id="{AA903DCB-BB6D-5A1D-DBCD-E715967C7F9E}"/>
              </a:ext>
            </a:extLst>
          </p:cNvPr>
          <p:cNvSpPr>
            <a:spLocks noGrp="1" noChangeAspect="1"/>
          </p:cNvSpPr>
          <p:nvPr>
            <p:ph type="pic" sz="quarter" idx="79" hasCustomPrompt="1"/>
          </p:nvPr>
        </p:nvSpPr>
        <p:spPr>
          <a:xfrm>
            <a:off x="9048565"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6" name="Picture Placeholder 21">
            <a:extLst>
              <a:ext uri="{FF2B5EF4-FFF2-40B4-BE49-F238E27FC236}">
                <a16:creationId xmlns:a16="http://schemas.microsoft.com/office/drawing/2014/main" id="{AC3D3958-842B-B30C-1F63-D623591F7D6C}"/>
              </a:ext>
            </a:extLst>
          </p:cNvPr>
          <p:cNvSpPr>
            <a:spLocks noGrp="1" noChangeAspect="1"/>
          </p:cNvSpPr>
          <p:nvPr>
            <p:ph type="pic" sz="quarter" idx="80" hasCustomPrompt="1"/>
          </p:nvPr>
        </p:nvSpPr>
        <p:spPr>
          <a:xfrm>
            <a:off x="10467734"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8" name="Text Placeholder 4">
            <a:extLst>
              <a:ext uri="{FF2B5EF4-FFF2-40B4-BE49-F238E27FC236}">
                <a16:creationId xmlns:a16="http://schemas.microsoft.com/office/drawing/2014/main" id="{185AA623-674F-A973-6E18-2FFFFE0375A0}"/>
              </a:ext>
            </a:extLst>
          </p:cNvPr>
          <p:cNvSpPr>
            <a:spLocks noGrp="1"/>
          </p:cNvSpPr>
          <p:nvPr>
            <p:ph type="body" sz="quarter" idx="81" hasCustomPrompt="1"/>
          </p:nvPr>
        </p:nvSpPr>
        <p:spPr>
          <a:xfrm>
            <a:off x="1932848"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0" name="Text Placeholder 5">
            <a:extLst>
              <a:ext uri="{FF2B5EF4-FFF2-40B4-BE49-F238E27FC236}">
                <a16:creationId xmlns:a16="http://schemas.microsoft.com/office/drawing/2014/main" id="{E2EBD53E-F3A3-DBAA-2F1A-5358B448A65E}"/>
              </a:ext>
            </a:extLst>
          </p:cNvPr>
          <p:cNvSpPr>
            <a:spLocks noGrp="1"/>
          </p:cNvSpPr>
          <p:nvPr>
            <p:ph type="body" sz="quarter" idx="82" hasCustomPrompt="1"/>
          </p:nvPr>
        </p:nvSpPr>
        <p:spPr>
          <a:xfrm>
            <a:off x="1932848"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62" name="Text Placeholder 4">
            <a:extLst>
              <a:ext uri="{FF2B5EF4-FFF2-40B4-BE49-F238E27FC236}">
                <a16:creationId xmlns:a16="http://schemas.microsoft.com/office/drawing/2014/main" id="{CA1E84C5-21EB-CB3B-2366-924CF2418F6F}"/>
              </a:ext>
            </a:extLst>
          </p:cNvPr>
          <p:cNvSpPr>
            <a:spLocks noGrp="1"/>
          </p:cNvSpPr>
          <p:nvPr>
            <p:ph type="body" sz="quarter" idx="83" hasCustomPrompt="1"/>
          </p:nvPr>
        </p:nvSpPr>
        <p:spPr>
          <a:xfrm>
            <a:off x="3359866"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4" name="Text Placeholder 5">
            <a:extLst>
              <a:ext uri="{FF2B5EF4-FFF2-40B4-BE49-F238E27FC236}">
                <a16:creationId xmlns:a16="http://schemas.microsoft.com/office/drawing/2014/main" id="{7A2BB77D-BE73-A95B-9A81-B0901ED51A7A}"/>
              </a:ext>
            </a:extLst>
          </p:cNvPr>
          <p:cNvSpPr>
            <a:spLocks noGrp="1"/>
          </p:cNvSpPr>
          <p:nvPr>
            <p:ph type="body" sz="quarter" idx="84" hasCustomPrompt="1"/>
          </p:nvPr>
        </p:nvSpPr>
        <p:spPr>
          <a:xfrm>
            <a:off x="3359866"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66" name="Text Placeholder 4">
            <a:extLst>
              <a:ext uri="{FF2B5EF4-FFF2-40B4-BE49-F238E27FC236}">
                <a16:creationId xmlns:a16="http://schemas.microsoft.com/office/drawing/2014/main" id="{0E537FAA-2BFF-EC9F-5EC3-7D5C5546EC1C}"/>
              </a:ext>
            </a:extLst>
          </p:cNvPr>
          <p:cNvSpPr>
            <a:spLocks noGrp="1"/>
          </p:cNvSpPr>
          <p:nvPr>
            <p:ph type="body" sz="quarter" idx="85" hasCustomPrompt="1"/>
          </p:nvPr>
        </p:nvSpPr>
        <p:spPr>
          <a:xfrm>
            <a:off x="4786884"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7" name="Text Placeholder 5">
            <a:extLst>
              <a:ext uri="{FF2B5EF4-FFF2-40B4-BE49-F238E27FC236}">
                <a16:creationId xmlns:a16="http://schemas.microsoft.com/office/drawing/2014/main" id="{9B7EC7B2-13EA-7269-0E64-1645E388968F}"/>
              </a:ext>
            </a:extLst>
          </p:cNvPr>
          <p:cNvSpPr>
            <a:spLocks noGrp="1"/>
          </p:cNvSpPr>
          <p:nvPr>
            <p:ph type="body" sz="quarter" idx="86" hasCustomPrompt="1"/>
          </p:nvPr>
        </p:nvSpPr>
        <p:spPr>
          <a:xfrm>
            <a:off x="4786884"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68" name="Text Placeholder 4">
            <a:extLst>
              <a:ext uri="{FF2B5EF4-FFF2-40B4-BE49-F238E27FC236}">
                <a16:creationId xmlns:a16="http://schemas.microsoft.com/office/drawing/2014/main" id="{55D0AD31-CEB6-57EB-419E-3C4BF0F8AE45}"/>
              </a:ext>
            </a:extLst>
          </p:cNvPr>
          <p:cNvSpPr>
            <a:spLocks noGrp="1"/>
          </p:cNvSpPr>
          <p:nvPr>
            <p:ph type="body" sz="quarter" idx="87" hasCustomPrompt="1"/>
          </p:nvPr>
        </p:nvSpPr>
        <p:spPr>
          <a:xfrm>
            <a:off x="6158485"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9" name="Text Placeholder 5">
            <a:extLst>
              <a:ext uri="{FF2B5EF4-FFF2-40B4-BE49-F238E27FC236}">
                <a16:creationId xmlns:a16="http://schemas.microsoft.com/office/drawing/2014/main" id="{147589C2-3A4F-B54A-9CB3-E62CDE64182E}"/>
              </a:ext>
            </a:extLst>
          </p:cNvPr>
          <p:cNvSpPr>
            <a:spLocks noGrp="1"/>
          </p:cNvSpPr>
          <p:nvPr>
            <p:ph type="body" sz="quarter" idx="88" hasCustomPrompt="1"/>
          </p:nvPr>
        </p:nvSpPr>
        <p:spPr>
          <a:xfrm>
            <a:off x="6158485"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0" name="Text Placeholder 4">
            <a:extLst>
              <a:ext uri="{FF2B5EF4-FFF2-40B4-BE49-F238E27FC236}">
                <a16:creationId xmlns:a16="http://schemas.microsoft.com/office/drawing/2014/main" id="{63408816-0EF0-A98E-B3FE-2A9C3089154D}"/>
              </a:ext>
            </a:extLst>
          </p:cNvPr>
          <p:cNvSpPr>
            <a:spLocks noGrp="1"/>
          </p:cNvSpPr>
          <p:nvPr>
            <p:ph type="body" sz="quarter" idx="89" hasCustomPrompt="1"/>
          </p:nvPr>
        </p:nvSpPr>
        <p:spPr>
          <a:xfrm>
            <a:off x="7599358"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71" name="Text Placeholder 5">
            <a:extLst>
              <a:ext uri="{FF2B5EF4-FFF2-40B4-BE49-F238E27FC236}">
                <a16:creationId xmlns:a16="http://schemas.microsoft.com/office/drawing/2014/main" id="{F6AD2BE2-E8BC-8BEC-F544-079D0CC90DBA}"/>
              </a:ext>
            </a:extLst>
          </p:cNvPr>
          <p:cNvSpPr>
            <a:spLocks noGrp="1"/>
          </p:cNvSpPr>
          <p:nvPr>
            <p:ph type="body" sz="quarter" idx="90" hasCustomPrompt="1"/>
          </p:nvPr>
        </p:nvSpPr>
        <p:spPr>
          <a:xfrm>
            <a:off x="7599358"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2" name="Text Placeholder 4">
            <a:extLst>
              <a:ext uri="{FF2B5EF4-FFF2-40B4-BE49-F238E27FC236}">
                <a16:creationId xmlns:a16="http://schemas.microsoft.com/office/drawing/2014/main" id="{EFE37B27-BAD3-1165-BF9E-60DD2E04419C}"/>
              </a:ext>
            </a:extLst>
          </p:cNvPr>
          <p:cNvSpPr>
            <a:spLocks noGrp="1"/>
          </p:cNvSpPr>
          <p:nvPr>
            <p:ph type="body" sz="quarter" idx="91" hasCustomPrompt="1"/>
          </p:nvPr>
        </p:nvSpPr>
        <p:spPr>
          <a:xfrm>
            <a:off x="9054085"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74" name="Text Placeholder 5">
            <a:extLst>
              <a:ext uri="{FF2B5EF4-FFF2-40B4-BE49-F238E27FC236}">
                <a16:creationId xmlns:a16="http://schemas.microsoft.com/office/drawing/2014/main" id="{AA58134C-CBB3-9E00-C5C2-6D243F7713E1}"/>
              </a:ext>
            </a:extLst>
          </p:cNvPr>
          <p:cNvSpPr>
            <a:spLocks noGrp="1"/>
          </p:cNvSpPr>
          <p:nvPr>
            <p:ph type="body" sz="quarter" idx="92" hasCustomPrompt="1"/>
          </p:nvPr>
        </p:nvSpPr>
        <p:spPr>
          <a:xfrm>
            <a:off x="9054085"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6" name="Text Placeholder 4">
            <a:extLst>
              <a:ext uri="{FF2B5EF4-FFF2-40B4-BE49-F238E27FC236}">
                <a16:creationId xmlns:a16="http://schemas.microsoft.com/office/drawing/2014/main" id="{ED0CB7B1-6B86-1413-DA04-636E452C026E}"/>
              </a:ext>
            </a:extLst>
          </p:cNvPr>
          <p:cNvSpPr>
            <a:spLocks noGrp="1"/>
          </p:cNvSpPr>
          <p:nvPr>
            <p:ph type="body" sz="quarter" idx="93" hasCustomPrompt="1"/>
          </p:nvPr>
        </p:nvSpPr>
        <p:spPr>
          <a:xfrm>
            <a:off x="10453394"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78" name="Text Placeholder 5">
            <a:extLst>
              <a:ext uri="{FF2B5EF4-FFF2-40B4-BE49-F238E27FC236}">
                <a16:creationId xmlns:a16="http://schemas.microsoft.com/office/drawing/2014/main" id="{6F3B57D6-272F-FB23-D1D1-C68C2096E8B8}"/>
              </a:ext>
            </a:extLst>
          </p:cNvPr>
          <p:cNvSpPr>
            <a:spLocks noGrp="1"/>
          </p:cNvSpPr>
          <p:nvPr>
            <p:ph type="body" sz="quarter" idx="94" hasCustomPrompt="1"/>
          </p:nvPr>
        </p:nvSpPr>
        <p:spPr>
          <a:xfrm>
            <a:off x="10453394"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Tree>
    <p:extLst>
      <p:ext uri="{BB962C8B-B14F-4D97-AF65-F5344CB8AC3E}">
        <p14:creationId xmlns:p14="http://schemas.microsoft.com/office/powerpoint/2010/main" val="2494224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eadshots - Up to 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E2FD-8D54-3D4D-882D-0BAF07B84534}"/>
              </a:ext>
            </a:extLst>
          </p:cNvPr>
          <p:cNvSpPr>
            <a:spLocks noGrp="1"/>
          </p:cNvSpPr>
          <p:nvPr>
            <p:ph type="title" hasCustomPrompt="1"/>
          </p:nvPr>
        </p:nvSpPr>
        <p:spPr>
          <a:noFill/>
        </p:spPr>
        <p:txBody>
          <a:bodyPr>
            <a:noAutofit/>
          </a:bodyPr>
          <a:lstStyle>
            <a:lvl1pPr>
              <a:lnSpc>
                <a:spcPct val="100000"/>
              </a:lnSpc>
              <a:defRPr/>
            </a:lvl1pPr>
          </a:lstStyle>
          <a:p>
            <a:r>
              <a:rPr lang="en-US"/>
              <a:t>Headshots – up to 20</a:t>
            </a:r>
          </a:p>
        </p:txBody>
      </p:sp>
      <p:sp>
        <p:nvSpPr>
          <p:cNvPr id="72" name="Text Placeholder 2">
            <a:extLst>
              <a:ext uri="{FF2B5EF4-FFF2-40B4-BE49-F238E27FC236}">
                <a16:creationId xmlns:a16="http://schemas.microsoft.com/office/drawing/2014/main" id="{78B02572-80B5-2A40-A464-6313F7364735}"/>
              </a:ext>
            </a:extLst>
          </p:cNvPr>
          <p:cNvSpPr>
            <a:spLocks noGrp="1"/>
          </p:cNvSpPr>
          <p:nvPr>
            <p:ph type="body" sz="quarter" idx="1"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73" name="Picture Placeholder 3">
            <a:extLst>
              <a:ext uri="{FF2B5EF4-FFF2-40B4-BE49-F238E27FC236}">
                <a16:creationId xmlns:a16="http://schemas.microsoft.com/office/drawing/2014/main" id="{749B1025-B730-4015-B2FE-E6F3A1940971}"/>
              </a:ext>
            </a:extLst>
          </p:cNvPr>
          <p:cNvSpPr>
            <a:spLocks noGrp="1"/>
          </p:cNvSpPr>
          <p:nvPr>
            <p:ph type="pic" sz="quarter" idx="2" hasCustomPrompt="1"/>
          </p:nvPr>
        </p:nvSpPr>
        <p:spPr>
          <a:xfrm>
            <a:off x="533540"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E8EF3BE0-4756-EF41-820F-212F77F87342}"/>
              </a:ext>
            </a:extLst>
          </p:cNvPr>
          <p:cNvSpPr>
            <a:spLocks noGrp="1"/>
          </p:cNvSpPr>
          <p:nvPr>
            <p:ph type="body" sz="quarter" idx="3" hasCustomPrompt="1"/>
          </p:nvPr>
        </p:nvSpPr>
        <p:spPr>
          <a:xfrm>
            <a:off x="542458" y="3143608"/>
            <a:ext cx="1021029"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58CEAFB1-ADDD-1F45-8B90-FAFE4BEC62D4}"/>
              </a:ext>
            </a:extLst>
          </p:cNvPr>
          <p:cNvSpPr>
            <a:spLocks noGrp="1"/>
          </p:cNvSpPr>
          <p:nvPr>
            <p:ph type="body" sz="quarter" idx="4" hasCustomPrompt="1"/>
          </p:nvPr>
        </p:nvSpPr>
        <p:spPr>
          <a:xfrm>
            <a:off x="542458" y="3318348"/>
            <a:ext cx="1021029" cy="153888"/>
          </a:xfrm>
          <a:prstGeom prst="rect">
            <a:avLst/>
          </a:prstGeom>
          <a:noFill/>
        </p:spPr>
        <p:txBody>
          <a:bodyPr wrap="square"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4" name="Picture Placeholder 6">
            <a:extLst>
              <a:ext uri="{FF2B5EF4-FFF2-40B4-BE49-F238E27FC236}">
                <a16:creationId xmlns:a16="http://schemas.microsoft.com/office/drawing/2014/main" id="{AC7D3AE0-71A5-49E7-A888-B2EA429DBB19}"/>
              </a:ext>
            </a:extLst>
          </p:cNvPr>
          <p:cNvSpPr>
            <a:spLocks noGrp="1"/>
          </p:cNvSpPr>
          <p:nvPr>
            <p:ph type="pic" sz="quarter" idx="5" hasCustomPrompt="1"/>
          </p:nvPr>
        </p:nvSpPr>
        <p:spPr>
          <a:xfrm>
            <a:off x="1655567"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A53AC012-39E5-EF4E-BD0C-4F5D6CBFEADE}"/>
              </a:ext>
            </a:extLst>
          </p:cNvPr>
          <p:cNvSpPr>
            <a:spLocks noGrp="1"/>
          </p:cNvSpPr>
          <p:nvPr>
            <p:ph type="body" sz="quarter" idx="6" hasCustomPrompt="1"/>
          </p:nvPr>
        </p:nvSpPr>
        <p:spPr>
          <a:xfrm>
            <a:off x="1664816" y="3143608"/>
            <a:ext cx="1024395"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504B007F-A5E7-0949-A9BC-E8F139D45E38}"/>
              </a:ext>
            </a:extLst>
          </p:cNvPr>
          <p:cNvSpPr>
            <a:spLocks noGrp="1"/>
          </p:cNvSpPr>
          <p:nvPr>
            <p:ph type="body" sz="quarter" idx="7" hasCustomPrompt="1"/>
          </p:nvPr>
        </p:nvSpPr>
        <p:spPr>
          <a:xfrm>
            <a:off x="1664816" y="3318348"/>
            <a:ext cx="1024205"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6" name="Picture Placeholder 9">
            <a:extLst>
              <a:ext uri="{FF2B5EF4-FFF2-40B4-BE49-F238E27FC236}">
                <a16:creationId xmlns:a16="http://schemas.microsoft.com/office/drawing/2014/main" id="{E4C881EB-0078-42CE-B709-06C8435799A0}"/>
              </a:ext>
            </a:extLst>
          </p:cNvPr>
          <p:cNvSpPr>
            <a:spLocks noGrp="1"/>
          </p:cNvSpPr>
          <p:nvPr>
            <p:ph type="pic" sz="quarter" idx="8" hasCustomPrompt="1"/>
          </p:nvPr>
        </p:nvSpPr>
        <p:spPr>
          <a:xfrm>
            <a:off x="2777594"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585D1D06-4F2D-BC4B-96E4-3450B34DC210}"/>
              </a:ext>
            </a:extLst>
          </p:cNvPr>
          <p:cNvSpPr>
            <a:spLocks noGrp="1"/>
          </p:cNvSpPr>
          <p:nvPr>
            <p:ph type="body" sz="quarter" idx="9" hasCustomPrompt="1"/>
          </p:nvPr>
        </p:nvSpPr>
        <p:spPr>
          <a:xfrm>
            <a:off x="2784722" y="3143608"/>
            <a:ext cx="1019440"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1" name="Text Placeholder 11">
            <a:extLst>
              <a:ext uri="{FF2B5EF4-FFF2-40B4-BE49-F238E27FC236}">
                <a16:creationId xmlns:a16="http://schemas.microsoft.com/office/drawing/2014/main" id="{9F0DE310-1639-2248-880E-3A14FB0CEDFE}"/>
              </a:ext>
            </a:extLst>
          </p:cNvPr>
          <p:cNvSpPr>
            <a:spLocks noGrp="1"/>
          </p:cNvSpPr>
          <p:nvPr>
            <p:ph type="body" sz="quarter" idx="10" hasCustomPrompt="1"/>
          </p:nvPr>
        </p:nvSpPr>
        <p:spPr>
          <a:xfrm>
            <a:off x="2778808" y="3318348"/>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8" name="Picture Placeholder 12">
            <a:extLst>
              <a:ext uri="{FF2B5EF4-FFF2-40B4-BE49-F238E27FC236}">
                <a16:creationId xmlns:a16="http://schemas.microsoft.com/office/drawing/2014/main" id="{AE492F63-6542-4D0B-88FE-694B4E432FA8}"/>
              </a:ext>
            </a:extLst>
          </p:cNvPr>
          <p:cNvSpPr>
            <a:spLocks noGrp="1"/>
          </p:cNvSpPr>
          <p:nvPr>
            <p:ph type="pic" sz="quarter" idx="11" hasCustomPrompt="1"/>
          </p:nvPr>
        </p:nvSpPr>
        <p:spPr>
          <a:xfrm>
            <a:off x="3899621"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2F08EEAE-17B1-5547-99C5-42572772A2D4}"/>
              </a:ext>
            </a:extLst>
          </p:cNvPr>
          <p:cNvSpPr>
            <a:spLocks noGrp="1"/>
          </p:cNvSpPr>
          <p:nvPr>
            <p:ph type="body" sz="quarter" idx="12" hasCustomPrompt="1"/>
          </p:nvPr>
        </p:nvSpPr>
        <p:spPr>
          <a:xfrm>
            <a:off x="3902277"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7" name="Text Placeholder 14">
            <a:extLst>
              <a:ext uri="{FF2B5EF4-FFF2-40B4-BE49-F238E27FC236}">
                <a16:creationId xmlns:a16="http://schemas.microsoft.com/office/drawing/2014/main" id="{F29F5719-8CD4-6F44-9FAD-89EC324C4714}"/>
              </a:ext>
            </a:extLst>
          </p:cNvPr>
          <p:cNvSpPr>
            <a:spLocks noGrp="1"/>
          </p:cNvSpPr>
          <p:nvPr>
            <p:ph type="body" sz="quarter" idx="13" hasCustomPrompt="1"/>
          </p:nvPr>
        </p:nvSpPr>
        <p:spPr>
          <a:xfrm>
            <a:off x="3901347"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0" name="Picture Placeholder 15">
            <a:extLst>
              <a:ext uri="{FF2B5EF4-FFF2-40B4-BE49-F238E27FC236}">
                <a16:creationId xmlns:a16="http://schemas.microsoft.com/office/drawing/2014/main" id="{01671AFD-E8F7-4C51-9107-C5D859380445}"/>
              </a:ext>
            </a:extLst>
          </p:cNvPr>
          <p:cNvSpPr>
            <a:spLocks noGrp="1"/>
          </p:cNvSpPr>
          <p:nvPr>
            <p:ph type="pic" sz="quarter" idx="14" hasCustomPrompt="1"/>
          </p:nvPr>
        </p:nvSpPr>
        <p:spPr>
          <a:xfrm>
            <a:off x="5021648"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68722A0D-E53E-6647-A803-E3DD7AF90794}"/>
              </a:ext>
            </a:extLst>
          </p:cNvPr>
          <p:cNvSpPr>
            <a:spLocks noGrp="1"/>
          </p:cNvSpPr>
          <p:nvPr>
            <p:ph type="body" sz="quarter" idx="15" hasCustomPrompt="1"/>
          </p:nvPr>
        </p:nvSpPr>
        <p:spPr>
          <a:xfrm>
            <a:off x="5024787"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3" name="Text Placeholder 17">
            <a:extLst>
              <a:ext uri="{FF2B5EF4-FFF2-40B4-BE49-F238E27FC236}">
                <a16:creationId xmlns:a16="http://schemas.microsoft.com/office/drawing/2014/main" id="{EF502C1F-555C-F541-9D1E-792BF43C1ED5}"/>
              </a:ext>
            </a:extLst>
          </p:cNvPr>
          <p:cNvSpPr>
            <a:spLocks noGrp="1"/>
          </p:cNvSpPr>
          <p:nvPr>
            <p:ph type="body" sz="quarter" idx="16" hasCustomPrompt="1"/>
          </p:nvPr>
        </p:nvSpPr>
        <p:spPr>
          <a:xfrm>
            <a:off x="5024076"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2" name="Picture Placeholder 18">
            <a:extLst>
              <a:ext uri="{FF2B5EF4-FFF2-40B4-BE49-F238E27FC236}">
                <a16:creationId xmlns:a16="http://schemas.microsoft.com/office/drawing/2014/main" id="{C34A2E17-4423-4EEB-9F78-CA495416C964}"/>
              </a:ext>
            </a:extLst>
          </p:cNvPr>
          <p:cNvSpPr>
            <a:spLocks noGrp="1"/>
          </p:cNvSpPr>
          <p:nvPr>
            <p:ph type="pic" sz="quarter" idx="17" hasCustomPrompt="1"/>
          </p:nvPr>
        </p:nvSpPr>
        <p:spPr>
          <a:xfrm>
            <a:off x="6143676"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598AB1E4-A06F-E742-B405-340EF4698A49}"/>
              </a:ext>
            </a:extLst>
          </p:cNvPr>
          <p:cNvSpPr>
            <a:spLocks noGrp="1"/>
          </p:cNvSpPr>
          <p:nvPr>
            <p:ph type="body" sz="quarter" idx="18" hasCustomPrompt="1"/>
          </p:nvPr>
        </p:nvSpPr>
        <p:spPr>
          <a:xfrm>
            <a:off x="6147298"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9" name="Text Placeholder 20">
            <a:extLst>
              <a:ext uri="{FF2B5EF4-FFF2-40B4-BE49-F238E27FC236}">
                <a16:creationId xmlns:a16="http://schemas.microsoft.com/office/drawing/2014/main" id="{1FB33549-9554-2A4C-AAF9-49F94D1E5442}"/>
              </a:ext>
            </a:extLst>
          </p:cNvPr>
          <p:cNvSpPr>
            <a:spLocks noGrp="1"/>
          </p:cNvSpPr>
          <p:nvPr>
            <p:ph type="body" sz="quarter" idx="19" hasCustomPrompt="1"/>
          </p:nvPr>
        </p:nvSpPr>
        <p:spPr>
          <a:xfrm>
            <a:off x="6146806" y="3318348"/>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4" name="Picture Placeholder 21">
            <a:extLst>
              <a:ext uri="{FF2B5EF4-FFF2-40B4-BE49-F238E27FC236}">
                <a16:creationId xmlns:a16="http://schemas.microsoft.com/office/drawing/2014/main" id="{21CA9357-4B3D-4FAB-8F0E-88B3B140A666}"/>
              </a:ext>
            </a:extLst>
          </p:cNvPr>
          <p:cNvSpPr>
            <a:spLocks noGrp="1"/>
          </p:cNvSpPr>
          <p:nvPr>
            <p:ph type="pic" sz="quarter" idx="20" hasCustomPrompt="1"/>
          </p:nvPr>
        </p:nvSpPr>
        <p:spPr>
          <a:xfrm>
            <a:off x="7265703"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3" name="Text Placeholder 22">
            <a:extLst>
              <a:ext uri="{FF2B5EF4-FFF2-40B4-BE49-F238E27FC236}">
                <a16:creationId xmlns:a16="http://schemas.microsoft.com/office/drawing/2014/main" id="{AD65AA34-D580-2244-B02A-493A1DE05A59}"/>
              </a:ext>
            </a:extLst>
          </p:cNvPr>
          <p:cNvSpPr>
            <a:spLocks noGrp="1"/>
          </p:cNvSpPr>
          <p:nvPr>
            <p:ph type="body" sz="quarter" idx="21" hasCustomPrompt="1"/>
          </p:nvPr>
        </p:nvSpPr>
        <p:spPr>
          <a:xfrm>
            <a:off x="7269808"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5" name="Text Placeholder 23">
            <a:extLst>
              <a:ext uri="{FF2B5EF4-FFF2-40B4-BE49-F238E27FC236}">
                <a16:creationId xmlns:a16="http://schemas.microsoft.com/office/drawing/2014/main" id="{D3D4987E-2A3F-0042-A688-243F1B0AE296}"/>
              </a:ext>
            </a:extLst>
          </p:cNvPr>
          <p:cNvSpPr>
            <a:spLocks noGrp="1"/>
          </p:cNvSpPr>
          <p:nvPr>
            <p:ph type="body" sz="quarter" idx="22" hasCustomPrompt="1"/>
          </p:nvPr>
        </p:nvSpPr>
        <p:spPr>
          <a:xfrm>
            <a:off x="7269344" y="3318348"/>
            <a:ext cx="1024204"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86" name="Picture Placeholder 24">
            <a:extLst>
              <a:ext uri="{FF2B5EF4-FFF2-40B4-BE49-F238E27FC236}">
                <a16:creationId xmlns:a16="http://schemas.microsoft.com/office/drawing/2014/main" id="{7FCC50B2-15FE-46CE-AD14-DE5B6AAAFBFB}"/>
              </a:ext>
            </a:extLst>
          </p:cNvPr>
          <p:cNvSpPr>
            <a:spLocks noGrp="1"/>
          </p:cNvSpPr>
          <p:nvPr>
            <p:ph type="pic" sz="quarter" idx="23" hasCustomPrompt="1"/>
          </p:nvPr>
        </p:nvSpPr>
        <p:spPr>
          <a:xfrm>
            <a:off x="8387730"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9" name="Text Placeholder 25">
            <a:extLst>
              <a:ext uri="{FF2B5EF4-FFF2-40B4-BE49-F238E27FC236}">
                <a16:creationId xmlns:a16="http://schemas.microsoft.com/office/drawing/2014/main" id="{3693D354-0B74-2E41-83FB-52557CA09D59}"/>
              </a:ext>
            </a:extLst>
          </p:cNvPr>
          <p:cNvSpPr>
            <a:spLocks noGrp="1"/>
          </p:cNvSpPr>
          <p:nvPr>
            <p:ph type="body" sz="quarter" idx="24" hasCustomPrompt="1"/>
          </p:nvPr>
        </p:nvSpPr>
        <p:spPr>
          <a:xfrm>
            <a:off x="8392318" y="3143608"/>
            <a:ext cx="1024395"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51" name="Text Placeholder 26">
            <a:extLst>
              <a:ext uri="{FF2B5EF4-FFF2-40B4-BE49-F238E27FC236}">
                <a16:creationId xmlns:a16="http://schemas.microsoft.com/office/drawing/2014/main" id="{04377E61-84F3-C64C-9007-D2C822AAB3A2}"/>
              </a:ext>
            </a:extLst>
          </p:cNvPr>
          <p:cNvSpPr>
            <a:spLocks noGrp="1"/>
          </p:cNvSpPr>
          <p:nvPr>
            <p:ph type="body" sz="quarter" idx="25" hasCustomPrompt="1"/>
          </p:nvPr>
        </p:nvSpPr>
        <p:spPr>
          <a:xfrm>
            <a:off x="8391882" y="3318348"/>
            <a:ext cx="1024395"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88" name="Picture Placeholder 27">
            <a:extLst>
              <a:ext uri="{FF2B5EF4-FFF2-40B4-BE49-F238E27FC236}">
                <a16:creationId xmlns:a16="http://schemas.microsoft.com/office/drawing/2014/main" id="{305CC6DA-A1CD-495C-ADFC-C16B4826D318}"/>
              </a:ext>
            </a:extLst>
          </p:cNvPr>
          <p:cNvSpPr>
            <a:spLocks noGrp="1"/>
          </p:cNvSpPr>
          <p:nvPr>
            <p:ph type="pic" sz="quarter" idx="26" hasCustomPrompt="1"/>
          </p:nvPr>
        </p:nvSpPr>
        <p:spPr>
          <a:xfrm>
            <a:off x="9509757"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55" name="Text Placeholder 28">
            <a:extLst>
              <a:ext uri="{FF2B5EF4-FFF2-40B4-BE49-F238E27FC236}">
                <a16:creationId xmlns:a16="http://schemas.microsoft.com/office/drawing/2014/main" id="{11500CF2-EDEC-964B-8AC6-C04FF4BBD94C}"/>
              </a:ext>
            </a:extLst>
          </p:cNvPr>
          <p:cNvSpPr>
            <a:spLocks noGrp="1"/>
          </p:cNvSpPr>
          <p:nvPr>
            <p:ph type="body" sz="quarter" idx="27" hasCustomPrompt="1"/>
          </p:nvPr>
        </p:nvSpPr>
        <p:spPr>
          <a:xfrm>
            <a:off x="9514829"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7" name="Text Placeholder 29">
            <a:extLst>
              <a:ext uri="{FF2B5EF4-FFF2-40B4-BE49-F238E27FC236}">
                <a16:creationId xmlns:a16="http://schemas.microsoft.com/office/drawing/2014/main" id="{4D98955F-4393-C74B-8823-8A7DC9A260A9}"/>
              </a:ext>
            </a:extLst>
          </p:cNvPr>
          <p:cNvSpPr>
            <a:spLocks noGrp="1"/>
          </p:cNvSpPr>
          <p:nvPr>
            <p:ph type="body" sz="quarter" idx="28" hasCustomPrompt="1"/>
          </p:nvPr>
        </p:nvSpPr>
        <p:spPr>
          <a:xfrm>
            <a:off x="9514612"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9" name="Picture Placeholder 30">
            <a:extLst>
              <a:ext uri="{FF2B5EF4-FFF2-40B4-BE49-F238E27FC236}">
                <a16:creationId xmlns:a16="http://schemas.microsoft.com/office/drawing/2014/main" id="{CA38E8C6-61C7-47E6-88B0-5ECE3EF79CDC}"/>
              </a:ext>
            </a:extLst>
          </p:cNvPr>
          <p:cNvSpPr>
            <a:spLocks noGrp="1"/>
          </p:cNvSpPr>
          <p:nvPr>
            <p:ph type="pic" sz="quarter" idx="29" hasCustomPrompt="1"/>
          </p:nvPr>
        </p:nvSpPr>
        <p:spPr>
          <a:xfrm>
            <a:off x="10631785"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1" name="Text Placeholder 31">
            <a:extLst>
              <a:ext uri="{FF2B5EF4-FFF2-40B4-BE49-F238E27FC236}">
                <a16:creationId xmlns:a16="http://schemas.microsoft.com/office/drawing/2014/main" id="{23D7CBDD-52E8-2947-8A55-1930B5D4ED36}"/>
              </a:ext>
            </a:extLst>
          </p:cNvPr>
          <p:cNvSpPr>
            <a:spLocks noGrp="1"/>
          </p:cNvSpPr>
          <p:nvPr>
            <p:ph type="body" sz="quarter" idx="30" hasCustomPrompt="1"/>
          </p:nvPr>
        </p:nvSpPr>
        <p:spPr>
          <a:xfrm>
            <a:off x="10637337"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63" name="Text Placeholder 32">
            <a:extLst>
              <a:ext uri="{FF2B5EF4-FFF2-40B4-BE49-F238E27FC236}">
                <a16:creationId xmlns:a16="http://schemas.microsoft.com/office/drawing/2014/main" id="{A5CF3525-6ECA-F04E-9C5C-523C017231C6}"/>
              </a:ext>
            </a:extLst>
          </p:cNvPr>
          <p:cNvSpPr>
            <a:spLocks noGrp="1"/>
          </p:cNvSpPr>
          <p:nvPr>
            <p:ph type="body" sz="quarter" idx="31" hasCustomPrompt="1"/>
          </p:nvPr>
        </p:nvSpPr>
        <p:spPr>
          <a:xfrm>
            <a:off x="10637337"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9" name="Picture Placeholder 33">
            <a:extLst>
              <a:ext uri="{FF2B5EF4-FFF2-40B4-BE49-F238E27FC236}">
                <a16:creationId xmlns:a16="http://schemas.microsoft.com/office/drawing/2014/main" id="{D8E8B2F0-3427-4249-92A8-BC10BF2C0DA2}"/>
              </a:ext>
            </a:extLst>
          </p:cNvPr>
          <p:cNvSpPr>
            <a:spLocks noGrp="1"/>
          </p:cNvSpPr>
          <p:nvPr>
            <p:ph type="pic" sz="quarter" idx="32" hasCustomPrompt="1"/>
          </p:nvPr>
        </p:nvSpPr>
        <p:spPr>
          <a:xfrm>
            <a:off x="533540"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7" name="Text Placeholder 34">
            <a:extLst>
              <a:ext uri="{FF2B5EF4-FFF2-40B4-BE49-F238E27FC236}">
                <a16:creationId xmlns:a16="http://schemas.microsoft.com/office/drawing/2014/main" id="{5D488343-1C9B-8846-864D-B5D2F55504AD}"/>
              </a:ext>
            </a:extLst>
          </p:cNvPr>
          <p:cNvSpPr>
            <a:spLocks noGrp="1"/>
          </p:cNvSpPr>
          <p:nvPr>
            <p:ph type="body" sz="quarter" idx="33" hasCustomPrompt="1"/>
          </p:nvPr>
        </p:nvSpPr>
        <p:spPr>
          <a:xfrm>
            <a:off x="542458" y="5120046"/>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5">
            <a:extLst>
              <a:ext uri="{FF2B5EF4-FFF2-40B4-BE49-F238E27FC236}">
                <a16:creationId xmlns:a16="http://schemas.microsoft.com/office/drawing/2014/main" id="{5B3581A1-098D-2644-BAC1-0EB031DCE2B4}"/>
              </a:ext>
            </a:extLst>
          </p:cNvPr>
          <p:cNvSpPr>
            <a:spLocks noGrp="1"/>
          </p:cNvSpPr>
          <p:nvPr>
            <p:ph type="body" sz="quarter" idx="34" hasCustomPrompt="1"/>
          </p:nvPr>
        </p:nvSpPr>
        <p:spPr>
          <a:xfrm>
            <a:off x="542458" y="5300709"/>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0" name="Picture Placeholder 36">
            <a:extLst>
              <a:ext uri="{FF2B5EF4-FFF2-40B4-BE49-F238E27FC236}">
                <a16:creationId xmlns:a16="http://schemas.microsoft.com/office/drawing/2014/main" id="{FD0DE7C5-E7E1-4D77-8DE1-C3CAFF78A341}"/>
              </a:ext>
            </a:extLst>
          </p:cNvPr>
          <p:cNvSpPr>
            <a:spLocks noGrp="1"/>
          </p:cNvSpPr>
          <p:nvPr>
            <p:ph type="pic" sz="quarter" idx="35" hasCustomPrompt="1"/>
          </p:nvPr>
        </p:nvSpPr>
        <p:spPr>
          <a:xfrm>
            <a:off x="1655567"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9" name="Text Placeholder 37">
            <a:extLst>
              <a:ext uri="{FF2B5EF4-FFF2-40B4-BE49-F238E27FC236}">
                <a16:creationId xmlns:a16="http://schemas.microsoft.com/office/drawing/2014/main" id="{B33A7E8C-A66B-E74A-953B-F286AD5446CA}"/>
              </a:ext>
            </a:extLst>
          </p:cNvPr>
          <p:cNvSpPr>
            <a:spLocks noGrp="1"/>
          </p:cNvSpPr>
          <p:nvPr>
            <p:ph type="body" sz="quarter" idx="36" hasCustomPrompt="1"/>
          </p:nvPr>
        </p:nvSpPr>
        <p:spPr>
          <a:xfrm>
            <a:off x="1664816" y="5120046"/>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8">
            <a:extLst>
              <a:ext uri="{FF2B5EF4-FFF2-40B4-BE49-F238E27FC236}">
                <a16:creationId xmlns:a16="http://schemas.microsoft.com/office/drawing/2014/main" id="{F9D81019-5E2D-A748-9B24-E2A7F1F743BD}"/>
              </a:ext>
            </a:extLst>
          </p:cNvPr>
          <p:cNvSpPr>
            <a:spLocks noGrp="1"/>
          </p:cNvSpPr>
          <p:nvPr>
            <p:ph type="body" sz="quarter" idx="37" hasCustomPrompt="1"/>
          </p:nvPr>
        </p:nvSpPr>
        <p:spPr>
          <a:xfrm>
            <a:off x="1664816" y="5300709"/>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1" name="Picture Placeholder 39">
            <a:extLst>
              <a:ext uri="{FF2B5EF4-FFF2-40B4-BE49-F238E27FC236}">
                <a16:creationId xmlns:a16="http://schemas.microsoft.com/office/drawing/2014/main" id="{20A58B36-A69A-40E7-ADD3-4909472DD91E}"/>
              </a:ext>
            </a:extLst>
          </p:cNvPr>
          <p:cNvSpPr>
            <a:spLocks noGrp="1"/>
          </p:cNvSpPr>
          <p:nvPr>
            <p:ph type="pic" sz="quarter" idx="38" hasCustomPrompt="1"/>
          </p:nvPr>
        </p:nvSpPr>
        <p:spPr>
          <a:xfrm>
            <a:off x="2777594"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5" name="Text Placeholder 40">
            <a:extLst>
              <a:ext uri="{FF2B5EF4-FFF2-40B4-BE49-F238E27FC236}">
                <a16:creationId xmlns:a16="http://schemas.microsoft.com/office/drawing/2014/main" id="{4CC018BE-7641-0646-B57C-BC2AE363ED71}"/>
              </a:ext>
            </a:extLst>
          </p:cNvPr>
          <p:cNvSpPr>
            <a:spLocks noGrp="1"/>
          </p:cNvSpPr>
          <p:nvPr>
            <p:ph type="body" sz="quarter" idx="39" hasCustomPrompt="1"/>
          </p:nvPr>
        </p:nvSpPr>
        <p:spPr>
          <a:xfrm>
            <a:off x="2783473"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41">
            <a:extLst>
              <a:ext uri="{FF2B5EF4-FFF2-40B4-BE49-F238E27FC236}">
                <a16:creationId xmlns:a16="http://schemas.microsoft.com/office/drawing/2014/main" id="{B0692339-316F-9A4B-9971-062A5301EC13}"/>
              </a:ext>
            </a:extLst>
          </p:cNvPr>
          <p:cNvSpPr>
            <a:spLocks noGrp="1"/>
          </p:cNvSpPr>
          <p:nvPr>
            <p:ph type="body" sz="quarter" idx="40" hasCustomPrompt="1"/>
          </p:nvPr>
        </p:nvSpPr>
        <p:spPr>
          <a:xfrm>
            <a:off x="2783599" y="5300709"/>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2" name="Picture Placeholder 42">
            <a:extLst>
              <a:ext uri="{FF2B5EF4-FFF2-40B4-BE49-F238E27FC236}">
                <a16:creationId xmlns:a16="http://schemas.microsoft.com/office/drawing/2014/main" id="{020CC3CF-67D8-4937-82F6-11286A74AB6F}"/>
              </a:ext>
            </a:extLst>
          </p:cNvPr>
          <p:cNvSpPr>
            <a:spLocks noGrp="1"/>
          </p:cNvSpPr>
          <p:nvPr>
            <p:ph type="pic" sz="quarter" idx="41" hasCustomPrompt="1"/>
          </p:nvPr>
        </p:nvSpPr>
        <p:spPr>
          <a:xfrm>
            <a:off x="3899621"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08" name="Text Placeholder 43">
            <a:extLst>
              <a:ext uri="{FF2B5EF4-FFF2-40B4-BE49-F238E27FC236}">
                <a16:creationId xmlns:a16="http://schemas.microsoft.com/office/drawing/2014/main" id="{F2E79B80-B6F7-964E-BF89-9B351CA3A59C}"/>
              </a:ext>
            </a:extLst>
          </p:cNvPr>
          <p:cNvSpPr>
            <a:spLocks noGrp="1"/>
          </p:cNvSpPr>
          <p:nvPr>
            <p:ph type="body" sz="quarter" idx="42" hasCustomPrompt="1"/>
          </p:nvPr>
        </p:nvSpPr>
        <p:spPr>
          <a:xfrm>
            <a:off x="3905454"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12" name="Text Placeholder 44">
            <a:extLst>
              <a:ext uri="{FF2B5EF4-FFF2-40B4-BE49-F238E27FC236}">
                <a16:creationId xmlns:a16="http://schemas.microsoft.com/office/drawing/2014/main" id="{F018D580-A2E3-924D-8EED-2B8A99A74255}"/>
              </a:ext>
            </a:extLst>
          </p:cNvPr>
          <p:cNvSpPr>
            <a:spLocks noGrp="1"/>
          </p:cNvSpPr>
          <p:nvPr>
            <p:ph type="body" sz="quarter" idx="43" hasCustomPrompt="1"/>
          </p:nvPr>
        </p:nvSpPr>
        <p:spPr>
          <a:xfrm>
            <a:off x="3905453"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3" name="Picture Placeholder 45">
            <a:extLst>
              <a:ext uri="{FF2B5EF4-FFF2-40B4-BE49-F238E27FC236}">
                <a16:creationId xmlns:a16="http://schemas.microsoft.com/office/drawing/2014/main" id="{EDD9EC45-27D2-4B9B-9C75-652FE4BA2157}"/>
              </a:ext>
            </a:extLst>
          </p:cNvPr>
          <p:cNvSpPr>
            <a:spLocks noGrp="1"/>
          </p:cNvSpPr>
          <p:nvPr>
            <p:ph type="pic" sz="quarter" idx="44" hasCustomPrompt="1"/>
          </p:nvPr>
        </p:nvSpPr>
        <p:spPr>
          <a:xfrm>
            <a:off x="5021648"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0" name="Text Placeholder 46">
            <a:extLst>
              <a:ext uri="{FF2B5EF4-FFF2-40B4-BE49-F238E27FC236}">
                <a16:creationId xmlns:a16="http://schemas.microsoft.com/office/drawing/2014/main" id="{1A62BD44-EEB9-7F49-9B7D-9479E19CFC02}"/>
              </a:ext>
            </a:extLst>
          </p:cNvPr>
          <p:cNvSpPr>
            <a:spLocks noGrp="1"/>
          </p:cNvSpPr>
          <p:nvPr>
            <p:ph type="body" sz="quarter" idx="45" hasCustomPrompt="1"/>
          </p:nvPr>
        </p:nvSpPr>
        <p:spPr>
          <a:xfrm>
            <a:off x="5027435"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4" name="Text Placeholder 47">
            <a:extLst>
              <a:ext uri="{FF2B5EF4-FFF2-40B4-BE49-F238E27FC236}">
                <a16:creationId xmlns:a16="http://schemas.microsoft.com/office/drawing/2014/main" id="{5249C6DD-3F23-104A-B449-50789EB13681}"/>
              </a:ext>
            </a:extLst>
          </p:cNvPr>
          <p:cNvSpPr>
            <a:spLocks noGrp="1"/>
          </p:cNvSpPr>
          <p:nvPr>
            <p:ph type="body" sz="quarter" idx="46" hasCustomPrompt="1"/>
          </p:nvPr>
        </p:nvSpPr>
        <p:spPr>
          <a:xfrm>
            <a:off x="5027497" y="5300709"/>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4" name="Picture Placeholder 48">
            <a:extLst>
              <a:ext uri="{FF2B5EF4-FFF2-40B4-BE49-F238E27FC236}">
                <a16:creationId xmlns:a16="http://schemas.microsoft.com/office/drawing/2014/main" id="{5AFFAB2C-92CF-49EE-8373-A236E316A2E2}"/>
              </a:ext>
            </a:extLst>
          </p:cNvPr>
          <p:cNvSpPr>
            <a:spLocks noGrp="1"/>
          </p:cNvSpPr>
          <p:nvPr>
            <p:ph type="pic" sz="quarter" idx="47" hasCustomPrompt="1"/>
          </p:nvPr>
        </p:nvSpPr>
        <p:spPr>
          <a:xfrm>
            <a:off x="6143676"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2" name="Text Placeholder 49">
            <a:extLst>
              <a:ext uri="{FF2B5EF4-FFF2-40B4-BE49-F238E27FC236}">
                <a16:creationId xmlns:a16="http://schemas.microsoft.com/office/drawing/2014/main" id="{1AC925DE-2FDE-644C-AF59-4745169355DE}"/>
              </a:ext>
            </a:extLst>
          </p:cNvPr>
          <p:cNvSpPr>
            <a:spLocks noGrp="1"/>
          </p:cNvSpPr>
          <p:nvPr>
            <p:ph type="body" sz="quarter" idx="48" hasCustomPrompt="1"/>
          </p:nvPr>
        </p:nvSpPr>
        <p:spPr>
          <a:xfrm>
            <a:off x="6149416"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36" name="Text Placeholder 50">
            <a:extLst>
              <a:ext uri="{FF2B5EF4-FFF2-40B4-BE49-F238E27FC236}">
                <a16:creationId xmlns:a16="http://schemas.microsoft.com/office/drawing/2014/main" id="{D91302CC-55A1-9C41-A7B9-67674B810BCD}"/>
              </a:ext>
            </a:extLst>
          </p:cNvPr>
          <p:cNvSpPr>
            <a:spLocks noGrp="1"/>
          </p:cNvSpPr>
          <p:nvPr>
            <p:ph type="body" sz="quarter" idx="49" hasCustomPrompt="1"/>
          </p:nvPr>
        </p:nvSpPr>
        <p:spPr>
          <a:xfrm>
            <a:off x="6149351"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5" name="Picture Placeholder 51">
            <a:extLst>
              <a:ext uri="{FF2B5EF4-FFF2-40B4-BE49-F238E27FC236}">
                <a16:creationId xmlns:a16="http://schemas.microsoft.com/office/drawing/2014/main" id="{D3E8AD6B-347A-4B27-945E-B94043FB97E1}"/>
              </a:ext>
            </a:extLst>
          </p:cNvPr>
          <p:cNvSpPr>
            <a:spLocks noGrp="1"/>
          </p:cNvSpPr>
          <p:nvPr>
            <p:ph type="pic" sz="quarter" idx="50" hasCustomPrompt="1"/>
          </p:nvPr>
        </p:nvSpPr>
        <p:spPr>
          <a:xfrm>
            <a:off x="7265703"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44" name="Text Placeholder 52">
            <a:extLst>
              <a:ext uri="{FF2B5EF4-FFF2-40B4-BE49-F238E27FC236}">
                <a16:creationId xmlns:a16="http://schemas.microsoft.com/office/drawing/2014/main" id="{A23D44C8-4B1E-E24B-8DCF-D96526CCF692}"/>
              </a:ext>
            </a:extLst>
          </p:cNvPr>
          <p:cNvSpPr>
            <a:spLocks noGrp="1"/>
          </p:cNvSpPr>
          <p:nvPr>
            <p:ph type="body" sz="quarter" idx="51" hasCustomPrompt="1"/>
          </p:nvPr>
        </p:nvSpPr>
        <p:spPr>
          <a:xfrm>
            <a:off x="7271397"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8" name="Text Placeholder 53">
            <a:extLst>
              <a:ext uri="{FF2B5EF4-FFF2-40B4-BE49-F238E27FC236}">
                <a16:creationId xmlns:a16="http://schemas.microsoft.com/office/drawing/2014/main" id="{E1D50DAE-A829-8D4D-AFCB-5CE06521A139}"/>
              </a:ext>
            </a:extLst>
          </p:cNvPr>
          <p:cNvSpPr>
            <a:spLocks noGrp="1"/>
          </p:cNvSpPr>
          <p:nvPr>
            <p:ph type="body" sz="quarter" idx="52" hasCustomPrompt="1"/>
          </p:nvPr>
        </p:nvSpPr>
        <p:spPr>
          <a:xfrm>
            <a:off x="7271395"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6" name="Picture Placeholder 54">
            <a:extLst>
              <a:ext uri="{FF2B5EF4-FFF2-40B4-BE49-F238E27FC236}">
                <a16:creationId xmlns:a16="http://schemas.microsoft.com/office/drawing/2014/main" id="{EF08F3FA-A172-484A-B0CD-37129E97EF8F}"/>
              </a:ext>
            </a:extLst>
          </p:cNvPr>
          <p:cNvSpPr>
            <a:spLocks noGrp="1"/>
          </p:cNvSpPr>
          <p:nvPr>
            <p:ph type="pic" sz="quarter" idx="53" hasCustomPrompt="1"/>
          </p:nvPr>
        </p:nvSpPr>
        <p:spPr>
          <a:xfrm>
            <a:off x="8387730"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56" name="Text Placeholder 55">
            <a:extLst>
              <a:ext uri="{FF2B5EF4-FFF2-40B4-BE49-F238E27FC236}">
                <a16:creationId xmlns:a16="http://schemas.microsoft.com/office/drawing/2014/main" id="{01FD1131-5693-0D49-9013-E90201A12999}"/>
              </a:ext>
            </a:extLst>
          </p:cNvPr>
          <p:cNvSpPr>
            <a:spLocks noGrp="1"/>
          </p:cNvSpPr>
          <p:nvPr>
            <p:ph type="body" sz="quarter" idx="54" hasCustomPrompt="1"/>
          </p:nvPr>
        </p:nvSpPr>
        <p:spPr>
          <a:xfrm>
            <a:off x="8393379"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60" name="Text Placeholder 56">
            <a:extLst>
              <a:ext uri="{FF2B5EF4-FFF2-40B4-BE49-F238E27FC236}">
                <a16:creationId xmlns:a16="http://schemas.microsoft.com/office/drawing/2014/main" id="{F461921F-1961-DC48-B41F-1EF39947A251}"/>
              </a:ext>
            </a:extLst>
          </p:cNvPr>
          <p:cNvSpPr>
            <a:spLocks noGrp="1"/>
          </p:cNvSpPr>
          <p:nvPr>
            <p:ph type="body" sz="quarter" idx="55" hasCustomPrompt="1"/>
          </p:nvPr>
        </p:nvSpPr>
        <p:spPr>
          <a:xfrm>
            <a:off x="8393440" y="5300709"/>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7" name="Picture Placeholder 57">
            <a:extLst>
              <a:ext uri="{FF2B5EF4-FFF2-40B4-BE49-F238E27FC236}">
                <a16:creationId xmlns:a16="http://schemas.microsoft.com/office/drawing/2014/main" id="{3624940F-A7AD-4613-B22C-DC38FF709F99}"/>
              </a:ext>
            </a:extLst>
          </p:cNvPr>
          <p:cNvSpPr>
            <a:spLocks noGrp="1"/>
          </p:cNvSpPr>
          <p:nvPr>
            <p:ph type="pic" sz="quarter" idx="56" hasCustomPrompt="1"/>
          </p:nvPr>
        </p:nvSpPr>
        <p:spPr>
          <a:xfrm>
            <a:off x="9509757"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68" name="Text Placeholder 58">
            <a:extLst>
              <a:ext uri="{FF2B5EF4-FFF2-40B4-BE49-F238E27FC236}">
                <a16:creationId xmlns:a16="http://schemas.microsoft.com/office/drawing/2014/main" id="{63B389AB-56F9-D244-98EE-AC185A39DB5B}"/>
              </a:ext>
            </a:extLst>
          </p:cNvPr>
          <p:cNvSpPr>
            <a:spLocks noGrp="1"/>
          </p:cNvSpPr>
          <p:nvPr>
            <p:ph type="body" sz="quarter" idx="57" hasCustomPrompt="1"/>
          </p:nvPr>
        </p:nvSpPr>
        <p:spPr>
          <a:xfrm>
            <a:off x="9515360"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72" name="Text Placeholder 59">
            <a:extLst>
              <a:ext uri="{FF2B5EF4-FFF2-40B4-BE49-F238E27FC236}">
                <a16:creationId xmlns:a16="http://schemas.microsoft.com/office/drawing/2014/main" id="{37DF0B59-D77B-4C49-86A0-BDFBAAF1ABEB}"/>
              </a:ext>
            </a:extLst>
          </p:cNvPr>
          <p:cNvSpPr>
            <a:spLocks noGrp="1"/>
          </p:cNvSpPr>
          <p:nvPr>
            <p:ph type="body" sz="quarter" idx="58" hasCustomPrompt="1"/>
          </p:nvPr>
        </p:nvSpPr>
        <p:spPr>
          <a:xfrm>
            <a:off x="9515293"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8" name="Picture Placeholder 60">
            <a:extLst>
              <a:ext uri="{FF2B5EF4-FFF2-40B4-BE49-F238E27FC236}">
                <a16:creationId xmlns:a16="http://schemas.microsoft.com/office/drawing/2014/main" id="{CE84054F-B4A8-4445-9EAA-80858C421F52}"/>
              </a:ext>
            </a:extLst>
          </p:cNvPr>
          <p:cNvSpPr>
            <a:spLocks noGrp="1"/>
          </p:cNvSpPr>
          <p:nvPr>
            <p:ph type="pic" sz="quarter" idx="59" hasCustomPrompt="1"/>
          </p:nvPr>
        </p:nvSpPr>
        <p:spPr>
          <a:xfrm>
            <a:off x="10631785"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80" name="Text Placeholder 61">
            <a:extLst>
              <a:ext uri="{FF2B5EF4-FFF2-40B4-BE49-F238E27FC236}">
                <a16:creationId xmlns:a16="http://schemas.microsoft.com/office/drawing/2014/main" id="{F7B5C705-9535-E74A-8413-EF6BB7539C3A}"/>
              </a:ext>
            </a:extLst>
          </p:cNvPr>
          <p:cNvSpPr>
            <a:spLocks noGrp="1"/>
          </p:cNvSpPr>
          <p:nvPr>
            <p:ph type="body" sz="quarter" idx="60" hasCustomPrompt="1"/>
          </p:nvPr>
        </p:nvSpPr>
        <p:spPr>
          <a:xfrm>
            <a:off x="10637337"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8" name="Text Placeholder 62">
            <a:extLst>
              <a:ext uri="{FF2B5EF4-FFF2-40B4-BE49-F238E27FC236}">
                <a16:creationId xmlns:a16="http://schemas.microsoft.com/office/drawing/2014/main" id="{652329CC-C86A-F64B-B753-EC605EB071C2}"/>
              </a:ext>
            </a:extLst>
          </p:cNvPr>
          <p:cNvSpPr>
            <a:spLocks noGrp="1"/>
          </p:cNvSpPr>
          <p:nvPr>
            <p:ph type="body" sz="quarter" idx="61" hasCustomPrompt="1"/>
          </p:nvPr>
        </p:nvSpPr>
        <p:spPr>
          <a:xfrm>
            <a:off x="10637337"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 name="Date Placeholder 2">
            <a:extLst>
              <a:ext uri="{FF2B5EF4-FFF2-40B4-BE49-F238E27FC236}">
                <a16:creationId xmlns:a16="http://schemas.microsoft.com/office/drawing/2014/main" id="{656F9F2B-CC6C-9D3F-2747-D4BF19A582E7}"/>
              </a:ext>
            </a:extLst>
          </p:cNvPr>
          <p:cNvSpPr>
            <a:spLocks noGrp="1"/>
          </p:cNvSpPr>
          <p:nvPr>
            <p:ph type="dt" sz="half" idx="62"/>
          </p:nvPr>
        </p:nvSpPr>
        <p:spPr>
          <a:noFill/>
        </p:spPr>
        <p:txBody>
          <a:bodyPr>
            <a:noAutofit/>
          </a:bodyPr>
          <a:lstStyle/>
          <a:p>
            <a:fld id="{FF02C76B-CEC6-EA41-A2FF-17F552DE3065}" type="datetime3">
              <a:t>30 September 2024</a:t>
            </a:fld>
            <a:endParaRPr lang="en-US"/>
          </a:p>
        </p:txBody>
      </p:sp>
      <p:sp>
        <p:nvSpPr>
          <p:cNvPr id="4" name="Footer Placeholder 3">
            <a:extLst>
              <a:ext uri="{FF2B5EF4-FFF2-40B4-BE49-F238E27FC236}">
                <a16:creationId xmlns:a16="http://schemas.microsoft.com/office/drawing/2014/main" id="{BAB5E24A-825B-BA20-8933-782BD27BFAFC}"/>
              </a:ext>
            </a:extLst>
          </p:cNvPr>
          <p:cNvSpPr>
            <a:spLocks noGrp="1"/>
          </p:cNvSpPr>
          <p:nvPr>
            <p:ph type="ftr" sz="quarter" idx="63"/>
          </p:nvPr>
        </p:nvSpPr>
        <p:spPr>
          <a:noFill/>
        </p:spPr>
        <p:txBody>
          <a:bodyPr>
            <a:noAutofit/>
          </a:bodyPr>
          <a:lstStyle/>
          <a:p>
            <a:r>
              <a:rPr lang="en-US"/>
              <a:t>Foundation Master Template (TO EDIT THIS TEXT: select Header &amp; Footer on Insert tab) </a:t>
            </a:r>
          </a:p>
        </p:txBody>
      </p:sp>
      <p:sp>
        <p:nvSpPr>
          <p:cNvPr id="5" name="Slide Number Placeholder 4">
            <a:extLst>
              <a:ext uri="{FF2B5EF4-FFF2-40B4-BE49-F238E27FC236}">
                <a16:creationId xmlns:a16="http://schemas.microsoft.com/office/drawing/2014/main" id="{0D6EE7EE-6911-FC7C-35B8-2043F40C561A}"/>
              </a:ext>
            </a:extLst>
          </p:cNvPr>
          <p:cNvSpPr>
            <a:spLocks noGrp="1"/>
          </p:cNvSpPr>
          <p:nvPr>
            <p:ph type="sldNum" sz="quarter" idx="64"/>
          </p:nvPr>
        </p:nvSpPr>
        <p:spPr>
          <a:noFill/>
        </p:spPr>
        <p:txBody>
          <a:bodyPr>
            <a:noAutofit/>
          </a:bodyPr>
          <a:lstStyle/>
          <a:p>
            <a:fld id="{D3F7C509-FEEF-45D3-B896-7C07814C0C13}" type="slidenum">
              <a:rPr lang="en-US" smtClean="0"/>
              <a:pPr/>
              <a:t>‹#›</a:t>
            </a:fld>
            <a:endParaRPr lang="en-US"/>
          </a:p>
        </p:txBody>
      </p:sp>
    </p:spTree>
    <p:extLst>
      <p:ext uri="{BB962C8B-B14F-4D97-AF65-F5344CB8AC3E}">
        <p14:creationId xmlns:p14="http://schemas.microsoft.com/office/powerpoint/2010/main" val="4208108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eadshots - Up to 2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E2FD-8D54-3D4D-882D-0BAF07B84534}"/>
              </a:ext>
            </a:extLst>
          </p:cNvPr>
          <p:cNvSpPr>
            <a:spLocks noGrp="1"/>
          </p:cNvSpPr>
          <p:nvPr>
            <p:ph type="title" hasCustomPrompt="1"/>
          </p:nvPr>
        </p:nvSpPr>
        <p:spPr>
          <a:noFill/>
        </p:spPr>
        <p:txBody>
          <a:bodyPr>
            <a:noAutofit/>
          </a:bodyPr>
          <a:lstStyle>
            <a:lvl1pPr>
              <a:lnSpc>
                <a:spcPct val="100000"/>
              </a:lnSpc>
              <a:defRPr/>
            </a:lvl1pPr>
          </a:lstStyle>
          <a:p>
            <a:r>
              <a:rPr lang="en-US"/>
              <a:t>Headshots – up to 24</a:t>
            </a:r>
          </a:p>
        </p:txBody>
      </p:sp>
      <p:sp>
        <p:nvSpPr>
          <p:cNvPr id="73" name="Picture Placeholder 3">
            <a:extLst>
              <a:ext uri="{FF2B5EF4-FFF2-40B4-BE49-F238E27FC236}">
                <a16:creationId xmlns:a16="http://schemas.microsoft.com/office/drawing/2014/main" id="{749B1025-B730-4015-B2FE-E6F3A1940971}"/>
              </a:ext>
            </a:extLst>
          </p:cNvPr>
          <p:cNvSpPr>
            <a:spLocks noGrp="1"/>
          </p:cNvSpPr>
          <p:nvPr>
            <p:ph type="pic" sz="quarter" idx="2" hasCustomPrompt="1"/>
          </p:nvPr>
        </p:nvSpPr>
        <p:spPr>
          <a:xfrm>
            <a:off x="533540"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E8EF3BE0-4756-EF41-820F-212F77F87342}"/>
              </a:ext>
            </a:extLst>
          </p:cNvPr>
          <p:cNvSpPr>
            <a:spLocks noGrp="1"/>
          </p:cNvSpPr>
          <p:nvPr>
            <p:ph type="body" sz="quarter" idx="3" hasCustomPrompt="1"/>
          </p:nvPr>
        </p:nvSpPr>
        <p:spPr>
          <a:xfrm>
            <a:off x="542458" y="2741144"/>
            <a:ext cx="1021029"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9" name="Text Placeholder 5">
            <a:extLst>
              <a:ext uri="{FF2B5EF4-FFF2-40B4-BE49-F238E27FC236}">
                <a16:creationId xmlns:a16="http://schemas.microsoft.com/office/drawing/2014/main" id="{58CEAFB1-ADDD-1F45-8B90-FAFE4BEC62D4}"/>
              </a:ext>
            </a:extLst>
          </p:cNvPr>
          <p:cNvSpPr>
            <a:spLocks noGrp="1"/>
          </p:cNvSpPr>
          <p:nvPr>
            <p:ph type="body" sz="quarter" idx="4" hasCustomPrompt="1"/>
          </p:nvPr>
        </p:nvSpPr>
        <p:spPr>
          <a:xfrm>
            <a:off x="542458" y="2890764"/>
            <a:ext cx="1021029" cy="153888"/>
          </a:xfrm>
          <a:prstGeom prst="rect">
            <a:avLst/>
          </a:prstGeom>
          <a:noFill/>
        </p:spPr>
        <p:txBody>
          <a:bodyPr wrap="square"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4" name="Picture Placeholder 6">
            <a:extLst>
              <a:ext uri="{FF2B5EF4-FFF2-40B4-BE49-F238E27FC236}">
                <a16:creationId xmlns:a16="http://schemas.microsoft.com/office/drawing/2014/main" id="{AC7D3AE0-71A5-49E7-A888-B2EA429DBB19}"/>
              </a:ext>
            </a:extLst>
          </p:cNvPr>
          <p:cNvSpPr>
            <a:spLocks noGrp="1"/>
          </p:cNvSpPr>
          <p:nvPr>
            <p:ph type="pic" sz="quarter" idx="5" hasCustomPrompt="1"/>
          </p:nvPr>
        </p:nvSpPr>
        <p:spPr>
          <a:xfrm>
            <a:off x="1981996"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A53AC012-39E5-EF4E-BD0C-4F5D6CBFEADE}"/>
              </a:ext>
            </a:extLst>
          </p:cNvPr>
          <p:cNvSpPr>
            <a:spLocks noGrp="1"/>
          </p:cNvSpPr>
          <p:nvPr>
            <p:ph type="body" sz="quarter" idx="6" hasCustomPrompt="1"/>
          </p:nvPr>
        </p:nvSpPr>
        <p:spPr>
          <a:xfrm>
            <a:off x="1991245"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15" name="Text Placeholder 8">
            <a:extLst>
              <a:ext uri="{FF2B5EF4-FFF2-40B4-BE49-F238E27FC236}">
                <a16:creationId xmlns:a16="http://schemas.microsoft.com/office/drawing/2014/main" id="{504B007F-A5E7-0949-A9BC-E8F139D45E38}"/>
              </a:ext>
            </a:extLst>
          </p:cNvPr>
          <p:cNvSpPr>
            <a:spLocks noGrp="1"/>
          </p:cNvSpPr>
          <p:nvPr>
            <p:ph type="body" sz="quarter" idx="7" hasCustomPrompt="1"/>
          </p:nvPr>
        </p:nvSpPr>
        <p:spPr>
          <a:xfrm>
            <a:off x="1991245" y="2890764"/>
            <a:ext cx="102420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6" name="Picture Placeholder 9">
            <a:extLst>
              <a:ext uri="{FF2B5EF4-FFF2-40B4-BE49-F238E27FC236}">
                <a16:creationId xmlns:a16="http://schemas.microsoft.com/office/drawing/2014/main" id="{E4C881EB-0078-42CE-B709-06C8435799A0}"/>
              </a:ext>
            </a:extLst>
          </p:cNvPr>
          <p:cNvSpPr>
            <a:spLocks noGrp="1"/>
          </p:cNvSpPr>
          <p:nvPr>
            <p:ph type="pic" sz="quarter" idx="8" hasCustomPrompt="1"/>
          </p:nvPr>
        </p:nvSpPr>
        <p:spPr>
          <a:xfrm>
            <a:off x="3424764"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585D1D06-4F2D-BC4B-96E4-3450B34DC210}"/>
              </a:ext>
            </a:extLst>
          </p:cNvPr>
          <p:cNvSpPr>
            <a:spLocks noGrp="1"/>
          </p:cNvSpPr>
          <p:nvPr>
            <p:ph type="body" sz="quarter" idx="9" hasCustomPrompt="1"/>
          </p:nvPr>
        </p:nvSpPr>
        <p:spPr>
          <a:xfrm>
            <a:off x="3431892" y="2741144"/>
            <a:ext cx="1019440"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1" name="Text Placeholder 11">
            <a:extLst>
              <a:ext uri="{FF2B5EF4-FFF2-40B4-BE49-F238E27FC236}">
                <a16:creationId xmlns:a16="http://schemas.microsoft.com/office/drawing/2014/main" id="{9F0DE310-1639-2248-880E-3A14FB0CEDFE}"/>
              </a:ext>
            </a:extLst>
          </p:cNvPr>
          <p:cNvSpPr>
            <a:spLocks noGrp="1"/>
          </p:cNvSpPr>
          <p:nvPr>
            <p:ph type="body" sz="quarter" idx="10" hasCustomPrompt="1"/>
          </p:nvPr>
        </p:nvSpPr>
        <p:spPr>
          <a:xfrm>
            <a:off x="3425978" y="289076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8" name="Picture Placeholder 12">
            <a:extLst>
              <a:ext uri="{FF2B5EF4-FFF2-40B4-BE49-F238E27FC236}">
                <a16:creationId xmlns:a16="http://schemas.microsoft.com/office/drawing/2014/main" id="{AE492F63-6542-4D0B-88FE-694B4E432FA8}"/>
              </a:ext>
            </a:extLst>
          </p:cNvPr>
          <p:cNvSpPr>
            <a:spLocks noGrp="1"/>
          </p:cNvSpPr>
          <p:nvPr>
            <p:ph type="pic" sz="quarter" idx="11" hasCustomPrompt="1"/>
          </p:nvPr>
        </p:nvSpPr>
        <p:spPr>
          <a:xfrm>
            <a:off x="4853542"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2F08EEAE-17B1-5547-99C5-42572772A2D4}"/>
              </a:ext>
            </a:extLst>
          </p:cNvPr>
          <p:cNvSpPr>
            <a:spLocks noGrp="1"/>
          </p:cNvSpPr>
          <p:nvPr>
            <p:ph type="body" sz="quarter" idx="12" hasCustomPrompt="1"/>
          </p:nvPr>
        </p:nvSpPr>
        <p:spPr>
          <a:xfrm>
            <a:off x="485619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7" name="Text Placeholder 14">
            <a:extLst>
              <a:ext uri="{FF2B5EF4-FFF2-40B4-BE49-F238E27FC236}">
                <a16:creationId xmlns:a16="http://schemas.microsoft.com/office/drawing/2014/main" id="{F29F5719-8CD4-6F44-9FAD-89EC324C4714}"/>
              </a:ext>
            </a:extLst>
          </p:cNvPr>
          <p:cNvSpPr>
            <a:spLocks noGrp="1"/>
          </p:cNvSpPr>
          <p:nvPr>
            <p:ph type="body" sz="quarter" idx="13" hasCustomPrompt="1"/>
          </p:nvPr>
        </p:nvSpPr>
        <p:spPr>
          <a:xfrm>
            <a:off x="4855268"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0" name="Picture Placeholder 15">
            <a:extLst>
              <a:ext uri="{FF2B5EF4-FFF2-40B4-BE49-F238E27FC236}">
                <a16:creationId xmlns:a16="http://schemas.microsoft.com/office/drawing/2014/main" id="{01671AFD-E8F7-4C51-9107-C5D859380445}"/>
              </a:ext>
            </a:extLst>
          </p:cNvPr>
          <p:cNvSpPr>
            <a:spLocks noGrp="1"/>
          </p:cNvSpPr>
          <p:nvPr>
            <p:ph type="pic" sz="quarter" idx="14" hasCustomPrompt="1"/>
          </p:nvPr>
        </p:nvSpPr>
        <p:spPr>
          <a:xfrm>
            <a:off x="6292637"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68722A0D-E53E-6647-A803-E3DD7AF90794}"/>
              </a:ext>
            </a:extLst>
          </p:cNvPr>
          <p:cNvSpPr>
            <a:spLocks noGrp="1"/>
          </p:cNvSpPr>
          <p:nvPr>
            <p:ph type="body" sz="quarter" idx="15" hasCustomPrompt="1"/>
          </p:nvPr>
        </p:nvSpPr>
        <p:spPr>
          <a:xfrm>
            <a:off x="6295776"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3" name="Text Placeholder 17">
            <a:extLst>
              <a:ext uri="{FF2B5EF4-FFF2-40B4-BE49-F238E27FC236}">
                <a16:creationId xmlns:a16="http://schemas.microsoft.com/office/drawing/2014/main" id="{EF502C1F-555C-F541-9D1E-792BF43C1ED5}"/>
              </a:ext>
            </a:extLst>
          </p:cNvPr>
          <p:cNvSpPr>
            <a:spLocks noGrp="1"/>
          </p:cNvSpPr>
          <p:nvPr>
            <p:ph type="body" sz="quarter" idx="16" hasCustomPrompt="1"/>
          </p:nvPr>
        </p:nvSpPr>
        <p:spPr>
          <a:xfrm>
            <a:off x="6295065"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2" name="Picture Placeholder 18">
            <a:extLst>
              <a:ext uri="{FF2B5EF4-FFF2-40B4-BE49-F238E27FC236}">
                <a16:creationId xmlns:a16="http://schemas.microsoft.com/office/drawing/2014/main" id="{C34A2E17-4423-4EEB-9F78-CA495416C964}"/>
              </a:ext>
            </a:extLst>
          </p:cNvPr>
          <p:cNvSpPr>
            <a:spLocks noGrp="1"/>
          </p:cNvSpPr>
          <p:nvPr>
            <p:ph type="pic" sz="quarter" idx="17" hasCustomPrompt="1"/>
          </p:nvPr>
        </p:nvSpPr>
        <p:spPr>
          <a:xfrm>
            <a:off x="7746045"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598AB1E4-A06F-E742-B405-340EF4698A49}"/>
              </a:ext>
            </a:extLst>
          </p:cNvPr>
          <p:cNvSpPr>
            <a:spLocks noGrp="1"/>
          </p:cNvSpPr>
          <p:nvPr>
            <p:ph type="body" sz="quarter" idx="18" hasCustomPrompt="1"/>
          </p:nvPr>
        </p:nvSpPr>
        <p:spPr>
          <a:xfrm>
            <a:off x="774966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9" name="Text Placeholder 20">
            <a:extLst>
              <a:ext uri="{FF2B5EF4-FFF2-40B4-BE49-F238E27FC236}">
                <a16:creationId xmlns:a16="http://schemas.microsoft.com/office/drawing/2014/main" id="{1FB33549-9554-2A4C-AAF9-49F94D1E5442}"/>
              </a:ext>
            </a:extLst>
          </p:cNvPr>
          <p:cNvSpPr>
            <a:spLocks noGrp="1"/>
          </p:cNvSpPr>
          <p:nvPr>
            <p:ph type="body" sz="quarter" idx="19" hasCustomPrompt="1"/>
          </p:nvPr>
        </p:nvSpPr>
        <p:spPr>
          <a:xfrm>
            <a:off x="7749175" y="289076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4" name="Picture Placeholder 21">
            <a:extLst>
              <a:ext uri="{FF2B5EF4-FFF2-40B4-BE49-F238E27FC236}">
                <a16:creationId xmlns:a16="http://schemas.microsoft.com/office/drawing/2014/main" id="{21CA9357-4B3D-4FAB-8F0E-88B3B140A666}"/>
              </a:ext>
            </a:extLst>
          </p:cNvPr>
          <p:cNvSpPr>
            <a:spLocks noGrp="1"/>
          </p:cNvSpPr>
          <p:nvPr>
            <p:ph type="pic" sz="quarter" idx="20" hasCustomPrompt="1"/>
          </p:nvPr>
        </p:nvSpPr>
        <p:spPr>
          <a:xfrm>
            <a:off x="9182273"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3" name="Text Placeholder 22">
            <a:extLst>
              <a:ext uri="{FF2B5EF4-FFF2-40B4-BE49-F238E27FC236}">
                <a16:creationId xmlns:a16="http://schemas.microsoft.com/office/drawing/2014/main" id="{AD65AA34-D580-2244-B02A-493A1DE05A59}"/>
              </a:ext>
            </a:extLst>
          </p:cNvPr>
          <p:cNvSpPr>
            <a:spLocks noGrp="1"/>
          </p:cNvSpPr>
          <p:nvPr>
            <p:ph type="body" sz="quarter" idx="21" hasCustomPrompt="1"/>
          </p:nvPr>
        </p:nvSpPr>
        <p:spPr>
          <a:xfrm>
            <a:off x="918637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5" name="Text Placeholder 23">
            <a:extLst>
              <a:ext uri="{FF2B5EF4-FFF2-40B4-BE49-F238E27FC236}">
                <a16:creationId xmlns:a16="http://schemas.microsoft.com/office/drawing/2014/main" id="{D3D4987E-2A3F-0042-A688-243F1B0AE296}"/>
              </a:ext>
            </a:extLst>
          </p:cNvPr>
          <p:cNvSpPr>
            <a:spLocks noGrp="1"/>
          </p:cNvSpPr>
          <p:nvPr>
            <p:ph type="body" sz="quarter" idx="22" hasCustomPrompt="1"/>
          </p:nvPr>
        </p:nvSpPr>
        <p:spPr>
          <a:xfrm>
            <a:off x="9185914" y="2890764"/>
            <a:ext cx="1024204"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86" name="Picture Placeholder 24">
            <a:extLst>
              <a:ext uri="{FF2B5EF4-FFF2-40B4-BE49-F238E27FC236}">
                <a16:creationId xmlns:a16="http://schemas.microsoft.com/office/drawing/2014/main" id="{7FCC50B2-15FE-46CE-AD14-DE5B6AAAFBFB}"/>
              </a:ext>
            </a:extLst>
          </p:cNvPr>
          <p:cNvSpPr>
            <a:spLocks noGrp="1"/>
          </p:cNvSpPr>
          <p:nvPr>
            <p:ph type="pic" sz="quarter" idx="23" hasCustomPrompt="1"/>
          </p:nvPr>
        </p:nvSpPr>
        <p:spPr>
          <a:xfrm>
            <a:off x="10623183"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9" name="Text Placeholder 25">
            <a:extLst>
              <a:ext uri="{FF2B5EF4-FFF2-40B4-BE49-F238E27FC236}">
                <a16:creationId xmlns:a16="http://schemas.microsoft.com/office/drawing/2014/main" id="{3693D354-0B74-2E41-83FB-52557CA09D59}"/>
              </a:ext>
            </a:extLst>
          </p:cNvPr>
          <p:cNvSpPr>
            <a:spLocks noGrp="1"/>
          </p:cNvSpPr>
          <p:nvPr>
            <p:ph type="body" sz="quarter" idx="24" hasCustomPrompt="1"/>
          </p:nvPr>
        </p:nvSpPr>
        <p:spPr>
          <a:xfrm>
            <a:off x="10627771"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51" name="Text Placeholder 26">
            <a:extLst>
              <a:ext uri="{FF2B5EF4-FFF2-40B4-BE49-F238E27FC236}">
                <a16:creationId xmlns:a16="http://schemas.microsoft.com/office/drawing/2014/main" id="{04377E61-84F3-C64C-9007-D2C822AAB3A2}"/>
              </a:ext>
            </a:extLst>
          </p:cNvPr>
          <p:cNvSpPr>
            <a:spLocks noGrp="1"/>
          </p:cNvSpPr>
          <p:nvPr>
            <p:ph type="body" sz="quarter" idx="25" hasCustomPrompt="1"/>
          </p:nvPr>
        </p:nvSpPr>
        <p:spPr>
          <a:xfrm>
            <a:off x="10627335" y="2890764"/>
            <a:ext cx="102439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99" name="Picture Placeholder 33">
            <a:extLst>
              <a:ext uri="{FF2B5EF4-FFF2-40B4-BE49-F238E27FC236}">
                <a16:creationId xmlns:a16="http://schemas.microsoft.com/office/drawing/2014/main" id="{D8E8B2F0-3427-4249-92A8-BC10BF2C0DA2}"/>
              </a:ext>
            </a:extLst>
          </p:cNvPr>
          <p:cNvSpPr>
            <a:spLocks noGrp="1"/>
          </p:cNvSpPr>
          <p:nvPr>
            <p:ph type="pic" sz="quarter" idx="32" hasCustomPrompt="1"/>
          </p:nvPr>
        </p:nvSpPr>
        <p:spPr>
          <a:xfrm>
            <a:off x="533539"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7" name="Text Placeholder 34">
            <a:extLst>
              <a:ext uri="{FF2B5EF4-FFF2-40B4-BE49-F238E27FC236}">
                <a16:creationId xmlns:a16="http://schemas.microsoft.com/office/drawing/2014/main" id="{5D488343-1C9B-8846-864D-B5D2F55504AD}"/>
              </a:ext>
            </a:extLst>
          </p:cNvPr>
          <p:cNvSpPr>
            <a:spLocks noGrp="1"/>
          </p:cNvSpPr>
          <p:nvPr>
            <p:ph type="body" sz="quarter" idx="33" hasCustomPrompt="1"/>
          </p:nvPr>
        </p:nvSpPr>
        <p:spPr>
          <a:xfrm>
            <a:off x="542458" y="440527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5">
            <a:extLst>
              <a:ext uri="{FF2B5EF4-FFF2-40B4-BE49-F238E27FC236}">
                <a16:creationId xmlns:a16="http://schemas.microsoft.com/office/drawing/2014/main" id="{5B3581A1-098D-2644-BAC1-0EB031DCE2B4}"/>
              </a:ext>
            </a:extLst>
          </p:cNvPr>
          <p:cNvSpPr>
            <a:spLocks noGrp="1"/>
          </p:cNvSpPr>
          <p:nvPr>
            <p:ph type="body" sz="quarter" idx="34" hasCustomPrompt="1"/>
          </p:nvPr>
        </p:nvSpPr>
        <p:spPr>
          <a:xfrm>
            <a:off x="542458" y="4560814"/>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0" name="Picture Placeholder 36">
            <a:extLst>
              <a:ext uri="{FF2B5EF4-FFF2-40B4-BE49-F238E27FC236}">
                <a16:creationId xmlns:a16="http://schemas.microsoft.com/office/drawing/2014/main" id="{FD0DE7C5-E7E1-4D77-8DE1-C3CAFF78A341}"/>
              </a:ext>
            </a:extLst>
          </p:cNvPr>
          <p:cNvSpPr>
            <a:spLocks noGrp="1"/>
          </p:cNvSpPr>
          <p:nvPr>
            <p:ph type="pic" sz="quarter" idx="35" hasCustomPrompt="1"/>
          </p:nvPr>
        </p:nvSpPr>
        <p:spPr>
          <a:xfrm>
            <a:off x="1981995"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9" name="Text Placeholder 37">
            <a:extLst>
              <a:ext uri="{FF2B5EF4-FFF2-40B4-BE49-F238E27FC236}">
                <a16:creationId xmlns:a16="http://schemas.microsoft.com/office/drawing/2014/main" id="{B33A7E8C-A66B-E74A-953B-F286AD5446CA}"/>
              </a:ext>
            </a:extLst>
          </p:cNvPr>
          <p:cNvSpPr>
            <a:spLocks noGrp="1"/>
          </p:cNvSpPr>
          <p:nvPr>
            <p:ph type="body" sz="quarter" idx="36" hasCustomPrompt="1"/>
          </p:nvPr>
        </p:nvSpPr>
        <p:spPr>
          <a:xfrm>
            <a:off x="1991245" y="440527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8">
            <a:extLst>
              <a:ext uri="{FF2B5EF4-FFF2-40B4-BE49-F238E27FC236}">
                <a16:creationId xmlns:a16="http://schemas.microsoft.com/office/drawing/2014/main" id="{F9D81019-5E2D-A748-9B24-E2A7F1F743BD}"/>
              </a:ext>
            </a:extLst>
          </p:cNvPr>
          <p:cNvSpPr>
            <a:spLocks noGrp="1"/>
          </p:cNvSpPr>
          <p:nvPr>
            <p:ph type="body" sz="quarter" idx="37" hasCustomPrompt="1"/>
          </p:nvPr>
        </p:nvSpPr>
        <p:spPr>
          <a:xfrm>
            <a:off x="1991245"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1" name="Picture Placeholder 39">
            <a:extLst>
              <a:ext uri="{FF2B5EF4-FFF2-40B4-BE49-F238E27FC236}">
                <a16:creationId xmlns:a16="http://schemas.microsoft.com/office/drawing/2014/main" id="{20A58B36-A69A-40E7-ADD3-4909472DD91E}"/>
              </a:ext>
            </a:extLst>
          </p:cNvPr>
          <p:cNvSpPr>
            <a:spLocks noGrp="1"/>
          </p:cNvSpPr>
          <p:nvPr>
            <p:ph type="pic" sz="quarter" idx="38" hasCustomPrompt="1"/>
          </p:nvPr>
        </p:nvSpPr>
        <p:spPr>
          <a:xfrm>
            <a:off x="3424763"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5" name="Text Placeholder 40">
            <a:extLst>
              <a:ext uri="{FF2B5EF4-FFF2-40B4-BE49-F238E27FC236}">
                <a16:creationId xmlns:a16="http://schemas.microsoft.com/office/drawing/2014/main" id="{4CC018BE-7641-0646-B57C-BC2AE363ED71}"/>
              </a:ext>
            </a:extLst>
          </p:cNvPr>
          <p:cNvSpPr>
            <a:spLocks noGrp="1"/>
          </p:cNvSpPr>
          <p:nvPr>
            <p:ph type="body" sz="quarter" idx="39" hasCustomPrompt="1"/>
          </p:nvPr>
        </p:nvSpPr>
        <p:spPr>
          <a:xfrm>
            <a:off x="3430643"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41">
            <a:extLst>
              <a:ext uri="{FF2B5EF4-FFF2-40B4-BE49-F238E27FC236}">
                <a16:creationId xmlns:a16="http://schemas.microsoft.com/office/drawing/2014/main" id="{B0692339-316F-9A4B-9971-062A5301EC13}"/>
              </a:ext>
            </a:extLst>
          </p:cNvPr>
          <p:cNvSpPr>
            <a:spLocks noGrp="1"/>
          </p:cNvSpPr>
          <p:nvPr>
            <p:ph type="body" sz="quarter" idx="40" hasCustomPrompt="1"/>
          </p:nvPr>
        </p:nvSpPr>
        <p:spPr>
          <a:xfrm>
            <a:off x="3430769"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2" name="Picture Placeholder 42">
            <a:extLst>
              <a:ext uri="{FF2B5EF4-FFF2-40B4-BE49-F238E27FC236}">
                <a16:creationId xmlns:a16="http://schemas.microsoft.com/office/drawing/2014/main" id="{020CC3CF-67D8-4937-82F6-11286A74AB6F}"/>
              </a:ext>
            </a:extLst>
          </p:cNvPr>
          <p:cNvSpPr>
            <a:spLocks noGrp="1"/>
          </p:cNvSpPr>
          <p:nvPr>
            <p:ph type="pic" sz="quarter" idx="41" hasCustomPrompt="1"/>
          </p:nvPr>
        </p:nvSpPr>
        <p:spPr>
          <a:xfrm>
            <a:off x="4853541"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08" name="Text Placeholder 43">
            <a:extLst>
              <a:ext uri="{FF2B5EF4-FFF2-40B4-BE49-F238E27FC236}">
                <a16:creationId xmlns:a16="http://schemas.microsoft.com/office/drawing/2014/main" id="{F2E79B80-B6F7-964E-BF89-9B351CA3A59C}"/>
              </a:ext>
            </a:extLst>
          </p:cNvPr>
          <p:cNvSpPr>
            <a:spLocks noGrp="1"/>
          </p:cNvSpPr>
          <p:nvPr>
            <p:ph type="body" sz="quarter" idx="42" hasCustomPrompt="1"/>
          </p:nvPr>
        </p:nvSpPr>
        <p:spPr>
          <a:xfrm>
            <a:off x="4859375"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12" name="Text Placeholder 44">
            <a:extLst>
              <a:ext uri="{FF2B5EF4-FFF2-40B4-BE49-F238E27FC236}">
                <a16:creationId xmlns:a16="http://schemas.microsoft.com/office/drawing/2014/main" id="{F018D580-A2E3-924D-8EED-2B8A99A74255}"/>
              </a:ext>
            </a:extLst>
          </p:cNvPr>
          <p:cNvSpPr>
            <a:spLocks noGrp="1"/>
          </p:cNvSpPr>
          <p:nvPr>
            <p:ph type="body" sz="quarter" idx="43" hasCustomPrompt="1"/>
          </p:nvPr>
        </p:nvSpPr>
        <p:spPr>
          <a:xfrm>
            <a:off x="4859374"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3" name="Picture Placeholder 45">
            <a:extLst>
              <a:ext uri="{FF2B5EF4-FFF2-40B4-BE49-F238E27FC236}">
                <a16:creationId xmlns:a16="http://schemas.microsoft.com/office/drawing/2014/main" id="{EDD9EC45-27D2-4B9B-9C75-652FE4BA2157}"/>
              </a:ext>
            </a:extLst>
          </p:cNvPr>
          <p:cNvSpPr>
            <a:spLocks noGrp="1"/>
          </p:cNvSpPr>
          <p:nvPr>
            <p:ph type="pic" sz="quarter" idx="44" hasCustomPrompt="1"/>
          </p:nvPr>
        </p:nvSpPr>
        <p:spPr>
          <a:xfrm>
            <a:off x="6292636"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0" name="Text Placeholder 46">
            <a:extLst>
              <a:ext uri="{FF2B5EF4-FFF2-40B4-BE49-F238E27FC236}">
                <a16:creationId xmlns:a16="http://schemas.microsoft.com/office/drawing/2014/main" id="{1A62BD44-EEB9-7F49-9B7D-9479E19CFC02}"/>
              </a:ext>
            </a:extLst>
          </p:cNvPr>
          <p:cNvSpPr>
            <a:spLocks noGrp="1"/>
          </p:cNvSpPr>
          <p:nvPr>
            <p:ph type="body" sz="quarter" idx="45" hasCustomPrompt="1"/>
          </p:nvPr>
        </p:nvSpPr>
        <p:spPr>
          <a:xfrm>
            <a:off x="6298424"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4" name="Text Placeholder 47">
            <a:extLst>
              <a:ext uri="{FF2B5EF4-FFF2-40B4-BE49-F238E27FC236}">
                <a16:creationId xmlns:a16="http://schemas.microsoft.com/office/drawing/2014/main" id="{5249C6DD-3F23-104A-B449-50789EB13681}"/>
              </a:ext>
            </a:extLst>
          </p:cNvPr>
          <p:cNvSpPr>
            <a:spLocks noGrp="1"/>
          </p:cNvSpPr>
          <p:nvPr>
            <p:ph type="body" sz="quarter" idx="46" hasCustomPrompt="1"/>
          </p:nvPr>
        </p:nvSpPr>
        <p:spPr>
          <a:xfrm>
            <a:off x="6298486"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4" name="Picture Placeholder 48">
            <a:extLst>
              <a:ext uri="{FF2B5EF4-FFF2-40B4-BE49-F238E27FC236}">
                <a16:creationId xmlns:a16="http://schemas.microsoft.com/office/drawing/2014/main" id="{5AFFAB2C-92CF-49EE-8373-A236E316A2E2}"/>
              </a:ext>
            </a:extLst>
          </p:cNvPr>
          <p:cNvSpPr>
            <a:spLocks noGrp="1"/>
          </p:cNvSpPr>
          <p:nvPr>
            <p:ph type="pic" sz="quarter" idx="47" hasCustomPrompt="1"/>
          </p:nvPr>
        </p:nvSpPr>
        <p:spPr>
          <a:xfrm>
            <a:off x="7746044"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2" name="Text Placeholder 49">
            <a:extLst>
              <a:ext uri="{FF2B5EF4-FFF2-40B4-BE49-F238E27FC236}">
                <a16:creationId xmlns:a16="http://schemas.microsoft.com/office/drawing/2014/main" id="{1AC925DE-2FDE-644C-AF59-4745169355DE}"/>
              </a:ext>
            </a:extLst>
          </p:cNvPr>
          <p:cNvSpPr>
            <a:spLocks noGrp="1"/>
          </p:cNvSpPr>
          <p:nvPr>
            <p:ph type="body" sz="quarter" idx="48" hasCustomPrompt="1"/>
          </p:nvPr>
        </p:nvSpPr>
        <p:spPr>
          <a:xfrm>
            <a:off x="7751785"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36" name="Text Placeholder 50">
            <a:extLst>
              <a:ext uri="{FF2B5EF4-FFF2-40B4-BE49-F238E27FC236}">
                <a16:creationId xmlns:a16="http://schemas.microsoft.com/office/drawing/2014/main" id="{D91302CC-55A1-9C41-A7B9-67674B810BCD}"/>
              </a:ext>
            </a:extLst>
          </p:cNvPr>
          <p:cNvSpPr>
            <a:spLocks noGrp="1"/>
          </p:cNvSpPr>
          <p:nvPr>
            <p:ph type="body" sz="quarter" idx="49" hasCustomPrompt="1"/>
          </p:nvPr>
        </p:nvSpPr>
        <p:spPr>
          <a:xfrm>
            <a:off x="7751720"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5" name="Picture Placeholder 51">
            <a:extLst>
              <a:ext uri="{FF2B5EF4-FFF2-40B4-BE49-F238E27FC236}">
                <a16:creationId xmlns:a16="http://schemas.microsoft.com/office/drawing/2014/main" id="{D3E8AD6B-347A-4B27-945E-B94043FB97E1}"/>
              </a:ext>
            </a:extLst>
          </p:cNvPr>
          <p:cNvSpPr>
            <a:spLocks noGrp="1"/>
          </p:cNvSpPr>
          <p:nvPr>
            <p:ph type="pic" sz="quarter" idx="50" hasCustomPrompt="1"/>
          </p:nvPr>
        </p:nvSpPr>
        <p:spPr>
          <a:xfrm>
            <a:off x="9182272"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44" name="Text Placeholder 52">
            <a:extLst>
              <a:ext uri="{FF2B5EF4-FFF2-40B4-BE49-F238E27FC236}">
                <a16:creationId xmlns:a16="http://schemas.microsoft.com/office/drawing/2014/main" id="{A23D44C8-4B1E-E24B-8DCF-D96526CCF692}"/>
              </a:ext>
            </a:extLst>
          </p:cNvPr>
          <p:cNvSpPr>
            <a:spLocks noGrp="1"/>
          </p:cNvSpPr>
          <p:nvPr>
            <p:ph type="body" sz="quarter" idx="51" hasCustomPrompt="1"/>
          </p:nvPr>
        </p:nvSpPr>
        <p:spPr>
          <a:xfrm>
            <a:off x="9187967"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8" name="Text Placeholder 53">
            <a:extLst>
              <a:ext uri="{FF2B5EF4-FFF2-40B4-BE49-F238E27FC236}">
                <a16:creationId xmlns:a16="http://schemas.microsoft.com/office/drawing/2014/main" id="{E1D50DAE-A829-8D4D-AFCB-5CE06521A139}"/>
              </a:ext>
            </a:extLst>
          </p:cNvPr>
          <p:cNvSpPr>
            <a:spLocks noGrp="1"/>
          </p:cNvSpPr>
          <p:nvPr>
            <p:ph type="body" sz="quarter" idx="52" hasCustomPrompt="1"/>
          </p:nvPr>
        </p:nvSpPr>
        <p:spPr>
          <a:xfrm>
            <a:off x="9187965"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6" name="Picture Placeholder 54">
            <a:extLst>
              <a:ext uri="{FF2B5EF4-FFF2-40B4-BE49-F238E27FC236}">
                <a16:creationId xmlns:a16="http://schemas.microsoft.com/office/drawing/2014/main" id="{EF08F3FA-A172-484A-B0CD-37129E97EF8F}"/>
              </a:ext>
            </a:extLst>
          </p:cNvPr>
          <p:cNvSpPr>
            <a:spLocks noGrp="1"/>
          </p:cNvSpPr>
          <p:nvPr>
            <p:ph type="pic" sz="quarter" idx="53" hasCustomPrompt="1"/>
          </p:nvPr>
        </p:nvSpPr>
        <p:spPr>
          <a:xfrm>
            <a:off x="10623182"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56" name="Text Placeholder 55">
            <a:extLst>
              <a:ext uri="{FF2B5EF4-FFF2-40B4-BE49-F238E27FC236}">
                <a16:creationId xmlns:a16="http://schemas.microsoft.com/office/drawing/2014/main" id="{01FD1131-5693-0D49-9013-E90201A12999}"/>
              </a:ext>
            </a:extLst>
          </p:cNvPr>
          <p:cNvSpPr>
            <a:spLocks noGrp="1"/>
          </p:cNvSpPr>
          <p:nvPr>
            <p:ph type="body" sz="quarter" idx="54" hasCustomPrompt="1"/>
          </p:nvPr>
        </p:nvSpPr>
        <p:spPr>
          <a:xfrm>
            <a:off x="10628832"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60" name="Text Placeholder 56">
            <a:extLst>
              <a:ext uri="{FF2B5EF4-FFF2-40B4-BE49-F238E27FC236}">
                <a16:creationId xmlns:a16="http://schemas.microsoft.com/office/drawing/2014/main" id="{F461921F-1961-DC48-B41F-1EF39947A251}"/>
              </a:ext>
            </a:extLst>
          </p:cNvPr>
          <p:cNvSpPr>
            <a:spLocks noGrp="1"/>
          </p:cNvSpPr>
          <p:nvPr>
            <p:ph type="body" sz="quarter" idx="55" hasCustomPrompt="1"/>
          </p:nvPr>
        </p:nvSpPr>
        <p:spPr>
          <a:xfrm>
            <a:off x="10628893" y="456081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 name="Date Placeholder 2">
            <a:extLst>
              <a:ext uri="{FF2B5EF4-FFF2-40B4-BE49-F238E27FC236}">
                <a16:creationId xmlns:a16="http://schemas.microsoft.com/office/drawing/2014/main" id="{656F9F2B-CC6C-9D3F-2747-D4BF19A582E7}"/>
              </a:ext>
            </a:extLst>
          </p:cNvPr>
          <p:cNvSpPr>
            <a:spLocks noGrp="1"/>
          </p:cNvSpPr>
          <p:nvPr>
            <p:ph type="dt" sz="half" idx="62"/>
          </p:nvPr>
        </p:nvSpPr>
        <p:spPr>
          <a:noFill/>
        </p:spPr>
        <p:txBody>
          <a:bodyPr>
            <a:noAutofit/>
          </a:bodyPr>
          <a:lstStyle/>
          <a:p>
            <a:fld id="{613B2B05-C8A5-ED47-B179-60ECADECAF43}" type="datetime3">
              <a:t>30 September 2024</a:t>
            </a:fld>
            <a:endParaRPr lang="en-US"/>
          </a:p>
        </p:txBody>
      </p:sp>
      <p:sp>
        <p:nvSpPr>
          <p:cNvPr id="4" name="Footer Placeholder 3">
            <a:extLst>
              <a:ext uri="{FF2B5EF4-FFF2-40B4-BE49-F238E27FC236}">
                <a16:creationId xmlns:a16="http://schemas.microsoft.com/office/drawing/2014/main" id="{BAB5E24A-825B-BA20-8933-782BD27BFAFC}"/>
              </a:ext>
            </a:extLst>
          </p:cNvPr>
          <p:cNvSpPr>
            <a:spLocks noGrp="1"/>
          </p:cNvSpPr>
          <p:nvPr>
            <p:ph type="ftr" sz="quarter" idx="63"/>
          </p:nvPr>
        </p:nvSpPr>
        <p:spPr>
          <a:noFill/>
        </p:spPr>
        <p:txBody>
          <a:bodyPr>
            <a:noAutofit/>
          </a:bodyPr>
          <a:lstStyle/>
          <a:p>
            <a:r>
              <a:rPr lang="en-US"/>
              <a:t>Foundation Master Template (TO EDIT THIS TEXT: select Header &amp; Footer on Insert tab) </a:t>
            </a:r>
          </a:p>
        </p:txBody>
      </p:sp>
      <p:sp>
        <p:nvSpPr>
          <p:cNvPr id="5" name="Slide Number Placeholder 4">
            <a:extLst>
              <a:ext uri="{FF2B5EF4-FFF2-40B4-BE49-F238E27FC236}">
                <a16:creationId xmlns:a16="http://schemas.microsoft.com/office/drawing/2014/main" id="{0D6EE7EE-6911-FC7C-35B8-2043F40C561A}"/>
              </a:ext>
            </a:extLst>
          </p:cNvPr>
          <p:cNvSpPr>
            <a:spLocks noGrp="1"/>
          </p:cNvSpPr>
          <p:nvPr>
            <p:ph type="sldNum" sz="quarter" idx="64"/>
          </p:nvPr>
        </p:nvSpPr>
        <p:spPr>
          <a:noFill/>
        </p:spPr>
        <p:txBody>
          <a:bodyPr>
            <a:noAutofit/>
          </a:bodyPr>
          <a:lstStyle/>
          <a:p>
            <a:fld id="{D3F7C509-FEEF-45D3-B896-7C07814C0C13}" type="slidenum">
              <a:rPr lang="en-US" smtClean="0"/>
              <a:pPr/>
              <a:t>‹#›</a:t>
            </a:fld>
            <a:endParaRPr lang="en-US"/>
          </a:p>
        </p:txBody>
      </p:sp>
      <p:sp>
        <p:nvSpPr>
          <p:cNvPr id="6" name="Picture Placeholder 33">
            <a:extLst>
              <a:ext uri="{FF2B5EF4-FFF2-40B4-BE49-F238E27FC236}">
                <a16:creationId xmlns:a16="http://schemas.microsoft.com/office/drawing/2014/main" id="{F41D7878-8723-1DAE-E07C-413B0E3F9CDF}"/>
              </a:ext>
            </a:extLst>
          </p:cNvPr>
          <p:cNvSpPr>
            <a:spLocks noGrp="1"/>
          </p:cNvSpPr>
          <p:nvPr>
            <p:ph type="pic" sz="quarter" idx="65" hasCustomPrompt="1"/>
          </p:nvPr>
        </p:nvSpPr>
        <p:spPr>
          <a:xfrm>
            <a:off x="533540"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 name="Text Placeholder 34">
            <a:extLst>
              <a:ext uri="{FF2B5EF4-FFF2-40B4-BE49-F238E27FC236}">
                <a16:creationId xmlns:a16="http://schemas.microsoft.com/office/drawing/2014/main" id="{F8707395-9612-4DD0-6BE2-66A335406327}"/>
              </a:ext>
            </a:extLst>
          </p:cNvPr>
          <p:cNvSpPr>
            <a:spLocks noGrp="1"/>
          </p:cNvSpPr>
          <p:nvPr>
            <p:ph type="body" sz="quarter" idx="66" hasCustomPrompt="1"/>
          </p:nvPr>
        </p:nvSpPr>
        <p:spPr>
          <a:xfrm>
            <a:off x="542458" y="6007378"/>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0" name="Text Placeholder 35">
            <a:extLst>
              <a:ext uri="{FF2B5EF4-FFF2-40B4-BE49-F238E27FC236}">
                <a16:creationId xmlns:a16="http://schemas.microsoft.com/office/drawing/2014/main" id="{91DDB01F-D125-9A24-A865-43DA4979E15D}"/>
              </a:ext>
            </a:extLst>
          </p:cNvPr>
          <p:cNvSpPr>
            <a:spLocks noGrp="1"/>
          </p:cNvSpPr>
          <p:nvPr>
            <p:ph type="body" sz="quarter" idx="67" hasCustomPrompt="1"/>
          </p:nvPr>
        </p:nvSpPr>
        <p:spPr>
          <a:xfrm>
            <a:off x="542458" y="616292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1" name="Picture Placeholder 36">
            <a:extLst>
              <a:ext uri="{FF2B5EF4-FFF2-40B4-BE49-F238E27FC236}">
                <a16:creationId xmlns:a16="http://schemas.microsoft.com/office/drawing/2014/main" id="{E39EB324-7757-1E1E-E23E-DCF4C3F333E5}"/>
              </a:ext>
            </a:extLst>
          </p:cNvPr>
          <p:cNvSpPr>
            <a:spLocks noGrp="1"/>
          </p:cNvSpPr>
          <p:nvPr>
            <p:ph type="pic" sz="quarter" idx="68" hasCustomPrompt="1"/>
          </p:nvPr>
        </p:nvSpPr>
        <p:spPr>
          <a:xfrm>
            <a:off x="1981996"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 name="Text Placeholder 37">
            <a:extLst>
              <a:ext uri="{FF2B5EF4-FFF2-40B4-BE49-F238E27FC236}">
                <a16:creationId xmlns:a16="http://schemas.microsoft.com/office/drawing/2014/main" id="{B1B18D6E-3412-0713-D141-33F52580996C}"/>
              </a:ext>
            </a:extLst>
          </p:cNvPr>
          <p:cNvSpPr>
            <a:spLocks noGrp="1"/>
          </p:cNvSpPr>
          <p:nvPr>
            <p:ph type="body" sz="quarter" idx="69" hasCustomPrompt="1"/>
          </p:nvPr>
        </p:nvSpPr>
        <p:spPr>
          <a:xfrm>
            <a:off x="1991245" y="6007378"/>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 name="Text Placeholder 38">
            <a:extLst>
              <a:ext uri="{FF2B5EF4-FFF2-40B4-BE49-F238E27FC236}">
                <a16:creationId xmlns:a16="http://schemas.microsoft.com/office/drawing/2014/main" id="{6418F035-0E29-3103-7171-53C6DF5EC74A}"/>
              </a:ext>
            </a:extLst>
          </p:cNvPr>
          <p:cNvSpPr>
            <a:spLocks noGrp="1"/>
          </p:cNvSpPr>
          <p:nvPr>
            <p:ph type="body" sz="quarter" idx="70" hasCustomPrompt="1"/>
          </p:nvPr>
        </p:nvSpPr>
        <p:spPr>
          <a:xfrm>
            <a:off x="1991245"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6" name="Picture Placeholder 39">
            <a:extLst>
              <a:ext uri="{FF2B5EF4-FFF2-40B4-BE49-F238E27FC236}">
                <a16:creationId xmlns:a16="http://schemas.microsoft.com/office/drawing/2014/main" id="{C92F57C7-6F61-BFC9-379E-622CFAB3F8E4}"/>
              </a:ext>
            </a:extLst>
          </p:cNvPr>
          <p:cNvSpPr>
            <a:spLocks noGrp="1"/>
          </p:cNvSpPr>
          <p:nvPr>
            <p:ph type="pic" sz="quarter" idx="71" hasCustomPrompt="1"/>
          </p:nvPr>
        </p:nvSpPr>
        <p:spPr>
          <a:xfrm>
            <a:off x="3424764"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7" name="Text Placeholder 40">
            <a:extLst>
              <a:ext uri="{FF2B5EF4-FFF2-40B4-BE49-F238E27FC236}">
                <a16:creationId xmlns:a16="http://schemas.microsoft.com/office/drawing/2014/main" id="{20EDACDA-AEA6-FBE3-EAF8-94F016B68F3E}"/>
              </a:ext>
            </a:extLst>
          </p:cNvPr>
          <p:cNvSpPr>
            <a:spLocks noGrp="1"/>
          </p:cNvSpPr>
          <p:nvPr>
            <p:ph type="body" sz="quarter" idx="72" hasCustomPrompt="1"/>
          </p:nvPr>
        </p:nvSpPr>
        <p:spPr>
          <a:xfrm>
            <a:off x="3430643"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 name="Text Placeholder 41">
            <a:extLst>
              <a:ext uri="{FF2B5EF4-FFF2-40B4-BE49-F238E27FC236}">
                <a16:creationId xmlns:a16="http://schemas.microsoft.com/office/drawing/2014/main" id="{DDCA69C9-B196-AB1E-5A30-9D3520825A7B}"/>
              </a:ext>
            </a:extLst>
          </p:cNvPr>
          <p:cNvSpPr>
            <a:spLocks noGrp="1"/>
          </p:cNvSpPr>
          <p:nvPr>
            <p:ph type="body" sz="quarter" idx="73" hasCustomPrompt="1"/>
          </p:nvPr>
        </p:nvSpPr>
        <p:spPr>
          <a:xfrm>
            <a:off x="3430769"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0" name="Picture Placeholder 42">
            <a:extLst>
              <a:ext uri="{FF2B5EF4-FFF2-40B4-BE49-F238E27FC236}">
                <a16:creationId xmlns:a16="http://schemas.microsoft.com/office/drawing/2014/main" id="{B63777F4-516D-AB76-D090-4F3459E39ED1}"/>
              </a:ext>
            </a:extLst>
          </p:cNvPr>
          <p:cNvSpPr>
            <a:spLocks noGrp="1"/>
          </p:cNvSpPr>
          <p:nvPr>
            <p:ph type="pic" sz="quarter" idx="74" hasCustomPrompt="1"/>
          </p:nvPr>
        </p:nvSpPr>
        <p:spPr>
          <a:xfrm>
            <a:off x="4853542"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2" name="Text Placeholder 43">
            <a:extLst>
              <a:ext uri="{FF2B5EF4-FFF2-40B4-BE49-F238E27FC236}">
                <a16:creationId xmlns:a16="http://schemas.microsoft.com/office/drawing/2014/main" id="{BFE3EB8B-617F-9091-1873-147F5622ACF9}"/>
              </a:ext>
            </a:extLst>
          </p:cNvPr>
          <p:cNvSpPr>
            <a:spLocks noGrp="1"/>
          </p:cNvSpPr>
          <p:nvPr>
            <p:ph type="body" sz="quarter" idx="75" hasCustomPrompt="1"/>
          </p:nvPr>
        </p:nvSpPr>
        <p:spPr>
          <a:xfrm>
            <a:off x="4859375"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3" name="Text Placeholder 44">
            <a:extLst>
              <a:ext uri="{FF2B5EF4-FFF2-40B4-BE49-F238E27FC236}">
                <a16:creationId xmlns:a16="http://schemas.microsoft.com/office/drawing/2014/main" id="{683A22C1-467E-AB6D-3953-8DFAF9602867}"/>
              </a:ext>
            </a:extLst>
          </p:cNvPr>
          <p:cNvSpPr>
            <a:spLocks noGrp="1"/>
          </p:cNvSpPr>
          <p:nvPr>
            <p:ph type="body" sz="quarter" idx="76" hasCustomPrompt="1"/>
          </p:nvPr>
        </p:nvSpPr>
        <p:spPr>
          <a:xfrm>
            <a:off x="4859374"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4" name="Picture Placeholder 45">
            <a:extLst>
              <a:ext uri="{FF2B5EF4-FFF2-40B4-BE49-F238E27FC236}">
                <a16:creationId xmlns:a16="http://schemas.microsoft.com/office/drawing/2014/main" id="{F37516B9-6F78-1EB4-6960-1B72CDA807A7}"/>
              </a:ext>
            </a:extLst>
          </p:cNvPr>
          <p:cNvSpPr>
            <a:spLocks noGrp="1"/>
          </p:cNvSpPr>
          <p:nvPr>
            <p:ph type="pic" sz="quarter" idx="77" hasCustomPrompt="1"/>
          </p:nvPr>
        </p:nvSpPr>
        <p:spPr>
          <a:xfrm>
            <a:off x="6292637"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6" name="Text Placeholder 46">
            <a:extLst>
              <a:ext uri="{FF2B5EF4-FFF2-40B4-BE49-F238E27FC236}">
                <a16:creationId xmlns:a16="http://schemas.microsoft.com/office/drawing/2014/main" id="{803B6579-59D0-0985-0B0D-8B7EC00F9843}"/>
              </a:ext>
            </a:extLst>
          </p:cNvPr>
          <p:cNvSpPr>
            <a:spLocks noGrp="1"/>
          </p:cNvSpPr>
          <p:nvPr>
            <p:ph type="body" sz="quarter" idx="78" hasCustomPrompt="1"/>
          </p:nvPr>
        </p:nvSpPr>
        <p:spPr>
          <a:xfrm>
            <a:off x="6298424"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8" name="Text Placeholder 47">
            <a:extLst>
              <a:ext uri="{FF2B5EF4-FFF2-40B4-BE49-F238E27FC236}">
                <a16:creationId xmlns:a16="http://schemas.microsoft.com/office/drawing/2014/main" id="{319481EE-8A02-29FC-54F1-94D40DE03EDD}"/>
              </a:ext>
            </a:extLst>
          </p:cNvPr>
          <p:cNvSpPr>
            <a:spLocks noGrp="1"/>
          </p:cNvSpPr>
          <p:nvPr>
            <p:ph type="body" sz="quarter" idx="79" hasCustomPrompt="1"/>
          </p:nvPr>
        </p:nvSpPr>
        <p:spPr>
          <a:xfrm>
            <a:off x="6298486"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9" name="Picture Placeholder 48">
            <a:extLst>
              <a:ext uri="{FF2B5EF4-FFF2-40B4-BE49-F238E27FC236}">
                <a16:creationId xmlns:a16="http://schemas.microsoft.com/office/drawing/2014/main" id="{5D7A3062-9B59-8915-36FA-211E1FE9B99D}"/>
              </a:ext>
            </a:extLst>
          </p:cNvPr>
          <p:cNvSpPr>
            <a:spLocks noGrp="1"/>
          </p:cNvSpPr>
          <p:nvPr>
            <p:ph type="pic" sz="quarter" idx="80" hasCustomPrompt="1"/>
          </p:nvPr>
        </p:nvSpPr>
        <p:spPr>
          <a:xfrm>
            <a:off x="7746045"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0" name="Text Placeholder 49">
            <a:extLst>
              <a:ext uri="{FF2B5EF4-FFF2-40B4-BE49-F238E27FC236}">
                <a16:creationId xmlns:a16="http://schemas.microsoft.com/office/drawing/2014/main" id="{78ED2E27-EA25-6133-56E3-014F0F15F219}"/>
              </a:ext>
            </a:extLst>
          </p:cNvPr>
          <p:cNvSpPr>
            <a:spLocks noGrp="1"/>
          </p:cNvSpPr>
          <p:nvPr>
            <p:ph type="body" sz="quarter" idx="81" hasCustomPrompt="1"/>
          </p:nvPr>
        </p:nvSpPr>
        <p:spPr>
          <a:xfrm>
            <a:off x="7751785"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2" name="Text Placeholder 50">
            <a:extLst>
              <a:ext uri="{FF2B5EF4-FFF2-40B4-BE49-F238E27FC236}">
                <a16:creationId xmlns:a16="http://schemas.microsoft.com/office/drawing/2014/main" id="{4979941B-236A-6116-5582-9FF51C08EBBB}"/>
              </a:ext>
            </a:extLst>
          </p:cNvPr>
          <p:cNvSpPr>
            <a:spLocks noGrp="1"/>
          </p:cNvSpPr>
          <p:nvPr>
            <p:ph type="body" sz="quarter" idx="82" hasCustomPrompt="1"/>
          </p:nvPr>
        </p:nvSpPr>
        <p:spPr>
          <a:xfrm>
            <a:off x="7751720"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4" name="Picture Placeholder 51">
            <a:extLst>
              <a:ext uri="{FF2B5EF4-FFF2-40B4-BE49-F238E27FC236}">
                <a16:creationId xmlns:a16="http://schemas.microsoft.com/office/drawing/2014/main" id="{0112C561-5C62-B386-469A-BCBE6E56D72E}"/>
              </a:ext>
            </a:extLst>
          </p:cNvPr>
          <p:cNvSpPr>
            <a:spLocks noGrp="1"/>
          </p:cNvSpPr>
          <p:nvPr>
            <p:ph type="pic" sz="quarter" idx="83" hasCustomPrompt="1"/>
          </p:nvPr>
        </p:nvSpPr>
        <p:spPr>
          <a:xfrm>
            <a:off x="9182273"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5" name="Text Placeholder 52">
            <a:extLst>
              <a:ext uri="{FF2B5EF4-FFF2-40B4-BE49-F238E27FC236}">
                <a16:creationId xmlns:a16="http://schemas.microsoft.com/office/drawing/2014/main" id="{89E7801A-C362-8DA5-6D73-106EF460AEDF}"/>
              </a:ext>
            </a:extLst>
          </p:cNvPr>
          <p:cNvSpPr>
            <a:spLocks noGrp="1"/>
          </p:cNvSpPr>
          <p:nvPr>
            <p:ph type="body" sz="quarter" idx="84" hasCustomPrompt="1"/>
          </p:nvPr>
        </p:nvSpPr>
        <p:spPr>
          <a:xfrm>
            <a:off x="9187967"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6" name="Text Placeholder 53">
            <a:extLst>
              <a:ext uri="{FF2B5EF4-FFF2-40B4-BE49-F238E27FC236}">
                <a16:creationId xmlns:a16="http://schemas.microsoft.com/office/drawing/2014/main" id="{574972F6-364A-3958-E1C4-BB7DF1276BF1}"/>
              </a:ext>
            </a:extLst>
          </p:cNvPr>
          <p:cNvSpPr>
            <a:spLocks noGrp="1"/>
          </p:cNvSpPr>
          <p:nvPr>
            <p:ph type="body" sz="quarter" idx="85" hasCustomPrompt="1"/>
          </p:nvPr>
        </p:nvSpPr>
        <p:spPr>
          <a:xfrm>
            <a:off x="9187965"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8" name="Picture Placeholder 54">
            <a:extLst>
              <a:ext uri="{FF2B5EF4-FFF2-40B4-BE49-F238E27FC236}">
                <a16:creationId xmlns:a16="http://schemas.microsoft.com/office/drawing/2014/main" id="{76C97810-A576-D88E-4DD3-3EBD4DE6A421}"/>
              </a:ext>
            </a:extLst>
          </p:cNvPr>
          <p:cNvSpPr>
            <a:spLocks noGrp="1"/>
          </p:cNvSpPr>
          <p:nvPr>
            <p:ph type="pic" sz="quarter" idx="86" hasCustomPrompt="1"/>
          </p:nvPr>
        </p:nvSpPr>
        <p:spPr>
          <a:xfrm>
            <a:off x="10623183"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0" name="Text Placeholder 55">
            <a:extLst>
              <a:ext uri="{FF2B5EF4-FFF2-40B4-BE49-F238E27FC236}">
                <a16:creationId xmlns:a16="http://schemas.microsoft.com/office/drawing/2014/main" id="{1CA00D4B-6F8D-7D1E-7726-10A20A07FFAC}"/>
              </a:ext>
            </a:extLst>
          </p:cNvPr>
          <p:cNvSpPr>
            <a:spLocks noGrp="1"/>
          </p:cNvSpPr>
          <p:nvPr>
            <p:ph type="body" sz="quarter" idx="87" hasCustomPrompt="1"/>
          </p:nvPr>
        </p:nvSpPr>
        <p:spPr>
          <a:xfrm>
            <a:off x="10628832"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1" name="Text Placeholder 56">
            <a:extLst>
              <a:ext uri="{FF2B5EF4-FFF2-40B4-BE49-F238E27FC236}">
                <a16:creationId xmlns:a16="http://schemas.microsoft.com/office/drawing/2014/main" id="{46DBF793-38AB-990A-1E15-6E7FA502C0D1}"/>
              </a:ext>
            </a:extLst>
          </p:cNvPr>
          <p:cNvSpPr>
            <a:spLocks noGrp="1"/>
          </p:cNvSpPr>
          <p:nvPr>
            <p:ph type="body" sz="quarter" idx="88" hasCustomPrompt="1"/>
          </p:nvPr>
        </p:nvSpPr>
        <p:spPr>
          <a:xfrm>
            <a:off x="10628893" y="6162921"/>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2" name="Text Placeholder 2">
            <a:extLst>
              <a:ext uri="{FF2B5EF4-FFF2-40B4-BE49-F238E27FC236}">
                <a16:creationId xmlns:a16="http://schemas.microsoft.com/office/drawing/2014/main" id="{FCE63076-4FFF-6E4A-2BA8-4276D428BCEB}"/>
              </a:ext>
            </a:extLst>
          </p:cNvPr>
          <p:cNvSpPr>
            <a:spLocks noGrp="1"/>
          </p:cNvSpPr>
          <p:nvPr>
            <p:ph type="body" sz="quarter" idx="1"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4023266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058">
          <p15:clr>
            <a:srgbClr val="FBAE40"/>
          </p15:clr>
        </p15:guide>
        <p15:guide id="2" orient="horz" pos="1691">
          <p15:clr>
            <a:srgbClr val="FBAE40"/>
          </p15:clr>
        </p15:guide>
        <p15:guide id="5" orient="horz" pos="1726">
          <p15:clr>
            <a:srgbClr val="FBAE40"/>
          </p15:clr>
        </p15:guide>
        <p15:guide id="6" orient="horz" pos="1823">
          <p15:clr>
            <a:srgbClr val="FBAE40"/>
          </p15:clr>
        </p15:guide>
        <p15:guide id="8" orient="horz" pos="1820">
          <p15:clr>
            <a:srgbClr val="FBAE40"/>
          </p15:clr>
        </p15:guide>
        <p15:guide id="9" orient="horz" pos="1917">
          <p15:clr>
            <a:srgbClr val="FBAE40"/>
          </p15:clr>
        </p15:guide>
        <p15:guide id="11" orient="horz" pos="2098">
          <p15:clr>
            <a:srgbClr val="FBAE40"/>
          </p15:clr>
        </p15:guide>
        <p15:guide id="12" orient="horz" pos="2732">
          <p15:clr>
            <a:srgbClr val="FBAE40"/>
          </p15:clr>
        </p15:guide>
        <p15:guide id="14" orient="horz" pos="2774">
          <p15:clr>
            <a:srgbClr val="FBAE40"/>
          </p15:clr>
        </p15:guide>
        <p15:guide id="15" orient="horz" pos="2871">
          <p15:clr>
            <a:srgbClr val="FBAE40"/>
          </p15:clr>
        </p15:guide>
        <p15:guide id="17" orient="horz" pos="2872">
          <p15:clr>
            <a:srgbClr val="FBAE40"/>
          </p15:clr>
        </p15:guide>
        <p15:guide id="18" orient="horz" pos="2969">
          <p15:clr>
            <a:srgbClr val="FBAE40"/>
          </p15:clr>
        </p15:guide>
        <p15:guide id="19" orient="horz" pos="3114">
          <p15:clr>
            <a:srgbClr val="FBAE40"/>
          </p15:clr>
        </p15:guide>
        <p15:guide id="24" orient="horz" pos="3979">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eadshots - Up to 3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E2FD-8D54-3D4D-882D-0BAF07B84534}"/>
              </a:ext>
            </a:extLst>
          </p:cNvPr>
          <p:cNvSpPr>
            <a:spLocks noGrp="1"/>
          </p:cNvSpPr>
          <p:nvPr>
            <p:ph type="title" hasCustomPrompt="1"/>
          </p:nvPr>
        </p:nvSpPr>
        <p:spPr>
          <a:noFill/>
        </p:spPr>
        <p:txBody>
          <a:bodyPr>
            <a:noAutofit/>
          </a:bodyPr>
          <a:lstStyle>
            <a:lvl1pPr>
              <a:lnSpc>
                <a:spcPct val="100000"/>
              </a:lnSpc>
              <a:defRPr/>
            </a:lvl1pPr>
          </a:lstStyle>
          <a:p>
            <a:r>
              <a:rPr lang="en-US"/>
              <a:t>Headshots – up to 30</a:t>
            </a:r>
          </a:p>
        </p:txBody>
      </p:sp>
      <p:sp>
        <p:nvSpPr>
          <p:cNvPr id="73" name="Picture Placeholder 3">
            <a:extLst>
              <a:ext uri="{FF2B5EF4-FFF2-40B4-BE49-F238E27FC236}">
                <a16:creationId xmlns:a16="http://schemas.microsoft.com/office/drawing/2014/main" id="{749B1025-B730-4015-B2FE-E6F3A1940971}"/>
              </a:ext>
            </a:extLst>
          </p:cNvPr>
          <p:cNvSpPr>
            <a:spLocks noGrp="1"/>
          </p:cNvSpPr>
          <p:nvPr>
            <p:ph type="pic" sz="quarter" idx="2" hasCustomPrompt="1"/>
          </p:nvPr>
        </p:nvSpPr>
        <p:spPr>
          <a:xfrm>
            <a:off x="533540"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E8EF3BE0-4756-EF41-820F-212F77F87342}"/>
              </a:ext>
            </a:extLst>
          </p:cNvPr>
          <p:cNvSpPr>
            <a:spLocks noGrp="1"/>
          </p:cNvSpPr>
          <p:nvPr>
            <p:ph type="body" sz="quarter" idx="3" hasCustomPrompt="1"/>
          </p:nvPr>
        </p:nvSpPr>
        <p:spPr>
          <a:xfrm>
            <a:off x="542458" y="2741144"/>
            <a:ext cx="1021029"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9" name="Text Placeholder 5">
            <a:extLst>
              <a:ext uri="{FF2B5EF4-FFF2-40B4-BE49-F238E27FC236}">
                <a16:creationId xmlns:a16="http://schemas.microsoft.com/office/drawing/2014/main" id="{58CEAFB1-ADDD-1F45-8B90-FAFE4BEC62D4}"/>
              </a:ext>
            </a:extLst>
          </p:cNvPr>
          <p:cNvSpPr>
            <a:spLocks noGrp="1"/>
          </p:cNvSpPr>
          <p:nvPr>
            <p:ph type="body" sz="quarter" idx="4" hasCustomPrompt="1"/>
          </p:nvPr>
        </p:nvSpPr>
        <p:spPr>
          <a:xfrm>
            <a:off x="542458" y="2890764"/>
            <a:ext cx="1021029" cy="153888"/>
          </a:xfrm>
          <a:prstGeom prst="rect">
            <a:avLst/>
          </a:prstGeom>
          <a:noFill/>
        </p:spPr>
        <p:txBody>
          <a:bodyPr wrap="square"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4" name="Picture Placeholder 6">
            <a:extLst>
              <a:ext uri="{FF2B5EF4-FFF2-40B4-BE49-F238E27FC236}">
                <a16:creationId xmlns:a16="http://schemas.microsoft.com/office/drawing/2014/main" id="{AC7D3AE0-71A5-49E7-A888-B2EA429DBB19}"/>
              </a:ext>
            </a:extLst>
          </p:cNvPr>
          <p:cNvSpPr>
            <a:spLocks noGrp="1"/>
          </p:cNvSpPr>
          <p:nvPr>
            <p:ph type="pic" sz="quarter" idx="5" hasCustomPrompt="1"/>
          </p:nvPr>
        </p:nvSpPr>
        <p:spPr>
          <a:xfrm>
            <a:off x="1655567"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A53AC012-39E5-EF4E-BD0C-4F5D6CBFEADE}"/>
              </a:ext>
            </a:extLst>
          </p:cNvPr>
          <p:cNvSpPr>
            <a:spLocks noGrp="1"/>
          </p:cNvSpPr>
          <p:nvPr>
            <p:ph type="body" sz="quarter" idx="6" hasCustomPrompt="1"/>
          </p:nvPr>
        </p:nvSpPr>
        <p:spPr>
          <a:xfrm>
            <a:off x="1664816"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15" name="Text Placeholder 8">
            <a:extLst>
              <a:ext uri="{FF2B5EF4-FFF2-40B4-BE49-F238E27FC236}">
                <a16:creationId xmlns:a16="http://schemas.microsoft.com/office/drawing/2014/main" id="{504B007F-A5E7-0949-A9BC-E8F139D45E38}"/>
              </a:ext>
            </a:extLst>
          </p:cNvPr>
          <p:cNvSpPr>
            <a:spLocks noGrp="1"/>
          </p:cNvSpPr>
          <p:nvPr>
            <p:ph type="body" sz="quarter" idx="7" hasCustomPrompt="1"/>
          </p:nvPr>
        </p:nvSpPr>
        <p:spPr>
          <a:xfrm>
            <a:off x="1664816" y="2890764"/>
            <a:ext cx="102420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6" name="Picture Placeholder 9">
            <a:extLst>
              <a:ext uri="{FF2B5EF4-FFF2-40B4-BE49-F238E27FC236}">
                <a16:creationId xmlns:a16="http://schemas.microsoft.com/office/drawing/2014/main" id="{E4C881EB-0078-42CE-B709-06C8435799A0}"/>
              </a:ext>
            </a:extLst>
          </p:cNvPr>
          <p:cNvSpPr>
            <a:spLocks noGrp="1"/>
          </p:cNvSpPr>
          <p:nvPr>
            <p:ph type="pic" sz="quarter" idx="8" hasCustomPrompt="1"/>
          </p:nvPr>
        </p:nvSpPr>
        <p:spPr>
          <a:xfrm>
            <a:off x="2777594"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585D1D06-4F2D-BC4B-96E4-3450B34DC210}"/>
              </a:ext>
            </a:extLst>
          </p:cNvPr>
          <p:cNvSpPr>
            <a:spLocks noGrp="1"/>
          </p:cNvSpPr>
          <p:nvPr>
            <p:ph type="body" sz="quarter" idx="9" hasCustomPrompt="1"/>
          </p:nvPr>
        </p:nvSpPr>
        <p:spPr>
          <a:xfrm>
            <a:off x="2784722" y="2741144"/>
            <a:ext cx="1019440"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1" name="Text Placeholder 11">
            <a:extLst>
              <a:ext uri="{FF2B5EF4-FFF2-40B4-BE49-F238E27FC236}">
                <a16:creationId xmlns:a16="http://schemas.microsoft.com/office/drawing/2014/main" id="{9F0DE310-1639-2248-880E-3A14FB0CEDFE}"/>
              </a:ext>
            </a:extLst>
          </p:cNvPr>
          <p:cNvSpPr>
            <a:spLocks noGrp="1"/>
          </p:cNvSpPr>
          <p:nvPr>
            <p:ph type="body" sz="quarter" idx="10" hasCustomPrompt="1"/>
          </p:nvPr>
        </p:nvSpPr>
        <p:spPr>
          <a:xfrm>
            <a:off x="2778808" y="289076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8" name="Picture Placeholder 12">
            <a:extLst>
              <a:ext uri="{FF2B5EF4-FFF2-40B4-BE49-F238E27FC236}">
                <a16:creationId xmlns:a16="http://schemas.microsoft.com/office/drawing/2014/main" id="{AE492F63-6542-4D0B-88FE-694B4E432FA8}"/>
              </a:ext>
            </a:extLst>
          </p:cNvPr>
          <p:cNvSpPr>
            <a:spLocks noGrp="1"/>
          </p:cNvSpPr>
          <p:nvPr>
            <p:ph type="pic" sz="quarter" idx="11" hasCustomPrompt="1"/>
          </p:nvPr>
        </p:nvSpPr>
        <p:spPr>
          <a:xfrm>
            <a:off x="3899621"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2F08EEAE-17B1-5547-99C5-42572772A2D4}"/>
              </a:ext>
            </a:extLst>
          </p:cNvPr>
          <p:cNvSpPr>
            <a:spLocks noGrp="1"/>
          </p:cNvSpPr>
          <p:nvPr>
            <p:ph type="body" sz="quarter" idx="12" hasCustomPrompt="1"/>
          </p:nvPr>
        </p:nvSpPr>
        <p:spPr>
          <a:xfrm>
            <a:off x="390227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7" name="Text Placeholder 14">
            <a:extLst>
              <a:ext uri="{FF2B5EF4-FFF2-40B4-BE49-F238E27FC236}">
                <a16:creationId xmlns:a16="http://schemas.microsoft.com/office/drawing/2014/main" id="{F29F5719-8CD4-6F44-9FAD-89EC324C4714}"/>
              </a:ext>
            </a:extLst>
          </p:cNvPr>
          <p:cNvSpPr>
            <a:spLocks noGrp="1"/>
          </p:cNvSpPr>
          <p:nvPr>
            <p:ph type="body" sz="quarter" idx="13" hasCustomPrompt="1"/>
          </p:nvPr>
        </p:nvSpPr>
        <p:spPr>
          <a:xfrm>
            <a:off x="3901347"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0" name="Picture Placeholder 15">
            <a:extLst>
              <a:ext uri="{FF2B5EF4-FFF2-40B4-BE49-F238E27FC236}">
                <a16:creationId xmlns:a16="http://schemas.microsoft.com/office/drawing/2014/main" id="{01671AFD-E8F7-4C51-9107-C5D859380445}"/>
              </a:ext>
            </a:extLst>
          </p:cNvPr>
          <p:cNvSpPr>
            <a:spLocks noGrp="1"/>
          </p:cNvSpPr>
          <p:nvPr>
            <p:ph type="pic" sz="quarter" idx="14" hasCustomPrompt="1"/>
          </p:nvPr>
        </p:nvSpPr>
        <p:spPr>
          <a:xfrm>
            <a:off x="5021648"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68722A0D-E53E-6647-A803-E3DD7AF90794}"/>
              </a:ext>
            </a:extLst>
          </p:cNvPr>
          <p:cNvSpPr>
            <a:spLocks noGrp="1"/>
          </p:cNvSpPr>
          <p:nvPr>
            <p:ph type="body" sz="quarter" idx="15" hasCustomPrompt="1"/>
          </p:nvPr>
        </p:nvSpPr>
        <p:spPr>
          <a:xfrm>
            <a:off x="502478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3" name="Text Placeholder 17">
            <a:extLst>
              <a:ext uri="{FF2B5EF4-FFF2-40B4-BE49-F238E27FC236}">
                <a16:creationId xmlns:a16="http://schemas.microsoft.com/office/drawing/2014/main" id="{EF502C1F-555C-F541-9D1E-792BF43C1ED5}"/>
              </a:ext>
            </a:extLst>
          </p:cNvPr>
          <p:cNvSpPr>
            <a:spLocks noGrp="1"/>
          </p:cNvSpPr>
          <p:nvPr>
            <p:ph type="body" sz="quarter" idx="16" hasCustomPrompt="1"/>
          </p:nvPr>
        </p:nvSpPr>
        <p:spPr>
          <a:xfrm>
            <a:off x="5024076"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2" name="Picture Placeholder 18">
            <a:extLst>
              <a:ext uri="{FF2B5EF4-FFF2-40B4-BE49-F238E27FC236}">
                <a16:creationId xmlns:a16="http://schemas.microsoft.com/office/drawing/2014/main" id="{C34A2E17-4423-4EEB-9F78-CA495416C964}"/>
              </a:ext>
            </a:extLst>
          </p:cNvPr>
          <p:cNvSpPr>
            <a:spLocks noGrp="1"/>
          </p:cNvSpPr>
          <p:nvPr>
            <p:ph type="pic" sz="quarter" idx="17" hasCustomPrompt="1"/>
          </p:nvPr>
        </p:nvSpPr>
        <p:spPr>
          <a:xfrm>
            <a:off x="6143676"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598AB1E4-A06F-E742-B405-340EF4698A49}"/>
              </a:ext>
            </a:extLst>
          </p:cNvPr>
          <p:cNvSpPr>
            <a:spLocks noGrp="1"/>
          </p:cNvSpPr>
          <p:nvPr>
            <p:ph type="body" sz="quarter" idx="18" hasCustomPrompt="1"/>
          </p:nvPr>
        </p:nvSpPr>
        <p:spPr>
          <a:xfrm>
            <a:off x="614729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9" name="Text Placeholder 20">
            <a:extLst>
              <a:ext uri="{FF2B5EF4-FFF2-40B4-BE49-F238E27FC236}">
                <a16:creationId xmlns:a16="http://schemas.microsoft.com/office/drawing/2014/main" id="{1FB33549-9554-2A4C-AAF9-49F94D1E5442}"/>
              </a:ext>
            </a:extLst>
          </p:cNvPr>
          <p:cNvSpPr>
            <a:spLocks noGrp="1"/>
          </p:cNvSpPr>
          <p:nvPr>
            <p:ph type="body" sz="quarter" idx="19" hasCustomPrompt="1"/>
          </p:nvPr>
        </p:nvSpPr>
        <p:spPr>
          <a:xfrm>
            <a:off x="6146806" y="289076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4" name="Picture Placeholder 21">
            <a:extLst>
              <a:ext uri="{FF2B5EF4-FFF2-40B4-BE49-F238E27FC236}">
                <a16:creationId xmlns:a16="http://schemas.microsoft.com/office/drawing/2014/main" id="{21CA9357-4B3D-4FAB-8F0E-88B3B140A666}"/>
              </a:ext>
            </a:extLst>
          </p:cNvPr>
          <p:cNvSpPr>
            <a:spLocks noGrp="1"/>
          </p:cNvSpPr>
          <p:nvPr>
            <p:ph type="pic" sz="quarter" idx="20" hasCustomPrompt="1"/>
          </p:nvPr>
        </p:nvSpPr>
        <p:spPr>
          <a:xfrm>
            <a:off x="7265703"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3" name="Text Placeholder 22">
            <a:extLst>
              <a:ext uri="{FF2B5EF4-FFF2-40B4-BE49-F238E27FC236}">
                <a16:creationId xmlns:a16="http://schemas.microsoft.com/office/drawing/2014/main" id="{AD65AA34-D580-2244-B02A-493A1DE05A59}"/>
              </a:ext>
            </a:extLst>
          </p:cNvPr>
          <p:cNvSpPr>
            <a:spLocks noGrp="1"/>
          </p:cNvSpPr>
          <p:nvPr>
            <p:ph type="body" sz="quarter" idx="21" hasCustomPrompt="1"/>
          </p:nvPr>
        </p:nvSpPr>
        <p:spPr>
          <a:xfrm>
            <a:off x="726980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5" name="Text Placeholder 23">
            <a:extLst>
              <a:ext uri="{FF2B5EF4-FFF2-40B4-BE49-F238E27FC236}">
                <a16:creationId xmlns:a16="http://schemas.microsoft.com/office/drawing/2014/main" id="{D3D4987E-2A3F-0042-A688-243F1B0AE296}"/>
              </a:ext>
            </a:extLst>
          </p:cNvPr>
          <p:cNvSpPr>
            <a:spLocks noGrp="1"/>
          </p:cNvSpPr>
          <p:nvPr>
            <p:ph type="body" sz="quarter" idx="22" hasCustomPrompt="1"/>
          </p:nvPr>
        </p:nvSpPr>
        <p:spPr>
          <a:xfrm>
            <a:off x="7269344" y="2890764"/>
            <a:ext cx="1024204"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86" name="Picture Placeholder 24">
            <a:extLst>
              <a:ext uri="{FF2B5EF4-FFF2-40B4-BE49-F238E27FC236}">
                <a16:creationId xmlns:a16="http://schemas.microsoft.com/office/drawing/2014/main" id="{7FCC50B2-15FE-46CE-AD14-DE5B6AAAFBFB}"/>
              </a:ext>
            </a:extLst>
          </p:cNvPr>
          <p:cNvSpPr>
            <a:spLocks noGrp="1"/>
          </p:cNvSpPr>
          <p:nvPr>
            <p:ph type="pic" sz="quarter" idx="23" hasCustomPrompt="1"/>
          </p:nvPr>
        </p:nvSpPr>
        <p:spPr>
          <a:xfrm>
            <a:off x="8387730"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9" name="Text Placeholder 25">
            <a:extLst>
              <a:ext uri="{FF2B5EF4-FFF2-40B4-BE49-F238E27FC236}">
                <a16:creationId xmlns:a16="http://schemas.microsoft.com/office/drawing/2014/main" id="{3693D354-0B74-2E41-83FB-52557CA09D59}"/>
              </a:ext>
            </a:extLst>
          </p:cNvPr>
          <p:cNvSpPr>
            <a:spLocks noGrp="1"/>
          </p:cNvSpPr>
          <p:nvPr>
            <p:ph type="body" sz="quarter" idx="24" hasCustomPrompt="1"/>
          </p:nvPr>
        </p:nvSpPr>
        <p:spPr>
          <a:xfrm>
            <a:off x="8392318"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51" name="Text Placeholder 26">
            <a:extLst>
              <a:ext uri="{FF2B5EF4-FFF2-40B4-BE49-F238E27FC236}">
                <a16:creationId xmlns:a16="http://schemas.microsoft.com/office/drawing/2014/main" id="{04377E61-84F3-C64C-9007-D2C822AAB3A2}"/>
              </a:ext>
            </a:extLst>
          </p:cNvPr>
          <p:cNvSpPr>
            <a:spLocks noGrp="1"/>
          </p:cNvSpPr>
          <p:nvPr>
            <p:ph type="body" sz="quarter" idx="25" hasCustomPrompt="1"/>
          </p:nvPr>
        </p:nvSpPr>
        <p:spPr>
          <a:xfrm>
            <a:off x="8391882" y="2890764"/>
            <a:ext cx="102439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88" name="Picture Placeholder 27">
            <a:extLst>
              <a:ext uri="{FF2B5EF4-FFF2-40B4-BE49-F238E27FC236}">
                <a16:creationId xmlns:a16="http://schemas.microsoft.com/office/drawing/2014/main" id="{305CC6DA-A1CD-495C-ADFC-C16B4826D318}"/>
              </a:ext>
            </a:extLst>
          </p:cNvPr>
          <p:cNvSpPr>
            <a:spLocks noGrp="1"/>
          </p:cNvSpPr>
          <p:nvPr>
            <p:ph type="pic" sz="quarter" idx="26" hasCustomPrompt="1"/>
          </p:nvPr>
        </p:nvSpPr>
        <p:spPr>
          <a:xfrm>
            <a:off x="9509757"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55" name="Text Placeholder 28">
            <a:extLst>
              <a:ext uri="{FF2B5EF4-FFF2-40B4-BE49-F238E27FC236}">
                <a16:creationId xmlns:a16="http://schemas.microsoft.com/office/drawing/2014/main" id="{11500CF2-EDEC-964B-8AC6-C04FF4BBD94C}"/>
              </a:ext>
            </a:extLst>
          </p:cNvPr>
          <p:cNvSpPr>
            <a:spLocks noGrp="1"/>
          </p:cNvSpPr>
          <p:nvPr>
            <p:ph type="body" sz="quarter" idx="27" hasCustomPrompt="1"/>
          </p:nvPr>
        </p:nvSpPr>
        <p:spPr>
          <a:xfrm>
            <a:off x="9514829"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7" name="Text Placeholder 29">
            <a:extLst>
              <a:ext uri="{FF2B5EF4-FFF2-40B4-BE49-F238E27FC236}">
                <a16:creationId xmlns:a16="http://schemas.microsoft.com/office/drawing/2014/main" id="{4D98955F-4393-C74B-8823-8A7DC9A260A9}"/>
              </a:ext>
            </a:extLst>
          </p:cNvPr>
          <p:cNvSpPr>
            <a:spLocks noGrp="1"/>
          </p:cNvSpPr>
          <p:nvPr>
            <p:ph type="body" sz="quarter" idx="28" hasCustomPrompt="1"/>
          </p:nvPr>
        </p:nvSpPr>
        <p:spPr>
          <a:xfrm>
            <a:off x="9514612"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9" name="Picture Placeholder 30">
            <a:extLst>
              <a:ext uri="{FF2B5EF4-FFF2-40B4-BE49-F238E27FC236}">
                <a16:creationId xmlns:a16="http://schemas.microsoft.com/office/drawing/2014/main" id="{CA38E8C6-61C7-47E6-88B0-5ECE3EF79CDC}"/>
              </a:ext>
            </a:extLst>
          </p:cNvPr>
          <p:cNvSpPr>
            <a:spLocks noGrp="1"/>
          </p:cNvSpPr>
          <p:nvPr>
            <p:ph type="pic" sz="quarter" idx="29" hasCustomPrompt="1"/>
          </p:nvPr>
        </p:nvSpPr>
        <p:spPr>
          <a:xfrm>
            <a:off x="10631785"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1" name="Text Placeholder 31">
            <a:extLst>
              <a:ext uri="{FF2B5EF4-FFF2-40B4-BE49-F238E27FC236}">
                <a16:creationId xmlns:a16="http://schemas.microsoft.com/office/drawing/2014/main" id="{23D7CBDD-52E8-2947-8A55-1930B5D4ED36}"/>
              </a:ext>
            </a:extLst>
          </p:cNvPr>
          <p:cNvSpPr>
            <a:spLocks noGrp="1"/>
          </p:cNvSpPr>
          <p:nvPr>
            <p:ph type="body" sz="quarter" idx="30" hasCustomPrompt="1"/>
          </p:nvPr>
        </p:nvSpPr>
        <p:spPr>
          <a:xfrm>
            <a:off x="1063733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63" name="Text Placeholder 32">
            <a:extLst>
              <a:ext uri="{FF2B5EF4-FFF2-40B4-BE49-F238E27FC236}">
                <a16:creationId xmlns:a16="http://schemas.microsoft.com/office/drawing/2014/main" id="{A5CF3525-6ECA-F04E-9C5C-523C017231C6}"/>
              </a:ext>
            </a:extLst>
          </p:cNvPr>
          <p:cNvSpPr>
            <a:spLocks noGrp="1"/>
          </p:cNvSpPr>
          <p:nvPr>
            <p:ph type="body" sz="quarter" idx="31" hasCustomPrompt="1"/>
          </p:nvPr>
        </p:nvSpPr>
        <p:spPr>
          <a:xfrm>
            <a:off x="10637337"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9" name="Picture Placeholder 33">
            <a:extLst>
              <a:ext uri="{FF2B5EF4-FFF2-40B4-BE49-F238E27FC236}">
                <a16:creationId xmlns:a16="http://schemas.microsoft.com/office/drawing/2014/main" id="{D8E8B2F0-3427-4249-92A8-BC10BF2C0DA2}"/>
              </a:ext>
            </a:extLst>
          </p:cNvPr>
          <p:cNvSpPr>
            <a:spLocks noGrp="1"/>
          </p:cNvSpPr>
          <p:nvPr>
            <p:ph type="pic" sz="quarter" idx="32" hasCustomPrompt="1"/>
          </p:nvPr>
        </p:nvSpPr>
        <p:spPr>
          <a:xfrm>
            <a:off x="533539"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7" name="Text Placeholder 34">
            <a:extLst>
              <a:ext uri="{FF2B5EF4-FFF2-40B4-BE49-F238E27FC236}">
                <a16:creationId xmlns:a16="http://schemas.microsoft.com/office/drawing/2014/main" id="{5D488343-1C9B-8846-864D-B5D2F55504AD}"/>
              </a:ext>
            </a:extLst>
          </p:cNvPr>
          <p:cNvSpPr>
            <a:spLocks noGrp="1"/>
          </p:cNvSpPr>
          <p:nvPr>
            <p:ph type="body" sz="quarter" idx="33" hasCustomPrompt="1"/>
          </p:nvPr>
        </p:nvSpPr>
        <p:spPr>
          <a:xfrm>
            <a:off x="542458" y="440527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5">
            <a:extLst>
              <a:ext uri="{FF2B5EF4-FFF2-40B4-BE49-F238E27FC236}">
                <a16:creationId xmlns:a16="http://schemas.microsoft.com/office/drawing/2014/main" id="{5B3581A1-098D-2644-BAC1-0EB031DCE2B4}"/>
              </a:ext>
            </a:extLst>
          </p:cNvPr>
          <p:cNvSpPr>
            <a:spLocks noGrp="1"/>
          </p:cNvSpPr>
          <p:nvPr>
            <p:ph type="body" sz="quarter" idx="34" hasCustomPrompt="1"/>
          </p:nvPr>
        </p:nvSpPr>
        <p:spPr>
          <a:xfrm>
            <a:off x="542458" y="4560814"/>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0" name="Picture Placeholder 36">
            <a:extLst>
              <a:ext uri="{FF2B5EF4-FFF2-40B4-BE49-F238E27FC236}">
                <a16:creationId xmlns:a16="http://schemas.microsoft.com/office/drawing/2014/main" id="{FD0DE7C5-E7E1-4D77-8DE1-C3CAFF78A341}"/>
              </a:ext>
            </a:extLst>
          </p:cNvPr>
          <p:cNvSpPr>
            <a:spLocks noGrp="1"/>
          </p:cNvSpPr>
          <p:nvPr>
            <p:ph type="pic" sz="quarter" idx="35" hasCustomPrompt="1"/>
          </p:nvPr>
        </p:nvSpPr>
        <p:spPr>
          <a:xfrm>
            <a:off x="1655566"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9" name="Text Placeholder 37">
            <a:extLst>
              <a:ext uri="{FF2B5EF4-FFF2-40B4-BE49-F238E27FC236}">
                <a16:creationId xmlns:a16="http://schemas.microsoft.com/office/drawing/2014/main" id="{B33A7E8C-A66B-E74A-953B-F286AD5446CA}"/>
              </a:ext>
            </a:extLst>
          </p:cNvPr>
          <p:cNvSpPr>
            <a:spLocks noGrp="1"/>
          </p:cNvSpPr>
          <p:nvPr>
            <p:ph type="body" sz="quarter" idx="36" hasCustomPrompt="1"/>
          </p:nvPr>
        </p:nvSpPr>
        <p:spPr>
          <a:xfrm>
            <a:off x="1664816" y="440527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8">
            <a:extLst>
              <a:ext uri="{FF2B5EF4-FFF2-40B4-BE49-F238E27FC236}">
                <a16:creationId xmlns:a16="http://schemas.microsoft.com/office/drawing/2014/main" id="{F9D81019-5E2D-A748-9B24-E2A7F1F743BD}"/>
              </a:ext>
            </a:extLst>
          </p:cNvPr>
          <p:cNvSpPr>
            <a:spLocks noGrp="1"/>
          </p:cNvSpPr>
          <p:nvPr>
            <p:ph type="body" sz="quarter" idx="37" hasCustomPrompt="1"/>
          </p:nvPr>
        </p:nvSpPr>
        <p:spPr>
          <a:xfrm>
            <a:off x="1664816"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1" name="Picture Placeholder 39">
            <a:extLst>
              <a:ext uri="{FF2B5EF4-FFF2-40B4-BE49-F238E27FC236}">
                <a16:creationId xmlns:a16="http://schemas.microsoft.com/office/drawing/2014/main" id="{20A58B36-A69A-40E7-ADD3-4909472DD91E}"/>
              </a:ext>
            </a:extLst>
          </p:cNvPr>
          <p:cNvSpPr>
            <a:spLocks noGrp="1"/>
          </p:cNvSpPr>
          <p:nvPr>
            <p:ph type="pic" sz="quarter" idx="38" hasCustomPrompt="1"/>
          </p:nvPr>
        </p:nvSpPr>
        <p:spPr>
          <a:xfrm>
            <a:off x="2777593"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5" name="Text Placeholder 40">
            <a:extLst>
              <a:ext uri="{FF2B5EF4-FFF2-40B4-BE49-F238E27FC236}">
                <a16:creationId xmlns:a16="http://schemas.microsoft.com/office/drawing/2014/main" id="{4CC018BE-7641-0646-B57C-BC2AE363ED71}"/>
              </a:ext>
            </a:extLst>
          </p:cNvPr>
          <p:cNvSpPr>
            <a:spLocks noGrp="1"/>
          </p:cNvSpPr>
          <p:nvPr>
            <p:ph type="body" sz="quarter" idx="39" hasCustomPrompt="1"/>
          </p:nvPr>
        </p:nvSpPr>
        <p:spPr>
          <a:xfrm>
            <a:off x="2783473"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41">
            <a:extLst>
              <a:ext uri="{FF2B5EF4-FFF2-40B4-BE49-F238E27FC236}">
                <a16:creationId xmlns:a16="http://schemas.microsoft.com/office/drawing/2014/main" id="{B0692339-316F-9A4B-9971-062A5301EC13}"/>
              </a:ext>
            </a:extLst>
          </p:cNvPr>
          <p:cNvSpPr>
            <a:spLocks noGrp="1"/>
          </p:cNvSpPr>
          <p:nvPr>
            <p:ph type="body" sz="quarter" idx="40" hasCustomPrompt="1"/>
          </p:nvPr>
        </p:nvSpPr>
        <p:spPr>
          <a:xfrm>
            <a:off x="2783599"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2" name="Picture Placeholder 42">
            <a:extLst>
              <a:ext uri="{FF2B5EF4-FFF2-40B4-BE49-F238E27FC236}">
                <a16:creationId xmlns:a16="http://schemas.microsoft.com/office/drawing/2014/main" id="{020CC3CF-67D8-4937-82F6-11286A74AB6F}"/>
              </a:ext>
            </a:extLst>
          </p:cNvPr>
          <p:cNvSpPr>
            <a:spLocks noGrp="1"/>
          </p:cNvSpPr>
          <p:nvPr>
            <p:ph type="pic" sz="quarter" idx="41" hasCustomPrompt="1"/>
          </p:nvPr>
        </p:nvSpPr>
        <p:spPr>
          <a:xfrm>
            <a:off x="3899620"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08" name="Text Placeholder 43">
            <a:extLst>
              <a:ext uri="{FF2B5EF4-FFF2-40B4-BE49-F238E27FC236}">
                <a16:creationId xmlns:a16="http://schemas.microsoft.com/office/drawing/2014/main" id="{F2E79B80-B6F7-964E-BF89-9B351CA3A59C}"/>
              </a:ext>
            </a:extLst>
          </p:cNvPr>
          <p:cNvSpPr>
            <a:spLocks noGrp="1"/>
          </p:cNvSpPr>
          <p:nvPr>
            <p:ph type="body" sz="quarter" idx="42" hasCustomPrompt="1"/>
          </p:nvPr>
        </p:nvSpPr>
        <p:spPr>
          <a:xfrm>
            <a:off x="3905454"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12" name="Text Placeholder 44">
            <a:extLst>
              <a:ext uri="{FF2B5EF4-FFF2-40B4-BE49-F238E27FC236}">
                <a16:creationId xmlns:a16="http://schemas.microsoft.com/office/drawing/2014/main" id="{F018D580-A2E3-924D-8EED-2B8A99A74255}"/>
              </a:ext>
            </a:extLst>
          </p:cNvPr>
          <p:cNvSpPr>
            <a:spLocks noGrp="1"/>
          </p:cNvSpPr>
          <p:nvPr>
            <p:ph type="body" sz="quarter" idx="43" hasCustomPrompt="1"/>
          </p:nvPr>
        </p:nvSpPr>
        <p:spPr>
          <a:xfrm>
            <a:off x="3905453"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3" name="Picture Placeholder 45">
            <a:extLst>
              <a:ext uri="{FF2B5EF4-FFF2-40B4-BE49-F238E27FC236}">
                <a16:creationId xmlns:a16="http://schemas.microsoft.com/office/drawing/2014/main" id="{EDD9EC45-27D2-4B9B-9C75-652FE4BA2157}"/>
              </a:ext>
            </a:extLst>
          </p:cNvPr>
          <p:cNvSpPr>
            <a:spLocks noGrp="1"/>
          </p:cNvSpPr>
          <p:nvPr>
            <p:ph type="pic" sz="quarter" idx="44" hasCustomPrompt="1"/>
          </p:nvPr>
        </p:nvSpPr>
        <p:spPr>
          <a:xfrm>
            <a:off x="5021647"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0" name="Text Placeholder 46">
            <a:extLst>
              <a:ext uri="{FF2B5EF4-FFF2-40B4-BE49-F238E27FC236}">
                <a16:creationId xmlns:a16="http://schemas.microsoft.com/office/drawing/2014/main" id="{1A62BD44-EEB9-7F49-9B7D-9479E19CFC02}"/>
              </a:ext>
            </a:extLst>
          </p:cNvPr>
          <p:cNvSpPr>
            <a:spLocks noGrp="1"/>
          </p:cNvSpPr>
          <p:nvPr>
            <p:ph type="body" sz="quarter" idx="45" hasCustomPrompt="1"/>
          </p:nvPr>
        </p:nvSpPr>
        <p:spPr>
          <a:xfrm>
            <a:off x="5027435"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4" name="Text Placeholder 47">
            <a:extLst>
              <a:ext uri="{FF2B5EF4-FFF2-40B4-BE49-F238E27FC236}">
                <a16:creationId xmlns:a16="http://schemas.microsoft.com/office/drawing/2014/main" id="{5249C6DD-3F23-104A-B449-50789EB13681}"/>
              </a:ext>
            </a:extLst>
          </p:cNvPr>
          <p:cNvSpPr>
            <a:spLocks noGrp="1"/>
          </p:cNvSpPr>
          <p:nvPr>
            <p:ph type="body" sz="quarter" idx="46" hasCustomPrompt="1"/>
          </p:nvPr>
        </p:nvSpPr>
        <p:spPr>
          <a:xfrm>
            <a:off x="5027497"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4" name="Picture Placeholder 48">
            <a:extLst>
              <a:ext uri="{FF2B5EF4-FFF2-40B4-BE49-F238E27FC236}">
                <a16:creationId xmlns:a16="http://schemas.microsoft.com/office/drawing/2014/main" id="{5AFFAB2C-92CF-49EE-8373-A236E316A2E2}"/>
              </a:ext>
            </a:extLst>
          </p:cNvPr>
          <p:cNvSpPr>
            <a:spLocks noGrp="1"/>
          </p:cNvSpPr>
          <p:nvPr>
            <p:ph type="pic" sz="quarter" idx="47" hasCustomPrompt="1"/>
          </p:nvPr>
        </p:nvSpPr>
        <p:spPr>
          <a:xfrm>
            <a:off x="6143675"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2" name="Text Placeholder 49">
            <a:extLst>
              <a:ext uri="{FF2B5EF4-FFF2-40B4-BE49-F238E27FC236}">
                <a16:creationId xmlns:a16="http://schemas.microsoft.com/office/drawing/2014/main" id="{1AC925DE-2FDE-644C-AF59-4745169355DE}"/>
              </a:ext>
            </a:extLst>
          </p:cNvPr>
          <p:cNvSpPr>
            <a:spLocks noGrp="1"/>
          </p:cNvSpPr>
          <p:nvPr>
            <p:ph type="body" sz="quarter" idx="48" hasCustomPrompt="1"/>
          </p:nvPr>
        </p:nvSpPr>
        <p:spPr>
          <a:xfrm>
            <a:off x="6149416"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36" name="Text Placeholder 50">
            <a:extLst>
              <a:ext uri="{FF2B5EF4-FFF2-40B4-BE49-F238E27FC236}">
                <a16:creationId xmlns:a16="http://schemas.microsoft.com/office/drawing/2014/main" id="{D91302CC-55A1-9C41-A7B9-67674B810BCD}"/>
              </a:ext>
            </a:extLst>
          </p:cNvPr>
          <p:cNvSpPr>
            <a:spLocks noGrp="1"/>
          </p:cNvSpPr>
          <p:nvPr>
            <p:ph type="body" sz="quarter" idx="49" hasCustomPrompt="1"/>
          </p:nvPr>
        </p:nvSpPr>
        <p:spPr>
          <a:xfrm>
            <a:off x="6149351"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5" name="Picture Placeholder 51">
            <a:extLst>
              <a:ext uri="{FF2B5EF4-FFF2-40B4-BE49-F238E27FC236}">
                <a16:creationId xmlns:a16="http://schemas.microsoft.com/office/drawing/2014/main" id="{D3E8AD6B-347A-4B27-945E-B94043FB97E1}"/>
              </a:ext>
            </a:extLst>
          </p:cNvPr>
          <p:cNvSpPr>
            <a:spLocks noGrp="1"/>
          </p:cNvSpPr>
          <p:nvPr>
            <p:ph type="pic" sz="quarter" idx="50" hasCustomPrompt="1"/>
          </p:nvPr>
        </p:nvSpPr>
        <p:spPr>
          <a:xfrm>
            <a:off x="7265702"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44" name="Text Placeholder 52">
            <a:extLst>
              <a:ext uri="{FF2B5EF4-FFF2-40B4-BE49-F238E27FC236}">
                <a16:creationId xmlns:a16="http://schemas.microsoft.com/office/drawing/2014/main" id="{A23D44C8-4B1E-E24B-8DCF-D96526CCF692}"/>
              </a:ext>
            </a:extLst>
          </p:cNvPr>
          <p:cNvSpPr>
            <a:spLocks noGrp="1"/>
          </p:cNvSpPr>
          <p:nvPr>
            <p:ph type="body" sz="quarter" idx="51" hasCustomPrompt="1"/>
          </p:nvPr>
        </p:nvSpPr>
        <p:spPr>
          <a:xfrm>
            <a:off x="7271397"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8" name="Text Placeholder 53">
            <a:extLst>
              <a:ext uri="{FF2B5EF4-FFF2-40B4-BE49-F238E27FC236}">
                <a16:creationId xmlns:a16="http://schemas.microsoft.com/office/drawing/2014/main" id="{E1D50DAE-A829-8D4D-AFCB-5CE06521A139}"/>
              </a:ext>
            </a:extLst>
          </p:cNvPr>
          <p:cNvSpPr>
            <a:spLocks noGrp="1"/>
          </p:cNvSpPr>
          <p:nvPr>
            <p:ph type="body" sz="quarter" idx="52" hasCustomPrompt="1"/>
          </p:nvPr>
        </p:nvSpPr>
        <p:spPr>
          <a:xfrm>
            <a:off x="7271395"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6" name="Picture Placeholder 54">
            <a:extLst>
              <a:ext uri="{FF2B5EF4-FFF2-40B4-BE49-F238E27FC236}">
                <a16:creationId xmlns:a16="http://schemas.microsoft.com/office/drawing/2014/main" id="{EF08F3FA-A172-484A-B0CD-37129E97EF8F}"/>
              </a:ext>
            </a:extLst>
          </p:cNvPr>
          <p:cNvSpPr>
            <a:spLocks noGrp="1"/>
          </p:cNvSpPr>
          <p:nvPr>
            <p:ph type="pic" sz="quarter" idx="53" hasCustomPrompt="1"/>
          </p:nvPr>
        </p:nvSpPr>
        <p:spPr>
          <a:xfrm>
            <a:off x="8387729"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56" name="Text Placeholder 55">
            <a:extLst>
              <a:ext uri="{FF2B5EF4-FFF2-40B4-BE49-F238E27FC236}">
                <a16:creationId xmlns:a16="http://schemas.microsoft.com/office/drawing/2014/main" id="{01FD1131-5693-0D49-9013-E90201A12999}"/>
              </a:ext>
            </a:extLst>
          </p:cNvPr>
          <p:cNvSpPr>
            <a:spLocks noGrp="1"/>
          </p:cNvSpPr>
          <p:nvPr>
            <p:ph type="body" sz="quarter" idx="54" hasCustomPrompt="1"/>
          </p:nvPr>
        </p:nvSpPr>
        <p:spPr>
          <a:xfrm>
            <a:off x="8393379"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60" name="Text Placeholder 56">
            <a:extLst>
              <a:ext uri="{FF2B5EF4-FFF2-40B4-BE49-F238E27FC236}">
                <a16:creationId xmlns:a16="http://schemas.microsoft.com/office/drawing/2014/main" id="{F461921F-1961-DC48-B41F-1EF39947A251}"/>
              </a:ext>
            </a:extLst>
          </p:cNvPr>
          <p:cNvSpPr>
            <a:spLocks noGrp="1"/>
          </p:cNvSpPr>
          <p:nvPr>
            <p:ph type="body" sz="quarter" idx="55" hasCustomPrompt="1"/>
          </p:nvPr>
        </p:nvSpPr>
        <p:spPr>
          <a:xfrm>
            <a:off x="8393440" y="456081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7" name="Picture Placeholder 57">
            <a:extLst>
              <a:ext uri="{FF2B5EF4-FFF2-40B4-BE49-F238E27FC236}">
                <a16:creationId xmlns:a16="http://schemas.microsoft.com/office/drawing/2014/main" id="{3624940F-A7AD-4613-B22C-DC38FF709F99}"/>
              </a:ext>
            </a:extLst>
          </p:cNvPr>
          <p:cNvSpPr>
            <a:spLocks noGrp="1"/>
          </p:cNvSpPr>
          <p:nvPr>
            <p:ph type="pic" sz="quarter" idx="56" hasCustomPrompt="1"/>
          </p:nvPr>
        </p:nvSpPr>
        <p:spPr>
          <a:xfrm>
            <a:off x="9509756"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68" name="Text Placeholder 58">
            <a:extLst>
              <a:ext uri="{FF2B5EF4-FFF2-40B4-BE49-F238E27FC236}">
                <a16:creationId xmlns:a16="http://schemas.microsoft.com/office/drawing/2014/main" id="{63B389AB-56F9-D244-98EE-AC185A39DB5B}"/>
              </a:ext>
            </a:extLst>
          </p:cNvPr>
          <p:cNvSpPr>
            <a:spLocks noGrp="1"/>
          </p:cNvSpPr>
          <p:nvPr>
            <p:ph type="body" sz="quarter" idx="57" hasCustomPrompt="1"/>
          </p:nvPr>
        </p:nvSpPr>
        <p:spPr>
          <a:xfrm>
            <a:off x="9515360"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72" name="Text Placeholder 59">
            <a:extLst>
              <a:ext uri="{FF2B5EF4-FFF2-40B4-BE49-F238E27FC236}">
                <a16:creationId xmlns:a16="http://schemas.microsoft.com/office/drawing/2014/main" id="{37DF0B59-D77B-4C49-86A0-BDFBAAF1ABEB}"/>
              </a:ext>
            </a:extLst>
          </p:cNvPr>
          <p:cNvSpPr>
            <a:spLocks noGrp="1"/>
          </p:cNvSpPr>
          <p:nvPr>
            <p:ph type="body" sz="quarter" idx="58" hasCustomPrompt="1"/>
          </p:nvPr>
        </p:nvSpPr>
        <p:spPr>
          <a:xfrm>
            <a:off x="9515293"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8" name="Picture Placeholder 60">
            <a:extLst>
              <a:ext uri="{FF2B5EF4-FFF2-40B4-BE49-F238E27FC236}">
                <a16:creationId xmlns:a16="http://schemas.microsoft.com/office/drawing/2014/main" id="{CE84054F-B4A8-4445-9EAA-80858C421F52}"/>
              </a:ext>
            </a:extLst>
          </p:cNvPr>
          <p:cNvSpPr>
            <a:spLocks noGrp="1"/>
          </p:cNvSpPr>
          <p:nvPr>
            <p:ph type="pic" sz="quarter" idx="59" hasCustomPrompt="1"/>
          </p:nvPr>
        </p:nvSpPr>
        <p:spPr>
          <a:xfrm>
            <a:off x="10631784"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80" name="Text Placeholder 61">
            <a:extLst>
              <a:ext uri="{FF2B5EF4-FFF2-40B4-BE49-F238E27FC236}">
                <a16:creationId xmlns:a16="http://schemas.microsoft.com/office/drawing/2014/main" id="{F7B5C705-9535-E74A-8413-EF6BB7539C3A}"/>
              </a:ext>
            </a:extLst>
          </p:cNvPr>
          <p:cNvSpPr>
            <a:spLocks noGrp="1"/>
          </p:cNvSpPr>
          <p:nvPr>
            <p:ph type="body" sz="quarter" idx="60" hasCustomPrompt="1"/>
          </p:nvPr>
        </p:nvSpPr>
        <p:spPr>
          <a:xfrm>
            <a:off x="10637337"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8" name="Text Placeholder 62">
            <a:extLst>
              <a:ext uri="{FF2B5EF4-FFF2-40B4-BE49-F238E27FC236}">
                <a16:creationId xmlns:a16="http://schemas.microsoft.com/office/drawing/2014/main" id="{652329CC-C86A-F64B-B753-EC605EB071C2}"/>
              </a:ext>
            </a:extLst>
          </p:cNvPr>
          <p:cNvSpPr>
            <a:spLocks noGrp="1"/>
          </p:cNvSpPr>
          <p:nvPr>
            <p:ph type="body" sz="quarter" idx="61" hasCustomPrompt="1"/>
          </p:nvPr>
        </p:nvSpPr>
        <p:spPr>
          <a:xfrm>
            <a:off x="10637337"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 name="Date Placeholder 2">
            <a:extLst>
              <a:ext uri="{FF2B5EF4-FFF2-40B4-BE49-F238E27FC236}">
                <a16:creationId xmlns:a16="http://schemas.microsoft.com/office/drawing/2014/main" id="{656F9F2B-CC6C-9D3F-2747-D4BF19A582E7}"/>
              </a:ext>
            </a:extLst>
          </p:cNvPr>
          <p:cNvSpPr>
            <a:spLocks noGrp="1"/>
          </p:cNvSpPr>
          <p:nvPr>
            <p:ph type="dt" sz="half" idx="62"/>
          </p:nvPr>
        </p:nvSpPr>
        <p:spPr>
          <a:noFill/>
        </p:spPr>
        <p:txBody>
          <a:bodyPr>
            <a:noAutofit/>
          </a:bodyPr>
          <a:lstStyle/>
          <a:p>
            <a:fld id="{2407DEE7-C83C-5642-9661-1637B9D60B6B}" type="datetime3">
              <a:t>30 September 2024</a:t>
            </a:fld>
            <a:endParaRPr lang="en-US"/>
          </a:p>
        </p:txBody>
      </p:sp>
      <p:sp>
        <p:nvSpPr>
          <p:cNvPr id="4" name="Footer Placeholder 3">
            <a:extLst>
              <a:ext uri="{FF2B5EF4-FFF2-40B4-BE49-F238E27FC236}">
                <a16:creationId xmlns:a16="http://schemas.microsoft.com/office/drawing/2014/main" id="{BAB5E24A-825B-BA20-8933-782BD27BFAFC}"/>
              </a:ext>
            </a:extLst>
          </p:cNvPr>
          <p:cNvSpPr>
            <a:spLocks noGrp="1"/>
          </p:cNvSpPr>
          <p:nvPr>
            <p:ph type="ftr" sz="quarter" idx="63"/>
          </p:nvPr>
        </p:nvSpPr>
        <p:spPr>
          <a:noFill/>
        </p:spPr>
        <p:txBody>
          <a:bodyPr>
            <a:noAutofit/>
          </a:bodyPr>
          <a:lstStyle/>
          <a:p>
            <a:r>
              <a:rPr lang="en-US"/>
              <a:t>Foundation Master Template (TO EDIT THIS TEXT: select Header &amp; Footer on Insert tab) </a:t>
            </a:r>
          </a:p>
        </p:txBody>
      </p:sp>
      <p:sp>
        <p:nvSpPr>
          <p:cNvPr id="5" name="Slide Number Placeholder 4">
            <a:extLst>
              <a:ext uri="{FF2B5EF4-FFF2-40B4-BE49-F238E27FC236}">
                <a16:creationId xmlns:a16="http://schemas.microsoft.com/office/drawing/2014/main" id="{0D6EE7EE-6911-FC7C-35B8-2043F40C561A}"/>
              </a:ext>
            </a:extLst>
          </p:cNvPr>
          <p:cNvSpPr>
            <a:spLocks noGrp="1"/>
          </p:cNvSpPr>
          <p:nvPr>
            <p:ph type="sldNum" sz="quarter" idx="64"/>
          </p:nvPr>
        </p:nvSpPr>
        <p:spPr>
          <a:noFill/>
        </p:spPr>
        <p:txBody>
          <a:bodyPr>
            <a:noAutofit/>
          </a:bodyPr>
          <a:lstStyle/>
          <a:p>
            <a:fld id="{D3F7C509-FEEF-45D3-B896-7C07814C0C13}" type="slidenum">
              <a:rPr lang="en-US" smtClean="0"/>
              <a:pPr/>
              <a:t>‹#›</a:t>
            </a:fld>
            <a:endParaRPr lang="en-US"/>
          </a:p>
        </p:txBody>
      </p:sp>
      <p:sp>
        <p:nvSpPr>
          <p:cNvPr id="6" name="Picture Placeholder 33">
            <a:extLst>
              <a:ext uri="{FF2B5EF4-FFF2-40B4-BE49-F238E27FC236}">
                <a16:creationId xmlns:a16="http://schemas.microsoft.com/office/drawing/2014/main" id="{F41D7878-8723-1DAE-E07C-413B0E3F9CDF}"/>
              </a:ext>
            </a:extLst>
          </p:cNvPr>
          <p:cNvSpPr>
            <a:spLocks noGrp="1"/>
          </p:cNvSpPr>
          <p:nvPr>
            <p:ph type="pic" sz="quarter" idx="65" hasCustomPrompt="1"/>
          </p:nvPr>
        </p:nvSpPr>
        <p:spPr>
          <a:xfrm>
            <a:off x="533540"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 name="Text Placeholder 34">
            <a:extLst>
              <a:ext uri="{FF2B5EF4-FFF2-40B4-BE49-F238E27FC236}">
                <a16:creationId xmlns:a16="http://schemas.microsoft.com/office/drawing/2014/main" id="{F8707395-9612-4DD0-6BE2-66A335406327}"/>
              </a:ext>
            </a:extLst>
          </p:cNvPr>
          <p:cNvSpPr>
            <a:spLocks noGrp="1"/>
          </p:cNvSpPr>
          <p:nvPr>
            <p:ph type="body" sz="quarter" idx="66" hasCustomPrompt="1"/>
          </p:nvPr>
        </p:nvSpPr>
        <p:spPr>
          <a:xfrm>
            <a:off x="542458" y="6007378"/>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0" name="Text Placeholder 35">
            <a:extLst>
              <a:ext uri="{FF2B5EF4-FFF2-40B4-BE49-F238E27FC236}">
                <a16:creationId xmlns:a16="http://schemas.microsoft.com/office/drawing/2014/main" id="{91DDB01F-D125-9A24-A865-43DA4979E15D}"/>
              </a:ext>
            </a:extLst>
          </p:cNvPr>
          <p:cNvSpPr>
            <a:spLocks noGrp="1"/>
          </p:cNvSpPr>
          <p:nvPr>
            <p:ph type="body" sz="quarter" idx="67" hasCustomPrompt="1"/>
          </p:nvPr>
        </p:nvSpPr>
        <p:spPr>
          <a:xfrm>
            <a:off x="542458" y="616292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1" name="Picture Placeholder 36">
            <a:extLst>
              <a:ext uri="{FF2B5EF4-FFF2-40B4-BE49-F238E27FC236}">
                <a16:creationId xmlns:a16="http://schemas.microsoft.com/office/drawing/2014/main" id="{E39EB324-7757-1E1E-E23E-DCF4C3F333E5}"/>
              </a:ext>
            </a:extLst>
          </p:cNvPr>
          <p:cNvSpPr>
            <a:spLocks noGrp="1"/>
          </p:cNvSpPr>
          <p:nvPr>
            <p:ph type="pic" sz="quarter" idx="68" hasCustomPrompt="1"/>
          </p:nvPr>
        </p:nvSpPr>
        <p:spPr>
          <a:xfrm>
            <a:off x="1655567"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 name="Text Placeholder 37">
            <a:extLst>
              <a:ext uri="{FF2B5EF4-FFF2-40B4-BE49-F238E27FC236}">
                <a16:creationId xmlns:a16="http://schemas.microsoft.com/office/drawing/2014/main" id="{B1B18D6E-3412-0713-D141-33F52580996C}"/>
              </a:ext>
            </a:extLst>
          </p:cNvPr>
          <p:cNvSpPr>
            <a:spLocks noGrp="1"/>
          </p:cNvSpPr>
          <p:nvPr>
            <p:ph type="body" sz="quarter" idx="69" hasCustomPrompt="1"/>
          </p:nvPr>
        </p:nvSpPr>
        <p:spPr>
          <a:xfrm>
            <a:off x="1664816" y="6007378"/>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 name="Text Placeholder 38">
            <a:extLst>
              <a:ext uri="{FF2B5EF4-FFF2-40B4-BE49-F238E27FC236}">
                <a16:creationId xmlns:a16="http://schemas.microsoft.com/office/drawing/2014/main" id="{6418F035-0E29-3103-7171-53C6DF5EC74A}"/>
              </a:ext>
            </a:extLst>
          </p:cNvPr>
          <p:cNvSpPr>
            <a:spLocks noGrp="1"/>
          </p:cNvSpPr>
          <p:nvPr>
            <p:ph type="body" sz="quarter" idx="70" hasCustomPrompt="1"/>
          </p:nvPr>
        </p:nvSpPr>
        <p:spPr>
          <a:xfrm>
            <a:off x="1664816"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6" name="Picture Placeholder 39">
            <a:extLst>
              <a:ext uri="{FF2B5EF4-FFF2-40B4-BE49-F238E27FC236}">
                <a16:creationId xmlns:a16="http://schemas.microsoft.com/office/drawing/2014/main" id="{C92F57C7-6F61-BFC9-379E-622CFAB3F8E4}"/>
              </a:ext>
            </a:extLst>
          </p:cNvPr>
          <p:cNvSpPr>
            <a:spLocks noGrp="1"/>
          </p:cNvSpPr>
          <p:nvPr>
            <p:ph type="pic" sz="quarter" idx="71" hasCustomPrompt="1"/>
          </p:nvPr>
        </p:nvSpPr>
        <p:spPr>
          <a:xfrm>
            <a:off x="2777594"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7" name="Text Placeholder 40">
            <a:extLst>
              <a:ext uri="{FF2B5EF4-FFF2-40B4-BE49-F238E27FC236}">
                <a16:creationId xmlns:a16="http://schemas.microsoft.com/office/drawing/2014/main" id="{20EDACDA-AEA6-FBE3-EAF8-94F016B68F3E}"/>
              </a:ext>
            </a:extLst>
          </p:cNvPr>
          <p:cNvSpPr>
            <a:spLocks noGrp="1"/>
          </p:cNvSpPr>
          <p:nvPr>
            <p:ph type="body" sz="quarter" idx="72" hasCustomPrompt="1"/>
          </p:nvPr>
        </p:nvSpPr>
        <p:spPr>
          <a:xfrm>
            <a:off x="2783473"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 name="Text Placeholder 41">
            <a:extLst>
              <a:ext uri="{FF2B5EF4-FFF2-40B4-BE49-F238E27FC236}">
                <a16:creationId xmlns:a16="http://schemas.microsoft.com/office/drawing/2014/main" id="{DDCA69C9-B196-AB1E-5A30-9D3520825A7B}"/>
              </a:ext>
            </a:extLst>
          </p:cNvPr>
          <p:cNvSpPr>
            <a:spLocks noGrp="1"/>
          </p:cNvSpPr>
          <p:nvPr>
            <p:ph type="body" sz="quarter" idx="73" hasCustomPrompt="1"/>
          </p:nvPr>
        </p:nvSpPr>
        <p:spPr>
          <a:xfrm>
            <a:off x="2783599"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0" name="Picture Placeholder 42">
            <a:extLst>
              <a:ext uri="{FF2B5EF4-FFF2-40B4-BE49-F238E27FC236}">
                <a16:creationId xmlns:a16="http://schemas.microsoft.com/office/drawing/2014/main" id="{B63777F4-516D-AB76-D090-4F3459E39ED1}"/>
              </a:ext>
            </a:extLst>
          </p:cNvPr>
          <p:cNvSpPr>
            <a:spLocks noGrp="1"/>
          </p:cNvSpPr>
          <p:nvPr>
            <p:ph type="pic" sz="quarter" idx="74" hasCustomPrompt="1"/>
          </p:nvPr>
        </p:nvSpPr>
        <p:spPr>
          <a:xfrm>
            <a:off x="3899621"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2" name="Text Placeholder 43">
            <a:extLst>
              <a:ext uri="{FF2B5EF4-FFF2-40B4-BE49-F238E27FC236}">
                <a16:creationId xmlns:a16="http://schemas.microsoft.com/office/drawing/2014/main" id="{BFE3EB8B-617F-9091-1873-147F5622ACF9}"/>
              </a:ext>
            </a:extLst>
          </p:cNvPr>
          <p:cNvSpPr>
            <a:spLocks noGrp="1"/>
          </p:cNvSpPr>
          <p:nvPr>
            <p:ph type="body" sz="quarter" idx="75" hasCustomPrompt="1"/>
          </p:nvPr>
        </p:nvSpPr>
        <p:spPr>
          <a:xfrm>
            <a:off x="3905454"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3" name="Text Placeholder 44">
            <a:extLst>
              <a:ext uri="{FF2B5EF4-FFF2-40B4-BE49-F238E27FC236}">
                <a16:creationId xmlns:a16="http://schemas.microsoft.com/office/drawing/2014/main" id="{683A22C1-467E-AB6D-3953-8DFAF9602867}"/>
              </a:ext>
            </a:extLst>
          </p:cNvPr>
          <p:cNvSpPr>
            <a:spLocks noGrp="1"/>
          </p:cNvSpPr>
          <p:nvPr>
            <p:ph type="body" sz="quarter" idx="76" hasCustomPrompt="1"/>
          </p:nvPr>
        </p:nvSpPr>
        <p:spPr>
          <a:xfrm>
            <a:off x="3905453"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4" name="Picture Placeholder 45">
            <a:extLst>
              <a:ext uri="{FF2B5EF4-FFF2-40B4-BE49-F238E27FC236}">
                <a16:creationId xmlns:a16="http://schemas.microsoft.com/office/drawing/2014/main" id="{F37516B9-6F78-1EB4-6960-1B72CDA807A7}"/>
              </a:ext>
            </a:extLst>
          </p:cNvPr>
          <p:cNvSpPr>
            <a:spLocks noGrp="1"/>
          </p:cNvSpPr>
          <p:nvPr>
            <p:ph type="pic" sz="quarter" idx="77" hasCustomPrompt="1"/>
          </p:nvPr>
        </p:nvSpPr>
        <p:spPr>
          <a:xfrm>
            <a:off x="5021648"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6" name="Text Placeholder 46">
            <a:extLst>
              <a:ext uri="{FF2B5EF4-FFF2-40B4-BE49-F238E27FC236}">
                <a16:creationId xmlns:a16="http://schemas.microsoft.com/office/drawing/2014/main" id="{803B6579-59D0-0985-0B0D-8B7EC00F9843}"/>
              </a:ext>
            </a:extLst>
          </p:cNvPr>
          <p:cNvSpPr>
            <a:spLocks noGrp="1"/>
          </p:cNvSpPr>
          <p:nvPr>
            <p:ph type="body" sz="quarter" idx="78" hasCustomPrompt="1"/>
          </p:nvPr>
        </p:nvSpPr>
        <p:spPr>
          <a:xfrm>
            <a:off x="5027435"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8" name="Text Placeholder 47">
            <a:extLst>
              <a:ext uri="{FF2B5EF4-FFF2-40B4-BE49-F238E27FC236}">
                <a16:creationId xmlns:a16="http://schemas.microsoft.com/office/drawing/2014/main" id="{319481EE-8A02-29FC-54F1-94D40DE03EDD}"/>
              </a:ext>
            </a:extLst>
          </p:cNvPr>
          <p:cNvSpPr>
            <a:spLocks noGrp="1"/>
          </p:cNvSpPr>
          <p:nvPr>
            <p:ph type="body" sz="quarter" idx="79" hasCustomPrompt="1"/>
          </p:nvPr>
        </p:nvSpPr>
        <p:spPr>
          <a:xfrm>
            <a:off x="5027497"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9" name="Picture Placeholder 48">
            <a:extLst>
              <a:ext uri="{FF2B5EF4-FFF2-40B4-BE49-F238E27FC236}">
                <a16:creationId xmlns:a16="http://schemas.microsoft.com/office/drawing/2014/main" id="{5D7A3062-9B59-8915-36FA-211E1FE9B99D}"/>
              </a:ext>
            </a:extLst>
          </p:cNvPr>
          <p:cNvSpPr>
            <a:spLocks noGrp="1"/>
          </p:cNvSpPr>
          <p:nvPr>
            <p:ph type="pic" sz="quarter" idx="80" hasCustomPrompt="1"/>
          </p:nvPr>
        </p:nvSpPr>
        <p:spPr>
          <a:xfrm>
            <a:off x="6143676"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0" name="Text Placeholder 49">
            <a:extLst>
              <a:ext uri="{FF2B5EF4-FFF2-40B4-BE49-F238E27FC236}">
                <a16:creationId xmlns:a16="http://schemas.microsoft.com/office/drawing/2014/main" id="{78ED2E27-EA25-6133-56E3-014F0F15F219}"/>
              </a:ext>
            </a:extLst>
          </p:cNvPr>
          <p:cNvSpPr>
            <a:spLocks noGrp="1"/>
          </p:cNvSpPr>
          <p:nvPr>
            <p:ph type="body" sz="quarter" idx="81" hasCustomPrompt="1"/>
          </p:nvPr>
        </p:nvSpPr>
        <p:spPr>
          <a:xfrm>
            <a:off x="6149416"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2" name="Text Placeholder 50">
            <a:extLst>
              <a:ext uri="{FF2B5EF4-FFF2-40B4-BE49-F238E27FC236}">
                <a16:creationId xmlns:a16="http://schemas.microsoft.com/office/drawing/2014/main" id="{4979941B-236A-6116-5582-9FF51C08EBBB}"/>
              </a:ext>
            </a:extLst>
          </p:cNvPr>
          <p:cNvSpPr>
            <a:spLocks noGrp="1"/>
          </p:cNvSpPr>
          <p:nvPr>
            <p:ph type="body" sz="quarter" idx="82" hasCustomPrompt="1"/>
          </p:nvPr>
        </p:nvSpPr>
        <p:spPr>
          <a:xfrm>
            <a:off x="6149351"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4" name="Picture Placeholder 51">
            <a:extLst>
              <a:ext uri="{FF2B5EF4-FFF2-40B4-BE49-F238E27FC236}">
                <a16:creationId xmlns:a16="http://schemas.microsoft.com/office/drawing/2014/main" id="{0112C561-5C62-B386-469A-BCBE6E56D72E}"/>
              </a:ext>
            </a:extLst>
          </p:cNvPr>
          <p:cNvSpPr>
            <a:spLocks noGrp="1"/>
          </p:cNvSpPr>
          <p:nvPr>
            <p:ph type="pic" sz="quarter" idx="83" hasCustomPrompt="1"/>
          </p:nvPr>
        </p:nvSpPr>
        <p:spPr>
          <a:xfrm>
            <a:off x="7265703"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5" name="Text Placeholder 52">
            <a:extLst>
              <a:ext uri="{FF2B5EF4-FFF2-40B4-BE49-F238E27FC236}">
                <a16:creationId xmlns:a16="http://schemas.microsoft.com/office/drawing/2014/main" id="{89E7801A-C362-8DA5-6D73-106EF460AEDF}"/>
              </a:ext>
            </a:extLst>
          </p:cNvPr>
          <p:cNvSpPr>
            <a:spLocks noGrp="1"/>
          </p:cNvSpPr>
          <p:nvPr>
            <p:ph type="body" sz="quarter" idx="84" hasCustomPrompt="1"/>
          </p:nvPr>
        </p:nvSpPr>
        <p:spPr>
          <a:xfrm>
            <a:off x="7271397"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6" name="Text Placeholder 53">
            <a:extLst>
              <a:ext uri="{FF2B5EF4-FFF2-40B4-BE49-F238E27FC236}">
                <a16:creationId xmlns:a16="http://schemas.microsoft.com/office/drawing/2014/main" id="{574972F6-364A-3958-E1C4-BB7DF1276BF1}"/>
              </a:ext>
            </a:extLst>
          </p:cNvPr>
          <p:cNvSpPr>
            <a:spLocks noGrp="1"/>
          </p:cNvSpPr>
          <p:nvPr>
            <p:ph type="body" sz="quarter" idx="85" hasCustomPrompt="1"/>
          </p:nvPr>
        </p:nvSpPr>
        <p:spPr>
          <a:xfrm>
            <a:off x="7271395"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8" name="Picture Placeholder 54">
            <a:extLst>
              <a:ext uri="{FF2B5EF4-FFF2-40B4-BE49-F238E27FC236}">
                <a16:creationId xmlns:a16="http://schemas.microsoft.com/office/drawing/2014/main" id="{76C97810-A576-D88E-4DD3-3EBD4DE6A421}"/>
              </a:ext>
            </a:extLst>
          </p:cNvPr>
          <p:cNvSpPr>
            <a:spLocks noGrp="1"/>
          </p:cNvSpPr>
          <p:nvPr>
            <p:ph type="pic" sz="quarter" idx="86" hasCustomPrompt="1"/>
          </p:nvPr>
        </p:nvSpPr>
        <p:spPr>
          <a:xfrm>
            <a:off x="8387730"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0" name="Text Placeholder 55">
            <a:extLst>
              <a:ext uri="{FF2B5EF4-FFF2-40B4-BE49-F238E27FC236}">
                <a16:creationId xmlns:a16="http://schemas.microsoft.com/office/drawing/2014/main" id="{1CA00D4B-6F8D-7D1E-7726-10A20A07FFAC}"/>
              </a:ext>
            </a:extLst>
          </p:cNvPr>
          <p:cNvSpPr>
            <a:spLocks noGrp="1"/>
          </p:cNvSpPr>
          <p:nvPr>
            <p:ph type="body" sz="quarter" idx="87" hasCustomPrompt="1"/>
          </p:nvPr>
        </p:nvSpPr>
        <p:spPr>
          <a:xfrm>
            <a:off x="8393379"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1" name="Text Placeholder 56">
            <a:extLst>
              <a:ext uri="{FF2B5EF4-FFF2-40B4-BE49-F238E27FC236}">
                <a16:creationId xmlns:a16="http://schemas.microsoft.com/office/drawing/2014/main" id="{46DBF793-38AB-990A-1E15-6E7FA502C0D1}"/>
              </a:ext>
            </a:extLst>
          </p:cNvPr>
          <p:cNvSpPr>
            <a:spLocks noGrp="1"/>
          </p:cNvSpPr>
          <p:nvPr>
            <p:ph type="body" sz="quarter" idx="88" hasCustomPrompt="1"/>
          </p:nvPr>
        </p:nvSpPr>
        <p:spPr>
          <a:xfrm>
            <a:off x="8393440" y="6162921"/>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2" name="Picture Placeholder 57">
            <a:extLst>
              <a:ext uri="{FF2B5EF4-FFF2-40B4-BE49-F238E27FC236}">
                <a16:creationId xmlns:a16="http://schemas.microsoft.com/office/drawing/2014/main" id="{0F6455EF-0CE1-2370-C4E1-A59409835397}"/>
              </a:ext>
            </a:extLst>
          </p:cNvPr>
          <p:cNvSpPr>
            <a:spLocks noGrp="1"/>
          </p:cNvSpPr>
          <p:nvPr>
            <p:ph type="pic" sz="quarter" idx="89" hasCustomPrompt="1"/>
          </p:nvPr>
        </p:nvSpPr>
        <p:spPr>
          <a:xfrm>
            <a:off x="9509757"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4" name="Text Placeholder 58">
            <a:extLst>
              <a:ext uri="{FF2B5EF4-FFF2-40B4-BE49-F238E27FC236}">
                <a16:creationId xmlns:a16="http://schemas.microsoft.com/office/drawing/2014/main" id="{4CD5CE1F-8124-5700-D0FA-3DC8E61619C1}"/>
              </a:ext>
            </a:extLst>
          </p:cNvPr>
          <p:cNvSpPr>
            <a:spLocks noGrp="1"/>
          </p:cNvSpPr>
          <p:nvPr>
            <p:ph type="body" sz="quarter" idx="90" hasCustomPrompt="1"/>
          </p:nvPr>
        </p:nvSpPr>
        <p:spPr>
          <a:xfrm>
            <a:off x="9515360"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6" name="Text Placeholder 59">
            <a:extLst>
              <a:ext uri="{FF2B5EF4-FFF2-40B4-BE49-F238E27FC236}">
                <a16:creationId xmlns:a16="http://schemas.microsoft.com/office/drawing/2014/main" id="{00DCFC32-34CC-A342-1461-5E37176DC35C}"/>
              </a:ext>
            </a:extLst>
          </p:cNvPr>
          <p:cNvSpPr>
            <a:spLocks noGrp="1"/>
          </p:cNvSpPr>
          <p:nvPr>
            <p:ph type="body" sz="quarter" idx="91" hasCustomPrompt="1"/>
          </p:nvPr>
        </p:nvSpPr>
        <p:spPr>
          <a:xfrm>
            <a:off x="9515293"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7" name="Picture Placeholder 60">
            <a:extLst>
              <a:ext uri="{FF2B5EF4-FFF2-40B4-BE49-F238E27FC236}">
                <a16:creationId xmlns:a16="http://schemas.microsoft.com/office/drawing/2014/main" id="{2F47573C-1828-EBB3-F36C-00F4F12F5196}"/>
              </a:ext>
            </a:extLst>
          </p:cNvPr>
          <p:cNvSpPr>
            <a:spLocks noGrp="1"/>
          </p:cNvSpPr>
          <p:nvPr>
            <p:ph type="pic" sz="quarter" idx="92" hasCustomPrompt="1"/>
          </p:nvPr>
        </p:nvSpPr>
        <p:spPr>
          <a:xfrm>
            <a:off x="10631785"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8" name="Text Placeholder 61">
            <a:extLst>
              <a:ext uri="{FF2B5EF4-FFF2-40B4-BE49-F238E27FC236}">
                <a16:creationId xmlns:a16="http://schemas.microsoft.com/office/drawing/2014/main" id="{3B837F64-6D5A-A780-06BB-764E5B07CC19}"/>
              </a:ext>
            </a:extLst>
          </p:cNvPr>
          <p:cNvSpPr>
            <a:spLocks noGrp="1"/>
          </p:cNvSpPr>
          <p:nvPr>
            <p:ph type="body" sz="quarter" idx="93" hasCustomPrompt="1"/>
          </p:nvPr>
        </p:nvSpPr>
        <p:spPr>
          <a:xfrm>
            <a:off x="10637337"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0" name="Text Placeholder 62">
            <a:extLst>
              <a:ext uri="{FF2B5EF4-FFF2-40B4-BE49-F238E27FC236}">
                <a16:creationId xmlns:a16="http://schemas.microsoft.com/office/drawing/2014/main" id="{747AFC41-C326-C8EC-87C0-2368A1E87741}"/>
              </a:ext>
            </a:extLst>
          </p:cNvPr>
          <p:cNvSpPr>
            <a:spLocks noGrp="1"/>
          </p:cNvSpPr>
          <p:nvPr>
            <p:ph type="body" sz="quarter" idx="94" hasCustomPrompt="1"/>
          </p:nvPr>
        </p:nvSpPr>
        <p:spPr>
          <a:xfrm>
            <a:off x="10637337"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2" name="Text Placeholder 2">
            <a:extLst>
              <a:ext uri="{FF2B5EF4-FFF2-40B4-BE49-F238E27FC236}">
                <a16:creationId xmlns:a16="http://schemas.microsoft.com/office/drawing/2014/main" id="{FCE63076-4FFF-6E4A-2BA8-4276D428BCEB}"/>
              </a:ext>
            </a:extLst>
          </p:cNvPr>
          <p:cNvSpPr>
            <a:spLocks noGrp="1"/>
          </p:cNvSpPr>
          <p:nvPr>
            <p:ph type="body" sz="quarter" idx="1"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370265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058">
          <p15:clr>
            <a:srgbClr val="FBAE40"/>
          </p15:clr>
        </p15:guide>
        <p15:guide id="2" orient="horz" pos="1691">
          <p15:clr>
            <a:srgbClr val="FBAE40"/>
          </p15:clr>
        </p15:guide>
        <p15:guide id="5" orient="horz" pos="1726">
          <p15:clr>
            <a:srgbClr val="FBAE40"/>
          </p15:clr>
        </p15:guide>
        <p15:guide id="6" orient="horz" pos="1823">
          <p15:clr>
            <a:srgbClr val="FBAE40"/>
          </p15:clr>
        </p15:guide>
        <p15:guide id="8" orient="horz" pos="1820">
          <p15:clr>
            <a:srgbClr val="FBAE40"/>
          </p15:clr>
        </p15:guide>
        <p15:guide id="9" orient="horz" pos="1917">
          <p15:clr>
            <a:srgbClr val="FBAE40"/>
          </p15:clr>
        </p15:guide>
        <p15:guide id="11" orient="horz" pos="2098">
          <p15:clr>
            <a:srgbClr val="FBAE40"/>
          </p15:clr>
        </p15:guide>
        <p15:guide id="12" orient="horz" pos="2732">
          <p15:clr>
            <a:srgbClr val="FBAE40"/>
          </p15:clr>
        </p15:guide>
        <p15:guide id="14" orient="horz" pos="2774">
          <p15:clr>
            <a:srgbClr val="FBAE40"/>
          </p15:clr>
        </p15:guide>
        <p15:guide id="15" orient="horz" pos="2871">
          <p15:clr>
            <a:srgbClr val="FBAE40"/>
          </p15:clr>
        </p15:guide>
        <p15:guide id="17" orient="horz" pos="2872">
          <p15:clr>
            <a:srgbClr val="FBAE40"/>
          </p15:clr>
        </p15:guide>
        <p15:guide id="18" orient="horz" pos="2969">
          <p15:clr>
            <a:srgbClr val="FBAE40"/>
          </p15:clr>
        </p15:guide>
        <p15:guide id="19" orient="horz" pos="3114">
          <p15:clr>
            <a:srgbClr val="FBAE40"/>
          </p15:clr>
        </p15:guide>
        <p15:guide id="24" orient="horz" pos="3979">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D0F9FC47-295C-4D4A-9DD9-EE77C90B4A93}"/>
              </a:ext>
            </a:extLst>
          </p:cNvPr>
          <p:cNvSpPr txBox="1"/>
          <p:nvPr userDrawn="1"/>
        </p:nvSpPr>
        <p:spPr>
          <a:xfrm>
            <a:off x="4357312" y="6028846"/>
            <a:ext cx="3465095" cy="125129"/>
          </a:xfrm>
          <a:prstGeom prst="rect">
            <a:avLst/>
          </a:prstGeom>
          <a:noFill/>
        </p:spPr>
        <p:txBody>
          <a:bodyPr wrap="square" lIns="0" tIns="0" rIns="0" bIns="0" rtlCol="0">
            <a:noAutofit/>
          </a:bodyPr>
          <a:lstStyle/>
          <a:p>
            <a:pPr algn="ctr"/>
            <a:r>
              <a:rPr lang="en-US" sz="1400" b="0" i="0">
                <a:solidFill>
                  <a:schemeClr val="bg1">
                    <a:lumMod val="50000"/>
                  </a:schemeClr>
                </a:solidFill>
                <a:latin typeface="+mn-lt"/>
                <a:ea typeface="Noto Sans" panose="020B0502040504020204" pitchFamily="34" charset="0"/>
                <a:cs typeface="Calibri" panose="020F0502020204030204" pitchFamily="34" charset="0"/>
              </a:rPr>
              <a:t>gatesfoundation.org</a:t>
            </a:r>
          </a:p>
        </p:txBody>
      </p:sp>
      <p:pic>
        <p:nvPicPr>
          <p:cNvPr id="7" name="Picture 3">
            <a:extLst>
              <a:ext uri="{FF2B5EF4-FFF2-40B4-BE49-F238E27FC236}">
                <a16:creationId xmlns:a16="http://schemas.microsoft.com/office/drawing/2014/main" id="{FFD1CD51-C387-A345-988D-718FAD69AE8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98425" y="2743201"/>
            <a:ext cx="4396945" cy="1092410"/>
          </a:xfrm>
          <a:prstGeom prst="rect">
            <a:avLst/>
          </a:prstGeom>
        </p:spPr>
      </p:pic>
    </p:spTree>
    <p:extLst>
      <p:ext uri="{BB962C8B-B14F-4D97-AF65-F5344CB8AC3E}">
        <p14:creationId xmlns:p14="http://schemas.microsoft.com/office/powerpoint/2010/main" val="1767638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End Slide">
    <p:bg>
      <p:bgPr>
        <a:solidFill>
          <a:schemeClr val="tx1"/>
        </a:solidFill>
        <a:effectLst/>
      </p:bgPr>
    </p:bg>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D0F9FC47-295C-4D4A-9DD9-EE77C90B4A93}"/>
              </a:ext>
            </a:extLst>
          </p:cNvPr>
          <p:cNvSpPr txBox="1"/>
          <p:nvPr userDrawn="1"/>
        </p:nvSpPr>
        <p:spPr>
          <a:xfrm>
            <a:off x="4357312" y="6028846"/>
            <a:ext cx="3465095" cy="125129"/>
          </a:xfrm>
          <a:prstGeom prst="rect">
            <a:avLst/>
          </a:prstGeom>
          <a:noFill/>
        </p:spPr>
        <p:txBody>
          <a:bodyPr wrap="square" lIns="0" tIns="0" rIns="0" bIns="0" rtlCol="0">
            <a:noAutofit/>
          </a:bodyPr>
          <a:lstStyle/>
          <a:p>
            <a:pPr algn="ctr"/>
            <a:r>
              <a:rPr lang="en-US" sz="1400" b="0" i="0">
                <a:solidFill>
                  <a:schemeClr val="bg1"/>
                </a:solidFill>
                <a:latin typeface="+mn-lt"/>
                <a:ea typeface="Noto Sans" panose="020B0502040504020204" pitchFamily="34" charset="0"/>
                <a:cs typeface="Calibri" panose="020F0502020204030204" pitchFamily="34" charset="0"/>
              </a:rPr>
              <a:t>gatesfoundation.org</a:t>
            </a:r>
          </a:p>
        </p:txBody>
      </p:sp>
      <p:pic>
        <p:nvPicPr>
          <p:cNvPr id="7" name="Picture 3">
            <a:extLst>
              <a:ext uri="{FF2B5EF4-FFF2-40B4-BE49-F238E27FC236}">
                <a16:creationId xmlns:a16="http://schemas.microsoft.com/office/drawing/2014/main" id="{FFD1CD51-C387-A345-988D-718FAD69AE8F}"/>
              </a:ext>
            </a:extLst>
          </p:cNvPr>
          <p:cNvPicPr>
            <a:picLocks noChangeAspect="1"/>
          </p:cNvPicPr>
          <p:nvPr userDrawn="1"/>
        </p:nvPicPr>
        <p:blipFill rotWithShape="1">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l="17065" t="32633" r="16766" b="33534"/>
          <a:stretch/>
        </p:blipFill>
        <p:spPr>
          <a:xfrm>
            <a:off x="3898133" y="2310054"/>
            <a:ext cx="4480560" cy="1145482"/>
          </a:xfrm>
          <a:prstGeom prst="rect">
            <a:avLst/>
          </a:prstGeom>
        </p:spPr>
      </p:pic>
    </p:spTree>
    <p:extLst>
      <p:ext uri="{BB962C8B-B14F-4D97-AF65-F5344CB8AC3E}">
        <p14:creationId xmlns:p14="http://schemas.microsoft.com/office/powerpoint/2010/main" val="336146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1120340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799" y="5035948"/>
            <a:ext cx="11084400"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sz="1400" dirty="0">
                <a:solidFill>
                  <a:schemeClr val="tx1">
                    <a:lumMod val="75000"/>
                    <a:lumOff val="25000"/>
                  </a:schemeClr>
                </a:solidFill>
              </a:defRPr>
            </a:lvl1pPr>
          </a:lstStyle>
          <a:p>
            <a:pPr lvl="0">
              <a:buNone/>
            </a:pPr>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0" y="3848719"/>
            <a:ext cx="11084400"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buNone/>
            </a:pPr>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0" y="2373456"/>
            <a:ext cx="11084400"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defRPr lang="en-US" sz="4400" cap="all" baseline="0" dirty="0"/>
            </a:lvl1pPr>
          </a:lstStyle>
          <a:p>
            <a:pPr lvl="0"/>
            <a:r>
              <a:rPr lang="en-US"/>
              <a:t>Click to edit Master title style</a:t>
            </a:r>
          </a:p>
        </p:txBody>
      </p:sp>
      <p:cxnSp>
        <p:nvCxnSpPr>
          <p:cNvPr id="8" name="Straight Connector 7">
            <a:extLst>
              <a:ext uri="{FF2B5EF4-FFF2-40B4-BE49-F238E27FC236}">
                <a16:creationId xmlns:a16="http://schemas.microsoft.com/office/drawing/2014/main" id="{20FE001A-E6E1-4D2B-88FE-52EFEBF6FEF0}"/>
              </a:ext>
            </a:extLst>
          </p:cNvPr>
          <p:cNvCxnSpPr>
            <a:cxnSpLocks/>
          </p:cNvCxnSpPr>
          <p:nvPr userDrawn="1"/>
        </p:nvCxnSpPr>
        <p:spPr>
          <a:xfrm>
            <a:off x="553800" y="4651859"/>
            <a:ext cx="11084400"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icture 6" descr="C:\Users\TERESA~1\AppData\Local\Temp\vmware-Teresa Sharp\VMwareDnD\99bbe9a7\BMGF_red_box_2in.jpg">
            <a:extLst>
              <a:ext uri="{FF2B5EF4-FFF2-40B4-BE49-F238E27FC236}">
                <a16:creationId xmlns:a16="http://schemas.microsoft.com/office/drawing/2014/main" id="{7CA6E220-8AEA-4CB0-8F6B-64BD06017F63}"/>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ltGray">
          <a:xfrm>
            <a:off x="9443640" y="1"/>
            <a:ext cx="2194560"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4890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109601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F7F5EB"/>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Slide Number">
            <a:extLst>
              <a:ext uri="{FF2B5EF4-FFF2-40B4-BE49-F238E27FC236}">
                <a16:creationId xmlns:a16="http://schemas.microsoft.com/office/drawing/2014/main" id="{25D1B61B-90E1-4894-B567-BDF750D92029}"/>
              </a:ext>
            </a:extLst>
          </p:cNvPr>
          <p:cNvSpPr>
            <a:spLocks noChangeArrowheads="1"/>
          </p:cNvSpPr>
          <p:nvPr userDrawn="1">
            <p:custDataLst>
              <p:tags r:id="rId9"/>
            </p:custDataLst>
          </p:nvPr>
        </p:nvSpPr>
        <p:spPr bwMode="black">
          <a:xfrm>
            <a:off x="8991600" y="6498754"/>
            <a:ext cx="2320925"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r>
              <a:rPr lang="en-US" sz="900" b="0">
                <a:solidFill>
                  <a:schemeClr val="tx1"/>
                </a:solidFill>
                <a:latin typeface="+mn-lt"/>
                <a:ea typeface="+mn-ea"/>
                <a:cs typeface="Arial" panose="020B0604020202020204" pitchFamily="34" charset="0"/>
              </a:rPr>
              <a:t>© 2022 Bill &amp; Melinda Gates Foundation    |</a:t>
            </a:r>
          </a:p>
        </p:txBody>
      </p:sp>
      <p:sp>
        <p:nvSpPr>
          <p:cNvPr id="13" name="Rectangle 12">
            <a:extLst>
              <a:ext uri="{FF2B5EF4-FFF2-40B4-BE49-F238E27FC236}">
                <a16:creationId xmlns:a16="http://schemas.microsoft.com/office/drawing/2014/main" id="{FC64D2FC-CEB3-4A67-A40C-459026838AFA}"/>
              </a:ext>
            </a:extLst>
          </p:cNvPr>
          <p:cNvSpPr/>
          <p:nvPr userDrawn="1"/>
        </p:nvSpPr>
        <p:spPr bwMode="ltGray">
          <a:xfrm>
            <a:off x="0" y="230354"/>
            <a:ext cx="268224" cy="268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4" name="Straight Connector 13">
            <a:extLst>
              <a:ext uri="{FF2B5EF4-FFF2-40B4-BE49-F238E27FC236}">
                <a16:creationId xmlns:a16="http://schemas.microsoft.com/office/drawing/2014/main" id="{40C456BA-54AF-48D2-93D4-AED35C9D9031}"/>
              </a:ext>
            </a:extLst>
          </p:cNvPr>
          <p:cNvCxnSpPr>
            <a:cxnSpLocks/>
          </p:cNvCxnSpPr>
          <p:nvPr userDrawn="1"/>
        </p:nvCxnSpPr>
        <p:spPr>
          <a:xfrm>
            <a:off x="554736" y="6419523"/>
            <a:ext cx="7918704" cy="0"/>
          </a:xfrm>
          <a:prstGeom prst="line">
            <a:avLst/>
          </a:prstGeom>
          <a:ln w="63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620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50730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bwMode="gray">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6"/>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7"/>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a:t>Click to edit Master title style</a:t>
            </a:r>
            <a:br>
              <a:rPr lang="en-US"/>
            </a:br>
            <a:endParaRPr lang="en-US"/>
          </a:p>
        </p:txBody>
      </p:sp>
    </p:spTree>
    <p:extLst>
      <p:ext uri="{BB962C8B-B14F-4D97-AF65-F5344CB8AC3E}">
        <p14:creationId xmlns:p14="http://schemas.microsoft.com/office/powerpoint/2010/main" val="22974867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9274284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741700-5035-4E61-A4AC-1B3C7AE220D5}"/>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2500" b="1" i="0" baseline="0" err="1">
              <a:solidFill>
                <a:schemeClr val="bg1"/>
              </a:solidFill>
              <a:latin typeface="Georgia" panose="02040502050405020303" pitchFamily="18" charset="0"/>
              <a:ea typeface="+mj-ea"/>
              <a:cs typeface="+mj-cs"/>
              <a:sym typeface="Georgia" panose="02040502050405020303" pitchFamily="18"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3"/>
            </p:custDataLst>
          </p:nvPr>
        </p:nvSpPr>
        <p:spPr>
          <a:xfrm>
            <a:off x="554736" y="182372"/>
            <a:ext cx="11082528" cy="731520"/>
          </a:xfrm>
        </p:spPr>
        <p:txBody>
          <a:bodyPr/>
          <a:lstStyle/>
          <a:p>
            <a:r>
              <a:rPr lang="en-US"/>
              <a:t>Click to edit Master 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Source: …</a:t>
            </a:r>
          </a:p>
        </p:txBody>
      </p:sp>
      <p:sp>
        <p:nvSpPr>
          <p:cNvPr id="10" name="1. On-page tracker">
            <a:extLst>
              <a:ext uri="{FF2B5EF4-FFF2-40B4-BE49-F238E27FC236}">
                <a16:creationId xmlns:a16="http://schemas.microsoft.com/office/drawing/2014/main" id="{A8BAFD1A-3C11-49E6-B76E-5166760AF118}"/>
              </a:ext>
            </a:extLst>
          </p:cNvPr>
          <p:cNvSpPr>
            <a:spLocks noGrp="1"/>
          </p:cNvSpPr>
          <p:nvPr>
            <p:ph type="body" sz="quarter" idx="17" hasCustomPrompt="1"/>
            <p:custDataLst>
              <p:tags r:id="rId6"/>
            </p:custDataLst>
          </p:nvPr>
        </p:nvSpPr>
        <p:spPr>
          <a:xfrm>
            <a:off x="7159752" y="78768"/>
            <a:ext cx="4480560" cy="123111"/>
          </a:xfrm>
        </p:spPr>
        <p:txBody>
          <a:bodyPr anchor="ctr" anchorCtr="0">
            <a:spAutoFit/>
          </a:bodyPr>
          <a:lstStyle>
            <a:lvl1pPr algn="r">
              <a:defRPr sz="800">
                <a:latin typeface="+mn-lt"/>
              </a:defRPr>
            </a:lvl1pPr>
          </a:lstStyle>
          <a:p>
            <a:pPr lvl="0"/>
            <a:r>
              <a:rPr lang="en-US"/>
              <a:t>Chapter › Topic</a:t>
            </a:r>
          </a:p>
        </p:txBody>
      </p:sp>
      <p:sp>
        <p:nvSpPr>
          <p:cNvPr id="12" name="3. Subtitle">
            <a:extLst>
              <a:ext uri="{FF2B5EF4-FFF2-40B4-BE49-F238E27FC236}">
                <a16:creationId xmlns:a16="http://schemas.microsoft.com/office/drawing/2014/main" id="{1EE9FF4B-7331-4DE1-A594-C0C335ED5BE5}"/>
              </a:ext>
            </a:extLst>
          </p:cNvPr>
          <p:cNvSpPr>
            <a:spLocks noGrp="1"/>
          </p:cNvSpPr>
          <p:nvPr>
            <p:ph type="subTitle" idx="1"/>
            <p:custDataLst>
              <p:tags r:id="rId7"/>
            </p:custDataLst>
          </p:nvPr>
        </p:nvSpPr>
        <p:spPr>
          <a:xfrm>
            <a:off x="554736" y="903861"/>
            <a:ext cx="11082528" cy="276999"/>
          </a:xfrm>
        </p:spPr>
        <p:txBody>
          <a:bodyPr anchor="ctr" anchorCtr="0"/>
          <a:lstStyle/>
          <a:p>
            <a:r>
              <a:rPr lang="en-US" sz="1600"/>
              <a:t>Click to edit Master subtitle style</a:t>
            </a:r>
          </a:p>
        </p:txBody>
      </p:sp>
    </p:spTree>
    <p:extLst>
      <p:ext uri="{BB962C8B-B14F-4D97-AF65-F5344CB8AC3E}">
        <p14:creationId xmlns:p14="http://schemas.microsoft.com/office/powerpoint/2010/main" val="26437329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 Text Only white background">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E754AC18-9DE6-D125-2E6A-AB588FCA9EF4}"/>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24505" y="2333408"/>
            <a:ext cx="3562783" cy="1781392"/>
          </a:xfrm>
          <a:prstGeom prst="rect">
            <a:avLst/>
          </a:prstGeom>
        </p:spPr>
      </p:pic>
      <p:sp>
        <p:nvSpPr>
          <p:cNvPr id="2" name="Title 1"/>
          <p:cNvSpPr>
            <a:spLocks noGrp="1"/>
          </p:cNvSpPr>
          <p:nvPr>
            <p:ph type="ctrTitle" hasCustomPrompt="1"/>
          </p:nvPr>
        </p:nvSpPr>
        <p:spPr>
          <a:xfrm>
            <a:off x="4409015" y="2927644"/>
            <a:ext cx="6471489" cy="523220"/>
          </a:xfrm>
          <a:prstGeom prst="rect">
            <a:avLst/>
          </a:prstGeom>
        </p:spPr>
        <p:txBody>
          <a:bodyPr lIns="0" tIns="0" rIns="0" bIns="0" anchor="b" anchorCtr="0">
            <a:noAutofit/>
          </a:bodyPr>
          <a:lstStyle>
            <a:lvl1pPr marL="0" marR="0" indent="0" algn="l" defTabSz="914674" rtl="0" eaLnBrk="1" fontAlgn="auto" latinLnBrk="0" hangingPunct="1">
              <a:lnSpc>
                <a:spcPct val="85000"/>
              </a:lnSpc>
              <a:spcBef>
                <a:spcPts val="0"/>
              </a:spcBef>
              <a:spcAft>
                <a:spcPts val="0"/>
              </a:spcAft>
              <a:buClrTx/>
              <a:buSzTx/>
              <a:buFontTx/>
              <a:buNone/>
              <a:tabLst/>
              <a:defRPr sz="4000" b="0" i="0" cap="none" baseline="0">
                <a:solidFill>
                  <a:schemeClr val="accent6"/>
                </a:solidFill>
                <a:latin typeface="+mj-lt"/>
                <a:cs typeface="Times New Roman" panose="02020603050405020304" pitchFamily="18" charset="0"/>
              </a:defRPr>
            </a:lvl1pPr>
          </a:lstStyle>
          <a:p>
            <a:r>
              <a:rPr lang="en-US"/>
              <a:t>Presentation title</a:t>
            </a:r>
          </a:p>
        </p:txBody>
      </p:sp>
      <p:sp>
        <p:nvSpPr>
          <p:cNvPr id="3" name="Subtitle 2"/>
          <p:cNvSpPr>
            <a:spLocks noGrp="1"/>
          </p:cNvSpPr>
          <p:nvPr>
            <p:ph type="subTitle" idx="1" hasCustomPrompt="1"/>
          </p:nvPr>
        </p:nvSpPr>
        <p:spPr>
          <a:xfrm>
            <a:off x="4418605" y="3633967"/>
            <a:ext cx="6471489" cy="338554"/>
          </a:xfrm>
          <a:prstGeom prst="rect">
            <a:avLst/>
          </a:prstGeom>
        </p:spPr>
        <p:txBody>
          <a:bodyPr lIns="0" tIns="0" rIns="0" bIns="0" anchor="t">
            <a:noAutofit/>
          </a:bodyPr>
          <a:lstStyle>
            <a:lvl1pPr marL="0" marR="0" indent="0" algn="l" defTabSz="914674" rtl="0" eaLnBrk="1" fontAlgn="auto" latinLnBrk="0" hangingPunct="1">
              <a:lnSpc>
                <a:spcPct val="100000"/>
              </a:lnSpc>
              <a:spcBef>
                <a:spcPts val="0"/>
              </a:spcBef>
              <a:spcAft>
                <a:spcPts val="600"/>
              </a:spcAft>
              <a:buClr>
                <a:schemeClr val="accent6"/>
              </a:buClr>
              <a:buSzTx/>
              <a:buFontTx/>
              <a:buNone/>
              <a:tabLst/>
              <a:defRPr sz="2000" b="0" baseline="0">
                <a:solidFill>
                  <a:schemeClr val="accent6"/>
                </a:solidFill>
                <a:latin typeface="+mn-lt"/>
                <a:cs typeface="Calibri" panose="020F050202020403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3" indent="0" algn="ctr">
              <a:buNone/>
              <a:defRPr>
                <a:solidFill>
                  <a:schemeClr val="tx1">
                    <a:tint val="75000"/>
                  </a:schemeClr>
                </a:solidFill>
              </a:defRPr>
            </a:lvl4pPr>
            <a:lvl5pPr marL="2438338"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Presentation subtitle</a:t>
            </a:r>
          </a:p>
        </p:txBody>
      </p:sp>
      <p:sp>
        <p:nvSpPr>
          <p:cNvPr id="7" name="Text Placeholder 3"/>
          <p:cNvSpPr>
            <a:spLocks noGrp="1"/>
          </p:cNvSpPr>
          <p:nvPr>
            <p:ph type="body" sz="quarter" idx="14" hasCustomPrompt="1"/>
          </p:nvPr>
        </p:nvSpPr>
        <p:spPr>
          <a:xfrm>
            <a:off x="4409015" y="4832732"/>
            <a:ext cx="6481079" cy="730004"/>
          </a:xfrm>
          <a:prstGeom prst="rect">
            <a:avLst/>
          </a:prstGeom>
        </p:spPr>
        <p:txBody>
          <a:bodyPr lIns="0" tIns="0" rIns="0" bIns="0" anchor="b">
            <a:noAutofit/>
          </a:bodyPr>
          <a:lstStyle>
            <a:lvl1pPr marL="2117" indent="0">
              <a:lnSpc>
                <a:spcPct val="100000"/>
              </a:lnSpc>
              <a:spcBef>
                <a:spcPts val="0"/>
              </a:spcBef>
              <a:spcAft>
                <a:spcPts val="400"/>
              </a:spcAft>
              <a:buNone/>
              <a:defRPr sz="1200">
                <a:solidFill>
                  <a:schemeClr val="accent6"/>
                </a:solidFill>
                <a:latin typeface="+mn-lt"/>
                <a:cs typeface="Calibri" panose="020F0502020204030204" pitchFamily="34" charset="0"/>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ct val="100000"/>
              </a:lnSpc>
              <a:spcBef>
                <a:spcPts val="0"/>
              </a:spcBef>
              <a:spcAft>
                <a:spcPts val="400"/>
              </a:spcAft>
              <a:buNone/>
              <a:defRPr sz="1200">
                <a:solidFill>
                  <a:schemeClr val="accent6"/>
                </a:solidFill>
                <a:latin typeface="+mn-lt"/>
                <a:cs typeface="Calibri" panose="020F0502020204030204" pitchFamily="34" charset="0"/>
              </a:defRPr>
            </a:lvl3pPr>
            <a:lvl4pPr marL="2117" indent="0">
              <a:lnSpc>
                <a:spcPts val="2267"/>
              </a:lnSpc>
              <a:spcBef>
                <a:spcPts val="0"/>
              </a:spcBef>
              <a:buNone/>
              <a:defRPr sz="1600">
                <a:solidFill>
                  <a:schemeClr val="bg1"/>
                </a:solidFill>
              </a:defRPr>
            </a:lvl4pPr>
            <a:lvl5pPr marL="2117" indent="0">
              <a:lnSpc>
                <a:spcPct val="100000"/>
              </a:lnSpc>
              <a:spcBef>
                <a:spcPts val="0"/>
              </a:spcBef>
              <a:spcAft>
                <a:spcPts val="400"/>
              </a:spcAft>
              <a:buNone/>
              <a:defRPr sz="1200">
                <a:solidFill>
                  <a:schemeClr val="accent6"/>
                </a:solidFill>
                <a:latin typeface="+mn-lt"/>
                <a:cs typeface="Calibri" panose="020F0502020204030204" pitchFamily="34" charset="0"/>
              </a:defRPr>
            </a:lvl5pPr>
          </a:lstStyle>
          <a:p>
            <a:pPr lvl="0"/>
            <a:r>
              <a:rPr lang="en-US"/>
              <a:t>Presenter Name 1</a:t>
            </a:r>
          </a:p>
          <a:p>
            <a:pPr lvl="2"/>
            <a:r>
              <a:rPr lang="en-US"/>
              <a:t>Presenter Name 2</a:t>
            </a:r>
          </a:p>
          <a:p>
            <a:pPr lvl="4"/>
            <a:r>
              <a:rPr lang="en-US"/>
              <a:t>Presenter Name 3</a:t>
            </a:r>
          </a:p>
        </p:txBody>
      </p:sp>
      <p:cxnSp>
        <p:nvCxnSpPr>
          <p:cNvPr id="5" name="Straight Connector 5">
            <a:extLst>
              <a:ext uri="{FF2B5EF4-FFF2-40B4-BE49-F238E27FC236}">
                <a16:creationId xmlns:a16="http://schemas.microsoft.com/office/drawing/2014/main" id="{A303C88B-4779-4670-A7F1-607EA339D1D0}"/>
              </a:ext>
            </a:extLst>
          </p:cNvPr>
          <p:cNvCxnSpPr>
            <a:cxnSpLocks/>
          </p:cNvCxnSpPr>
          <p:nvPr userDrawn="1"/>
        </p:nvCxnSpPr>
        <p:spPr>
          <a:xfrm>
            <a:off x="4107452" y="517490"/>
            <a:ext cx="0" cy="582302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AE901EDA-B80C-4264-BE6D-BDD2C206C41C}"/>
              </a:ext>
            </a:extLst>
          </p:cNvPr>
          <p:cNvSpPr>
            <a:spLocks noGrp="1"/>
          </p:cNvSpPr>
          <p:nvPr>
            <p:ph type="body" sz="quarter" idx="15" hasCustomPrompt="1"/>
          </p:nvPr>
        </p:nvSpPr>
        <p:spPr>
          <a:xfrm>
            <a:off x="4408488" y="5941204"/>
            <a:ext cx="6472237" cy="184666"/>
          </a:xfrm>
        </p:spPr>
        <p:txBody>
          <a:bodyPr anchor="ctr"/>
          <a:lstStyle>
            <a:lvl1pPr marL="0" algn="l" defTabSz="1218987" rtl="0" eaLnBrk="1" latinLnBrk="0" hangingPunct="1">
              <a:lnSpc>
                <a:spcPct val="100000"/>
              </a:lnSpc>
              <a:spcBef>
                <a:spcPts val="0"/>
              </a:spcBef>
              <a:defRPr lang="en-US" sz="1200" kern="1200" spc="20" baseline="0" dirty="0" smtClean="0">
                <a:solidFill>
                  <a:schemeClr val="bg1">
                    <a:lumMod val="50000"/>
                  </a:schemeClr>
                </a:solidFill>
                <a:latin typeface="+mn-lt"/>
                <a:ea typeface="+mn-ea"/>
                <a:cs typeface="Calibri" panose="020F0502020204030204" pitchFamily="34" charset="0"/>
              </a:defRPr>
            </a:lvl1pPr>
          </a:lstStyle>
          <a:p>
            <a:r>
              <a:rPr lang="en-US"/>
              <a:t>Date</a:t>
            </a:r>
          </a:p>
        </p:txBody>
      </p:sp>
    </p:spTree>
    <p:extLst>
      <p:ext uri="{BB962C8B-B14F-4D97-AF65-F5344CB8AC3E}">
        <p14:creationId xmlns:p14="http://schemas.microsoft.com/office/powerpoint/2010/main" val="2865201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6_Title Slide - Text Only on black backgroun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09015" y="2927644"/>
            <a:ext cx="6471489" cy="523220"/>
          </a:xfrm>
          <a:prstGeom prst="rect">
            <a:avLst/>
          </a:prstGeom>
        </p:spPr>
        <p:txBody>
          <a:bodyPr lIns="0" tIns="0" rIns="0" bIns="0" anchor="b" anchorCtr="0">
            <a:noAutofit/>
          </a:bodyPr>
          <a:lstStyle>
            <a:lvl1pPr marL="0" marR="0" indent="0" algn="l" defTabSz="914674" rtl="0" eaLnBrk="1" fontAlgn="auto" latinLnBrk="0" hangingPunct="1">
              <a:lnSpc>
                <a:spcPct val="85000"/>
              </a:lnSpc>
              <a:spcBef>
                <a:spcPts val="0"/>
              </a:spcBef>
              <a:spcAft>
                <a:spcPts val="0"/>
              </a:spcAft>
              <a:buClrTx/>
              <a:buSzTx/>
              <a:buFontTx/>
              <a:buNone/>
              <a:tabLst/>
              <a:defRPr sz="4000" b="0" i="0" cap="none" baseline="0">
                <a:solidFill>
                  <a:schemeClr val="bg1"/>
                </a:solidFill>
                <a:latin typeface="+mj-lt"/>
                <a:cs typeface="Times New Roman" panose="02020603050405020304" pitchFamily="18" charset="0"/>
              </a:defRPr>
            </a:lvl1pPr>
          </a:lstStyle>
          <a:p>
            <a:r>
              <a:rPr lang="en-US"/>
              <a:t>Presentation title</a:t>
            </a:r>
          </a:p>
        </p:txBody>
      </p:sp>
      <p:sp>
        <p:nvSpPr>
          <p:cNvPr id="3" name="Subtitle 2"/>
          <p:cNvSpPr>
            <a:spLocks noGrp="1"/>
          </p:cNvSpPr>
          <p:nvPr>
            <p:ph type="subTitle" idx="1" hasCustomPrompt="1"/>
          </p:nvPr>
        </p:nvSpPr>
        <p:spPr>
          <a:xfrm>
            <a:off x="4409015" y="3554006"/>
            <a:ext cx="6471489" cy="369332"/>
          </a:xfrm>
          <a:prstGeom prst="rect">
            <a:avLst/>
          </a:prstGeom>
        </p:spPr>
        <p:txBody>
          <a:bodyPr lIns="0" tIns="0" rIns="0" bIns="0" anchor="t">
            <a:noAutofit/>
          </a:bodyPr>
          <a:lstStyle>
            <a:lvl1pPr marL="0" marR="0" indent="0" algn="l" defTabSz="914674" rtl="0" eaLnBrk="1" fontAlgn="auto" latinLnBrk="0" hangingPunct="1">
              <a:lnSpc>
                <a:spcPct val="100000"/>
              </a:lnSpc>
              <a:spcBef>
                <a:spcPts val="0"/>
              </a:spcBef>
              <a:spcAft>
                <a:spcPts val="600"/>
              </a:spcAft>
              <a:buClr>
                <a:schemeClr val="accent6"/>
              </a:buClr>
              <a:buSzTx/>
              <a:buFontTx/>
              <a:buNone/>
              <a:tabLst/>
              <a:defRPr sz="2400" b="0" baseline="0">
                <a:solidFill>
                  <a:schemeClr val="bg1">
                    <a:lumMod val="75000"/>
                  </a:schemeClr>
                </a:solidFill>
                <a:latin typeface="+mn-lt"/>
                <a:cs typeface="Calibri" panose="020F050202020403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3" indent="0" algn="ctr">
              <a:buNone/>
              <a:defRPr>
                <a:solidFill>
                  <a:schemeClr val="tx1">
                    <a:tint val="75000"/>
                  </a:schemeClr>
                </a:solidFill>
              </a:defRPr>
            </a:lvl4pPr>
            <a:lvl5pPr marL="2438338"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Presentation subtitle</a:t>
            </a:r>
          </a:p>
        </p:txBody>
      </p:sp>
      <p:sp>
        <p:nvSpPr>
          <p:cNvPr id="7" name="Text Placeholder 3"/>
          <p:cNvSpPr>
            <a:spLocks noGrp="1"/>
          </p:cNvSpPr>
          <p:nvPr>
            <p:ph type="body" sz="quarter" idx="14" hasCustomPrompt="1"/>
          </p:nvPr>
        </p:nvSpPr>
        <p:spPr>
          <a:xfrm>
            <a:off x="4409015" y="4832732"/>
            <a:ext cx="6481079" cy="730004"/>
          </a:xfrm>
          <a:prstGeom prst="rect">
            <a:avLst/>
          </a:prstGeom>
        </p:spPr>
        <p:txBody>
          <a:bodyPr lIns="0" tIns="0" rIns="0" bIns="0" anchor="b">
            <a:noAutofit/>
          </a:bodyPr>
          <a:lstStyle>
            <a:lvl1pPr marL="2117" indent="0">
              <a:lnSpc>
                <a:spcPct val="100000"/>
              </a:lnSpc>
              <a:spcBef>
                <a:spcPts val="0"/>
              </a:spcBef>
              <a:spcAft>
                <a:spcPts val="400"/>
              </a:spcAft>
              <a:buNone/>
              <a:defRPr sz="1200">
                <a:solidFill>
                  <a:schemeClr val="bg1"/>
                </a:solidFill>
                <a:latin typeface="+mn-lt"/>
                <a:cs typeface="Calibri" panose="020F0502020204030204" pitchFamily="34" charset="0"/>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ct val="100000"/>
              </a:lnSpc>
              <a:spcBef>
                <a:spcPts val="0"/>
              </a:spcBef>
              <a:spcAft>
                <a:spcPts val="400"/>
              </a:spcAft>
              <a:buNone/>
              <a:defRPr sz="1200">
                <a:solidFill>
                  <a:schemeClr val="bg1"/>
                </a:solidFill>
                <a:latin typeface="+mn-lt"/>
                <a:cs typeface="Calibri" panose="020F0502020204030204" pitchFamily="34" charset="0"/>
              </a:defRPr>
            </a:lvl3pPr>
            <a:lvl4pPr marL="2117" indent="0">
              <a:lnSpc>
                <a:spcPts val="2267"/>
              </a:lnSpc>
              <a:spcBef>
                <a:spcPts val="0"/>
              </a:spcBef>
              <a:buNone/>
              <a:defRPr sz="1600">
                <a:solidFill>
                  <a:schemeClr val="bg1"/>
                </a:solidFill>
              </a:defRPr>
            </a:lvl4pPr>
            <a:lvl5pPr marL="2117" indent="0">
              <a:lnSpc>
                <a:spcPct val="100000"/>
              </a:lnSpc>
              <a:spcBef>
                <a:spcPts val="0"/>
              </a:spcBef>
              <a:spcAft>
                <a:spcPts val="400"/>
              </a:spcAft>
              <a:buNone/>
              <a:defRPr sz="1200">
                <a:solidFill>
                  <a:schemeClr val="bg1"/>
                </a:solidFill>
                <a:latin typeface="+mn-lt"/>
                <a:cs typeface="Calibri" panose="020F0502020204030204" pitchFamily="34" charset="0"/>
              </a:defRPr>
            </a:lvl5pPr>
          </a:lstStyle>
          <a:p>
            <a:pPr lvl="0"/>
            <a:r>
              <a:rPr lang="en-US"/>
              <a:t>Presenter Name 1</a:t>
            </a:r>
          </a:p>
          <a:p>
            <a:pPr lvl="2"/>
            <a:r>
              <a:rPr lang="en-US"/>
              <a:t>Presenter Name 2</a:t>
            </a:r>
          </a:p>
          <a:p>
            <a:pPr lvl="4"/>
            <a:r>
              <a:rPr lang="en-US"/>
              <a:t>Presenter Name 3</a:t>
            </a:r>
          </a:p>
        </p:txBody>
      </p:sp>
      <p:sp>
        <p:nvSpPr>
          <p:cNvPr id="9" name="Date Placeholder 4"/>
          <p:cNvSpPr>
            <a:spLocks noGrp="1"/>
          </p:cNvSpPr>
          <p:nvPr>
            <p:ph type="dt" sz="half" idx="2"/>
          </p:nvPr>
        </p:nvSpPr>
        <p:spPr>
          <a:xfrm>
            <a:off x="4409015" y="5894134"/>
            <a:ext cx="6471489" cy="184666"/>
          </a:xfrm>
          <a:prstGeom prst="rect">
            <a:avLst/>
          </a:prstGeom>
        </p:spPr>
        <p:txBody>
          <a:bodyPr vert="horz" lIns="0" tIns="0" rIns="0" bIns="0" rtlCol="0" anchor="b">
            <a:noAutofit/>
          </a:bodyPr>
          <a:lstStyle>
            <a:lvl1pPr algn="l">
              <a:lnSpc>
                <a:spcPct val="100000"/>
              </a:lnSpc>
              <a:spcBef>
                <a:spcPts val="0"/>
              </a:spcBef>
              <a:defRPr sz="1200">
                <a:solidFill>
                  <a:schemeClr val="bg1">
                    <a:lumMod val="75000"/>
                  </a:schemeClr>
                </a:solidFill>
                <a:latin typeface="+mn-lt"/>
                <a:cs typeface="Calibri" panose="020F0502020204030204" pitchFamily="34" charset="0"/>
              </a:defRPr>
            </a:lvl1pPr>
          </a:lstStyle>
          <a:p>
            <a:fld id="{0C98D7F9-FEFD-3241-B8B7-D4E08CCD094E}" type="datetime3">
              <a:t>30 September 2024</a:t>
            </a:fld>
            <a:endParaRPr lang="en-US"/>
          </a:p>
        </p:txBody>
      </p:sp>
      <p:pic>
        <p:nvPicPr>
          <p:cNvPr id="12" name="Graphic 11">
            <a:extLst>
              <a:ext uri="{FF2B5EF4-FFF2-40B4-BE49-F238E27FC236}">
                <a16:creationId xmlns:a16="http://schemas.microsoft.com/office/drawing/2014/main" id="{E754AC18-9DE6-D125-2E6A-AB588FCA9EF4}"/>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0788" y="2237618"/>
            <a:ext cx="4107446" cy="2053722"/>
          </a:xfrm>
          <a:prstGeom prst="rect">
            <a:avLst/>
          </a:prstGeom>
        </p:spPr>
      </p:pic>
      <p:cxnSp>
        <p:nvCxnSpPr>
          <p:cNvPr id="5" name="Straight Connector 5">
            <a:extLst>
              <a:ext uri="{FF2B5EF4-FFF2-40B4-BE49-F238E27FC236}">
                <a16:creationId xmlns:a16="http://schemas.microsoft.com/office/drawing/2014/main" id="{A303C88B-4779-4670-A7F1-607EA339D1D0}"/>
              </a:ext>
            </a:extLst>
          </p:cNvPr>
          <p:cNvCxnSpPr>
            <a:cxnSpLocks/>
          </p:cNvCxnSpPr>
          <p:nvPr userDrawn="1"/>
        </p:nvCxnSpPr>
        <p:spPr>
          <a:xfrm>
            <a:off x="4107452" y="517490"/>
            <a:ext cx="0" cy="582302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680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lide - Text Only – B&amp;W horizontal">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1A1215-BD78-6F12-D8A7-B7B0C96A3FCB}"/>
              </a:ext>
            </a:extLst>
          </p:cNvPr>
          <p:cNvSpPr/>
          <p:nvPr userDrawn="1"/>
        </p:nvSpPr>
        <p:spPr>
          <a:xfrm>
            <a:off x="0" y="0"/>
            <a:ext cx="12192000" cy="2386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spcAft>
                <a:spcPts val="600"/>
              </a:spcAft>
            </a:pPr>
            <a:endParaRPr lang="en-US" sz="1200">
              <a:solidFill>
                <a:schemeClr val="tx1"/>
              </a:solidFill>
            </a:endParaRPr>
          </a:p>
        </p:txBody>
      </p:sp>
      <p:sp>
        <p:nvSpPr>
          <p:cNvPr id="2" name="Title 1"/>
          <p:cNvSpPr>
            <a:spLocks noGrp="1"/>
          </p:cNvSpPr>
          <p:nvPr>
            <p:ph type="ctrTitle" hasCustomPrompt="1"/>
          </p:nvPr>
        </p:nvSpPr>
        <p:spPr>
          <a:xfrm>
            <a:off x="533400" y="1301382"/>
            <a:ext cx="8378319" cy="646331"/>
          </a:xfrm>
          <a:prstGeom prst="rect">
            <a:avLst/>
          </a:prstGeom>
        </p:spPr>
        <p:txBody>
          <a:bodyPr wrap="square" lIns="0" tIns="0" rIns="0" bIns="0" anchor="ctr" anchorCtr="0">
            <a:noAutofit/>
          </a:bodyPr>
          <a:lstStyle>
            <a:lvl1pPr marL="0" marR="0" indent="0" algn="l" defTabSz="914674" rtl="0" eaLnBrk="1" fontAlgn="auto" latinLnBrk="0" hangingPunct="1">
              <a:lnSpc>
                <a:spcPct val="100000"/>
              </a:lnSpc>
              <a:spcBef>
                <a:spcPts val="0"/>
              </a:spcBef>
              <a:spcAft>
                <a:spcPts val="0"/>
              </a:spcAft>
              <a:buClrTx/>
              <a:buSzTx/>
              <a:buFontTx/>
              <a:buNone/>
              <a:tabLst/>
              <a:defRPr sz="4200" b="0" i="0" cap="none" baseline="0">
                <a:solidFill>
                  <a:schemeClr val="accent6"/>
                </a:solidFill>
                <a:latin typeface="+mj-lt"/>
                <a:cs typeface="Times New Roman" panose="02020603050405020304" pitchFamily="18" charset="0"/>
              </a:defRPr>
            </a:lvl1pPr>
          </a:lstStyle>
          <a:p>
            <a:r>
              <a:rPr lang="en-US"/>
              <a:t>Presentation title</a:t>
            </a:r>
          </a:p>
        </p:txBody>
      </p:sp>
      <p:sp>
        <p:nvSpPr>
          <p:cNvPr id="3" name="Subtitle 2"/>
          <p:cNvSpPr>
            <a:spLocks noGrp="1"/>
          </p:cNvSpPr>
          <p:nvPr>
            <p:ph type="subTitle" idx="1" hasCustomPrompt="1"/>
          </p:nvPr>
        </p:nvSpPr>
        <p:spPr>
          <a:xfrm>
            <a:off x="572589" y="2717340"/>
            <a:ext cx="8378319" cy="369332"/>
          </a:xfrm>
          <a:prstGeom prst="rect">
            <a:avLst/>
          </a:prstGeom>
        </p:spPr>
        <p:txBody>
          <a:bodyPr wrap="square" lIns="0" tIns="0" rIns="0" bIns="0" anchor="t">
            <a:noAutofit/>
          </a:bodyPr>
          <a:lstStyle>
            <a:lvl1pPr marL="0" marR="0" indent="0" algn="l" defTabSz="914674" rtl="0" eaLnBrk="1" fontAlgn="auto" latinLnBrk="0" hangingPunct="1">
              <a:lnSpc>
                <a:spcPct val="100000"/>
              </a:lnSpc>
              <a:spcBef>
                <a:spcPts val="0"/>
              </a:spcBef>
              <a:spcAft>
                <a:spcPts val="600"/>
              </a:spcAft>
              <a:buClr>
                <a:schemeClr val="accent6"/>
              </a:buClr>
              <a:buSzTx/>
              <a:buFontTx/>
              <a:buNone/>
              <a:tabLst/>
              <a:defRPr sz="2800" b="0" baseline="0">
                <a:solidFill>
                  <a:schemeClr val="bg1">
                    <a:lumMod val="75000"/>
                  </a:schemeClr>
                </a:solidFill>
                <a:latin typeface="Calibri" panose="020F0502020204030204" pitchFamily="34" charset="0"/>
                <a:cs typeface="Calibri" panose="020F050202020403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3" indent="0" algn="ctr">
              <a:buNone/>
              <a:defRPr>
                <a:solidFill>
                  <a:schemeClr val="tx1">
                    <a:tint val="75000"/>
                  </a:schemeClr>
                </a:solidFill>
              </a:defRPr>
            </a:lvl4pPr>
            <a:lvl5pPr marL="2438338"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Presentation subtitle</a:t>
            </a:r>
          </a:p>
        </p:txBody>
      </p:sp>
      <p:sp>
        <p:nvSpPr>
          <p:cNvPr id="7" name="Text Placeholder 3"/>
          <p:cNvSpPr>
            <a:spLocks noGrp="1"/>
          </p:cNvSpPr>
          <p:nvPr>
            <p:ph type="body" sz="quarter" idx="14" hasCustomPrompt="1"/>
          </p:nvPr>
        </p:nvSpPr>
        <p:spPr>
          <a:xfrm>
            <a:off x="538188" y="5329174"/>
            <a:ext cx="3235745" cy="730004"/>
          </a:xfrm>
          <a:prstGeom prst="rect">
            <a:avLst/>
          </a:prstGeom>
        </p:spPr>
        <p:txBody>
          <a:bodyPr lIns="0" tIns="0" rIns="0" bIns="0" anchor="b">
            <a:noAutofit/>
          </a:bodyPr>
          <a:lstStyle>
            <a:lvl1pPr marL="2117" indent="0">
              <a:lnSpc>
                <a:spcPct val="100000"/>
              </a:lnSpc>
              <a:spcBef>
                <a:spcPts val="0"/>
              </a:spcBef>
              <a:spcAft>
                <a:spcPts val="400"/>
              </a:spcAft>
              <a:buNone/>
              <a:defRPr sz="1400" baseline="0">
                <a:solidFill>
                  <a:schemeClr val="bg1"/>
                </a:solidFill>
                <a:latin typeface="+mn-lt"/>
                <a:cs typeface="Calibri" panose="020F0502020204030204" pitchFamily="34" charset="0"/>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ct val="100000"/>
              </a:lnSpc>
              <a:spcBef>
                <a:spcPts val="0"/>
              </a:spcBef>
              <a:spcAft>
                <a:spcPts val="400"/>
              </a:spcAft>
              <a:buNone/>
              <a:defRPr sz="1400" baseline="0">
                <a:solidFill>
                  <a:schemeClr val="bg1"/>
                </a:solidFill>
                <a:latin typeface="+mn-lt"/>
                <a:cs typeface="Calibri" panose="020F0502020204030204" pitchFamily="34" charset="0"/>
              </a:defRPr>
            </a:lvl3pPr>
            <a:lvl4pPr marL="2117" indent="0">
              <a:lnSpc>
                <a:spcPts val="2267"/>
              </a:lnSpc>
              <a:spcBef>
                <a:spcPts val="0"/>
              </a:spcBef>
              <a:buNone/>
              <a:defRPr sz="1600">
                <a:solidFill>
                  <a:schemeClr val="bg1"/>
                </a:solidFill>
              </a:defRPr>
            </a:lvl4pPr>
            <a:lvl5pPr marL="2117" indent="0">
              <a:lnSpc>
                <a:spcPct val="100000"/>
              </a:lnSpc>
              <a:spcBef>
                <a:spcPts val="0"/>
              </a:spcBef>
              <a:spcAft>
                <a:spcPts val="400"/>
              </a:spcAft>
              <a:buNone/>
              <a:defRPr sz="1400" baseline="0">
                <a:solidFill>
                  <a:schemeClr val="bg1"/>
                </a:solidFill>
                <a:latin typeface="+mn-lt"/>
                <a:cs typeface="Calibri" panose="020F0502020204030204" pitchFamily="34" charset="0"/>
              </a:defRPr>
            </a:lvl5pPr>
          </a:lstStyle>
          <a:p>
            <a:pPr lvl="0"/>
            <a:r>
              <a:rPr lang="en-US"/>
              <a:t>Presenter Name 1</a:t>
            </a:r>
          </a:p>
          <a:p>
            <a:pPr lvl="2"/>
            <a:r>
              <a:rPr lang="en-US"/>
              <a:t>Presenter Name 2</a:t>
            </a:r>
          </a:p>
          <a:p>
            <a:pPr lvl="4"/>
            <a:r>
              <a:rPr lang="en-US"/>
              <a:t>Presenter Name 3</a:t>
            </a:r>
          </a:p>
        </p:txBody>
      </p:sp>
      <p:sp>
        <p:nvSpPr>
          <p:cNvPr id="9" name="Date Placeholder 4"/>
          <p:cNvSpPr>
            <a:spLocks noGrp="1"/>
          </p:cNvSpPr>
          <p:nvPr>
            <p:ph type="dt" sz="half" idx="2"/>
          </p:nvPr>
        </p:nvSpPr>
        <p:spPr>
          <a:xfrm>
            <a:off x="538188" y="6362440"/>
            <a:ext cx="3230957" cy="184666"/>
          </a:xfrm>
          <a:prstGeom prst="rect">
            <a:avLst/>
          </a:prstGeom>
        </p:spPr>
        <p:txBody>
          <a:bodyPr vert="horz" wrap="square" lIns="0" tIns="0" rIns="0" bIns="0" rtlCol="0" anchor="b">
            <a:noAutofit/>
          </a:bodyPr>
          <a:lstStyle>
            <a:lvl1pPr algn="l">
              <a:lnSpc>
                <a:spcPct val="100000"/>
              </a:lnSpc>
              <a:spcBef>
                <a:spcPts val="0"/>
              </a:spcBef>
              <a:defRPr sz="1200" baseline="0">
                <a:solidFill>
                  <a:schemeClr val="bg1">
                    <a:lumMod val="75000"/>
                  </a:schemeClr>
                </a:solidFill>
                <a:latin typeface="+mn-lt"/>
                <a:cs typeface="Calibri" panose="020F0502020204030204" pitchFamily="34" charset="0"/>
              </a:defRPr>
            </a:lvl1pPr>
          </a:lstStyle>
          <a:p>
            <a:fld id="{3D6513A0-5AA1-8444-9CF6-A206A20E59A2}" type="datetime3">
              <a:t>30 September 2024</a:t>
            </a:fld>
            <a:endParaRPr lang="en-US"/>
          </a:p>
        </p:txBody>
      </p:sp>
      <p:cxnSp>
        <p:nvCxnSpPr>
          <p:cNvPr id="5" name="Straight Connector 5">
            <a:extLst>
              <a:ext uri="{FF2B5EF4-FFF2-40B4-BE49-F238E27FC236}">
                <a16:creationId xmlns:a16="http://schemas.microsoft.com/office/drawing/2014/main" id="{A303C88B-4779-4670-A7F1-607EA339D1D0}"/>
              </a:ext>
            </a:extLst>
          </p:cNvPr>
          <p:cNvCxnSpPr>
            <a:cxnSpLocks/>
          </p:cNvCxnSpPr>
          <p:nvPr userDrawn="1"/>
        </p:nvCxnSpPr>
        <p:spPr>
          <a:xfrm flipH="1">
            <a:off x="0" y="779200"/>
            <a:ext cx="12192000"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4" name="Picture 6">
            <a:extLst>
              <a:ext uri="{FF2B5EF4-FFF2-40B4-BE49-F238E27FC236}">
                <a16:creationId xmlns:a16="http://schemas.microsoft.com/office/drawing/2014/main" id="{4FEADFD3-B9E3-0C46-1678-4936E046C38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2589" y="382682"/>
            <a:ext cx="1326225" cy="265702"/>
          </a:xfrm>
          <a:prstGeom prst="rect">
            <a:avLst/>
          </a:prstGeom>
        </p:spPr>
      </p:pic>
    </p:spTree>
    <p:extLst>
      <p:ext uri="{BB962C8B-B14F-4D97-AF65-F5344CB8AC3E}">
        <p14:creationId xmlns:p14="http://schemas.microsoft.com/office/powerpoint/2010/main" val="319920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Section Divider">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D22EC62-CC8B-4DB9-864A-3CBA965AABBC}"/>
              </a:ext>
            </a:extLst>
          </p:cNvPr>
          <p:cNvSpPr>
            <a:spLocks noGrp="1"/>
          </p:cNvSpPr>
          <p:nvPr>
            <p:ph type="title" hasCustomPrompt="1"/>
          </p:nvPr>
        </p:nvSpPr>
        <p:spPr>
          <a:xfrm>
            <a:off x="2417905" y="2875002"/>
            <a:ext cx="7353017" cy="553998"/>
          </a:xfrm>
        </p:spPr>
        <p:txBody>
          <a:bodyPr wrap="square" anchor="ctr">
            <a:noAutofit/>
          </a:bodyPr>
          <a:lstStyle>
            <a:lvl1pPr algn="ctr">
              <a:lnSpc>
                <a:spcPct val="100000"/>
              </a:lnSpc>
              <a:spcAft>
                <a:spcPts val="0"/>
              </a:spcAft>
              <a:defRPr sz="3601" b="0" cap="none" baseline="0">
                <a:solidFill>
                  <a:schemeClr val="tx1"/>
                </a:solidFill>
              </a:defRPr>
            </a:lvl1pPr>
          </a:lstStyle>
          <a:p>
            <a:r>
              <a:rPr lang="en-US"/>
              <a:t>Section Divider: Section Name</a:t>
            </a:r>
          </a:p>
        </p:txBody>
      </p:sp>
      <p:sp>
        <p:nvSpPr>
          <p:cNvPr id="2" name="TextBox 1">
            <a:extLst>
              <a:ext uri="{FF2B5EF4-FFF2-40B4-BE49-F238E27FC236}">
                <a16:creationId xmlns:a16="http://schemas.microsoft.com/office/drawing/2014/main" id="{9DF416AC-BEC8-D876-0219-7552EE2D11B3}"/>
              </a:ext>
            </a:extLst>
          </p:cNvPr>
          <p:cNvSpPr txBox="1"/>
          <p:nvPr userDrawn="1"/>
        </p:nvSpPr>
        <p:spPr>
          <a:xfrm>
            <a:off x="1502229" y="1397726"/>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224102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D22EC62-CC8B-4DB9-864A-3CBA965AABBC}"/>
              </a:ext>
            </a:extLst>
          </p:cNvPr>
          <p:cNvSpPr>
            <a:spLocks noGrp="1"/>
          </p:cNvSpPr>
          <p:nvPr>
            <p:ph type="title" hasCustomPrompt="1"/>
          </p:nvPr>
        </p:nvSpPr>
        <p:spPr>
          <a:xfrm>
            <a:off x="2417905" y="2875002"/>
            <a:ext cx="7353017" cy="553998"/>
          </a:xfrm>
        </p:spPr>
        <p:txBody>
          <a:bodyPr wrap="square" anchor="ctr">
            <a:noAutofit/>
          </a:bodyPr>
          <a:lstStyle>
            <a:lvl1pPr algn="ctr">
              <a:lnSpc>
                <a:spcPct val="100000"/>
              </a:lnSpc>
              <a:spcAft>
                <a:spcPts val="0"/>
              </a:spcAft>
              <a:defRPr sz="3601" b="0" cap="none" baseline="0">
                <a:solidFill>
                  <a:schemeClr val="bg1"/>
                </a:solidFill>
              </a:defRPr>
            </a:lvl1pPr>
          </a:lstStyle>
          <a:p>
            <a:r>
              <a:rPr lang="en-US"/>
              <a:t>Section Divider: Section Name</a:t>
            </a:r>
          </a:p>
        </p:txBody>
      </p:sp>
      <p:sp>
        <p:nvSpPr>
          <p:cNvPr id="2" name="TextBox 1">
            <a:extLst>
              <a:ext uri="{FF2B5EF4-FFF2-40B4-BE49-F238E27FC236}">
                <a16:creationId xmlns:a16="http://schemas.microsoft.com/office/drawing/2014/main" id="{9DF416AC-BEC8-D876-0219-7552EE2D11B3}"/>
              </a:ext>
            </a:extLst>
          </p:cNvPr>
          <p:cNvSpPr txBox="1"/>
          <p:nvPr userDrawn="1"/>
        </p:nvSpPr>
        <p:spPr>
          <a:xfrm>
            <a:off x="1502229" y="1397726"/>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833715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Quote slide - black">
    <p:bg>
      <p:bgPr>
        <a:solidFill>
          <a:schemeClr val="accent6"/>
        </a:soli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EF87F181-0263-70AD-58C3-17CEF2E9CEDE}"/>
              </a:ext>
            </a:extLst>
          </p:cNvPr>
          <p:cNvSpPr>
            <a:spLocks noGrp="1"/>
          </p:cNvSpPr>
          <p:nvPr>
            <p:ph type="body" sz="quarter" idx="15" hasCustomPrompt="1"/>
          </p:nvPr>
        </p:nvSpPr>
        <p:spPr>
          <a:xfrm>
            <a:off x="533400" y="628650"/>
            <a:ext cx="8352183" cy="4129088"/>
          </a:xfrm>
          <a:noFill/>
        </p:spPr>
        <p:txBody>
          <a:bodyPr bIns="0" anchor="ctr" anchorCtr="0">
            <a:noAutofit/>
          </a:bodyPr>
          <a:lstStyle>
            <a:lvl1pPr marL="0" marR="0" indent="0" algn="l" defTabSz="914126" rtl="0" eaLnBrk="1" fontAlgn="auto" latinLnBrk="0" hangingPunct="1">
              <a:lnSpc>
                <a:spcPts val="7198"/>
              </a:lnSpc>
              <a:spcBef>
                <a:spcPts val="0"/>
              </a:spcBef>
              <a:spcAft>
                <a:spcPts val="1200"/>
              </a:spcAft>
              <a:buClr>
                <a:srgbClr val="000000"/>
              </a:buClr>
              <a:buSzTx/>
              <a:buFontTx/>
              <a:buNone/>
              <a:tabLst/>
              <a:defRPr sz="7200" b="0" i="0" u="none" strike="noStrike" baseline="0">
                <a:solidFill>
                  <a:schemeClr val="bg1"/>
                </a:solidFill>
                <a:latin typeface="+mj-lt"/>
              </a:defRPr>
            </a:lvl1pPr>
            <a:lvl2pPr>
              <a:defRPr sz="7000">
                <a:solidFill>
                  <a:schemeClr val="bg1"/>
                </a:solidFill>
                <a:latin typeface="+mj-lt"/>
              </a:defRPr>
            </a:lvl2pPr>
            <a:lvl3pPr>
              <a:defRPr sz="7000">
                <a:solidFill>
                  <a:schemeClr val="bg1"/>
                </a:solidFill>
                <a:latin typeface="+mj-lt"/>
              </a:defRPr>
            </a:lvl3pPr>
            <a:lvl4pPr>
              <a:defRPr sz="7000">
                <a:solidFill>
                  <a:schemeClr val="bg1"/>
                </a:solidFill>
                <a:latin typeface="+mj-lt"/>
              </a:defRPr>
            </a:lvl4pPr>
            <a:lvl5pPr>
              <a:defRPr sz="7000">
                <a:solidFill>
                  <a:schemeClr val="bg1"/>
                </a:solidFill>
                <a:latin typeface="+mj-lt"/>
              </a:defRPr>
            </a:lvl5pPr>
          </a:lstStyle>
          <a:p>
            <a:pPr marL="0" marR="0" lvl="0" indent="0" algn="l" defTabSz="914126" rtl="0" eaLnBrk="1" fontAlgn="auto" latinLnBrk="0" hangingPunct="1">
              <a:lnSpc>
                <a:spcPts val="7198"/>
              </a:lnSpc>
              <a:spcBef>
                <a:spcPts val="0"/>
              </a:spcBef>
              <a:spcAft>
                <a:spcPts val="1200"/>
              </a:spcAft>
              <a:buClr>
                <a:srgbClr val="000000"/>
              </a:buClr>
              <a:buSzTx/>
              <a:buFontTx/>
              <a:buNone/>
              <a:tabLst/>
              <a:defRPr/>
            </a:pPr>
            <a:r>
              <a:rPr kumimoji="0" lang="en-US" sz="7200" b="0" i="0" u="none" strike="noStrike" kern="1200" cap="none" spc="0" normalizeH="0" baseline="0" noProof="0">
                <a:ln>
                  <a:noFill/>
                </a:ln>
                <a:solidFill>
                  <a:srgbClr val="FFFFFF"/>
                </a:solidFill>
                <a:effectLst/>
                <a:uLnTx/>
                <a:uFillTx/>
                <a:latin typeface="Cambria" panose="02040503050406030204" pitchFamily="18" charset="0"/>
                <a:ea typeface="Noto Sans" panose="020B0502040504020204" pitchFamily="34" charset="0"/>
                <a:cs typeface="Calibri" panose="020F0502020204030204" pitchFamily="34" charset="0"/>
              </a:rPr>
              <a:t>Quote or fact statement.</a:t>
            </a:r>
          </a:p>
          <a:p>
            <a:pPr marL="0" marR="0" lvl="0" indent="0" algn="l" defTabSz="914126" rtl="0" eaLnBrk="1" fontAlgn="auto" latinLnBrk="0" hangingPunct="1">
              <a:lnSpc>
                <a:spcPts val="7198"/>
              </a:lnSpc>
              <a:spcBef>
                <a:spcPts val="0"/>
              </a:spcBef>
              <a:spcAft>
                <a:spcPts val="1200"/>
              </a:spcAft>
              <a:buClr>
                <a:srgbClr val="000000"/>
              </a:buClr>
              <a:buSzTx/>
              <a:buFontTx/>
              <a:buNone/>
              <a:tabLst/>
              <a:defRPr/>
            </a:pPr>
            <a:r>
              <a:rPr kumimoji="0" lang="en-US" sz="7200" b="0" i="0" u="none" strike="noStrike" kern="1200" cap="none" spc="0" normalizeH="0" baseline="0" noProof="0">
                <a:ln>
                  <a:noFill/>
                </a:ln>
                <a:solidFill>
                  <a:srgbClr val="FFFFFF"/>
                </a:solidFill>
                <a:effectLst/>
                <a:uLnTx/>
                <a:uFillTx/>
                <a:latin typeface="Cambria" panose="02040503050406030204" pitchFamily="18" charset="0"/>
                <a:ea typeface="Noto Sans" panose="020B0502040504020204" pitchFamily="34" charset="0"/>
                <a:cs typeface="Calibri" panose="020F0502020204030204" pitchFamily="34" charset="0"/>
              </a:rPr>
              <a:t>Can also be used as a divider slide.</a:t>
            </a:r>
            <a:endParaRPr lang="en-US" sz="1800">
              <a:solidFill>
                <a:srgbClr val="666666"/>
              </a:solidFill>
              <a:latin typeface="Cambria" panose="02040503050406030204" pitchFamily="18" charset="0"/>
              <a:ea typeface="Noto Sans" panose="020B0502040504020204" pitchFamily="34" charset="0"/>
              <a:cs typeface="Calibri" panose="020F0502020204030204" pitchFamily="34" charset="0"/>
            </a:endParaRPr>
          </a:p>
        </p:txBody>
      </p:sp>
      <p:sp>
        <p:nvSpPr>
          <p:cNvPr id="16" name="Text Placeholder 14">
            <a:extLst>
              <a:ext uri="{FF2B5EF4-FFF2-40B4-BE49-F238E27FC236}">
                <a16:creationId xmlns:a16="http://schemas.microsoft.com/office/drawing/2014/main" id="{6A18C142-8408-344E-A495-3AA12E1EFA49}"/>
              </a:ext>
            </a:extLst>
          </p:cNvPr>
          <p:cNvSpPr>
            <a:spLocks noGrp="1"/>
          </p:cNvSpPr>
          <p:nvPr>
            <p:ph type="body" sz="quarter" idx="16" hasCustomPrompt="1"/>
          </p:nvPr>
        </p:nvSpPr>
        <p:spPr>
          <a:xfrm>
            <a:off x="533400" y="5129211"/>
            <a:ext cx="8352183" cy="711023"/>
          </a:xfrm>
        </p:spPr>
        <p:txBody>
          <a:bodyPr tIns="0" bIns="0" anchor="t" anchorCtr="0">
            <a:noAutofit/>
          </a:bodyPr>
          <a:lstStyle>
            <a:lvl1pPr>
              <a:lnSpc>
                <a:spcPct val="100000"/>
              </a:lnSpc>
              <a:defRPr lang="en-US" sz="1800" b="0" i="0" kern="1200" baseline="0" dirty="0" smtClean="0">
                <a:solidFill>
                  <a:schemeClr val="bg1"/>
                </a:solidFill>
                <a:latin typeface="Calibri" panose="020F0502020204030204" pitchFamily="34" charset="0"/>
                <a:ea typeface="+mn-ea"/>
                <a:cs typeface="Calibri" panose="020F0502020204030204" pitchFamily="34" charset="0"/>
              </a:defRPr>
            </a:lvl1pPr>
            <a:lvl2pPr>
              <a:defRPr sz="7000">
                <a:solidFill>
                  <a:schemeClr val="bg1"/>
                </a:solidFill>
                <a:latin typeface="+mj-lt"/>
              </a:defRPr>
            </a:lvl2pPr>
            <a:lvl3pPr>
              <a:defRPr sz="7000">
                <a:solidFill>
                  <a:schemeClr val="bg1"/>
                </a:solidFill>
                <a:latin typeface="+mj-lt"/>
              </a:defRPr>
            </a:lvl3pPr>
            <a:lvl4pPr>
              <a:defRPr sz="7000">
                <a:solidFill>
                  <a:schemeClr val="bg1"/>
                </a:solidFill>
                <a:latin typeface="+mj-lt"/>
              </a:defRPr>
            </a:lvl4pPr>
            <a:lvl5pPr>
              <a:defRPr sz="7000">
                <a:solidFill>
                  <a:schemeClr val="bg1"/>
                </a:solidFill>
                <a:latin typeface="+mj-lt"/>
              </a:defRPr>
            </a:lvl5pPr>
          </a:lstStyle>
          <a:p>
            <a:pPr marL="0" lvl="0" indent="0" algn="l" defTabSz="914674" rtl="0" eaLnBrk="1" latinLnBrk="0" hangingPunct="1">
              <a:lnSpc>
                <a:spcPct val="90000"/>
              </a:lnSpc>
              <a:spcBef>
                <a:spcPts val="0"/>
              </a:spcBef>
              <a:spcAft>
                <a:spcPts val="0"/>
              </a:spcAft>
              <a:buClr>
                <a:schemeClr val="accent6"/>
              </a:buClr>
              <a:buFontTx/>
              <a:buNone/>
            </a:pPr>
            <a:r>
              <a:rPr lang="en-US"/>
              <a:t>—Attribution or source</a:t>
            </a:r>
          </a:p>
        </p:txBody>
      </p:sp>
      <p:sp>
        <p:nvSpPr>
          <p:cNvPr id="2" name="TextBox 1">
            <a:extLst>
              <a:ext uri="{FF2B5EF4-FFF2-40B4-BE49-F238E27FC236}">
                <a16:creationId xmlns:a16="http://schemas.microsoft.com/office/drawing/2014/main" id="{4A6EF593-6503-5ECD-C4A1-21F18F927E0D}"/>
              </a:ext>
            </a:extLst>
          </p:cNvPr>
          <p:cNvSpPr txBox="1"/>
          <p:nvPr userDrawn="1"/>
        </p:nvSpPr>
        <p:spPr>
          <a:xfrm>
            <a:off x="3214688" y="3743325"/>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3" name="TextBox 2">
            <a:extLst>
              <a:ext uri="{FF2B5EF4-FFF2-40B4-BE49-F238E27FC236}">
                <a16:creationId xmlns:a16="http://schemas.microsoft.com/office/drawing/2014/main" id="{EA2EB7ED-DC69-E17B-9E33-5D586963DB40}"/>
              </a:ext>
            </a:extLst>
          </p:cNvPr>
          <p:cNvSpPr txBox="1"/>
          <p:nvPr userDrawn="1"/>
        </p:nvSpPr>
        <p:spPr>
          <a:xfrm>
            <a:off x="2097157" y="-327991"/>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3852690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tandard Slide -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2C699-CE20-7301-83C5-75C1BD96486F}"/>
              </a:ext>
            </a:extLst>
          </p:cNvPr>
          <p:cNvSpPr>
            <a:spLocks noGrp="1"/>
          </p:cNvSpPr>
          <p:nvPr>
            <p:ph type="title" hasCustomPrompt="1"/>
          </p:nvPr>
        </p:nvSpPr>
        <p:spPr/>
        <p:txBody>
          <a:bodyPr/>
          <a:lstStyle>
            <a:lvl1pPr>
              <a:lnSpc>
                <a:spcPct val="100000"/>
              </a:lnSpc>
              <a:defRPr/>
            </a:lvl1pPr>
          </a:lstStyle>
          <a:p>
            <a:r>
              <a:rPr lang="en-US"/>
              <a:t>Standard slide — white background</a:t>
            </a:r>
          </a:p>
        </p:txBody>
      </p:sp>
      <p:sp>
        <p:nvSpPr>
          <p:cNvPr id="21" name="Text Placeholder 2">
            <a:extLst>
              <a:ext uri="{FF2B5EF4-FFF2-40B4-BE49-F238E27FC236}">
                <a16:creationId xmlns:a16="http://schemas.microsoft.com/office/drawing/2014/main" id="{163DE8A5-5065-5348-8E74-D19DA245609C}"/>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lgn="l">
              <a:lnSpc>
                <a:spcPct val="100000"/>
              </a:lnSpc>
              <a:spcBef>
                <a:spcPts val="0"/>
              </a:spcBef>
              <a:buFont typeface="Arial" panose="020B0604020202020204" pitchFamily="34" charset="0"/>
              <a:buNone/>
              <a:defRPr lang="en-US" sz="1600" b="0" i="1" baseline="0" dirty="0">
                <a:solidFill>
                  <a:schemeClr val="accent6"/>
                </a:solidFill>
              </a:defRPr>
            </a:lvl1pPr>
            <a:lvl2pPr marL="171501" indent="-171501">
              <a:spcBef>
                <a:spcPts val="336"/>
              </a:spcBef>
              <a:spcAft>
                <a:spcPts val="0"/>
              </a:spcAft>
              <a:buClr>
                <a:schemeClr val="accent3">
                  <a:lumMod val="75000"/>
                </a:schemeClr>
              </a:buClr>
              <a:buFont typeface="Wingdings" panose="05000000000000000000" pitchFamily="2" charset="2"/>
              <a:buChar char="§"/>
              <a:defRPr sz="1300"/>
            </a:lvl2pPr>
            <a:lvl3pPr marL="343003" indent="-171501">
              <a:spcBef>
                <a:spcPts val="336"/>
              </a:spcBef>
              <a:buClr>
                <a:srgbClr val="3086AB"/>
              </a:buClr>
              <a:buFont typeface="Arial" panose="020B0604020202020204" pitchFamily="34" charset="0"/>
              <a:buChar char="•"/>
              <a:tabLst/>
              <a:defRPr baseline="0"/>
            </a:lvl3pPr>
            <a:lvl4pPr marL="516093" indent="-173090">
              <a:spcBef>
                <a:spcPts val="336"/>
              </a:spcBef>
              <a:spcAft>
                <a:spcPts val="0"/>
              </a:spcAft>
              <a:buFont typeface="Arial" panose="020B0604020202020204" pitchFamily="34" charset="0"/>
              <a:buChar char="-"/>
              <a:tabLst/>
              <a:defRPr baseline="0"/>
            </a:lvl4pPr>
            <a:lvl5pPr marL="687594" indent="-171501">
              <a:spcBef>
                <a:spcPts val="336"/>
              </a:spcBef>
              <a:defRPr baseline="0"/>
            </a:lvl5pPr>
          </a:lstStyle>
          <a:p>
            <a:pPr marL="285836" lvl="0" indent="-285836">
              <a:lnSpc>
                <a:spcPct val="100000"/>
              </a:lnSpc>
            </a:pPr>
            <a:r>
              <a:rPr lang="en-US"/>
              <a:t>Page Description / Narrative Text (Optional)</a:t>
            </a:r>
          </a:p>
        </p:txBody>
      </p:sp>
      <p:sp>
        <p:nvSpPr>
          <p:cNvPr id="3" name="Date Placeholder 4">
            <a:extLst>
              <a:ext uri="{FF2B5EF4-FFF2-40B4-BE49-F238E27FC236}">
                <a16:creationId xmlns:a16="http://schemas.microsoft.com/office/drawing/2014/main" id="{0159EF9C-36ED-A889-7626-0D4D99C9C0E0}"/>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sp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E713310-AC00-4A41-BDAC-D3902A6AD2DA}" type="datetime3">
              <a:t>30 September 2024</a:t>
            </a:fld>
            <a:endParaRPr lang="en-US"/>
          </a:p>
        </p:txBody>
      </p:sp>
      <p:sp>
        <p:nvSpPr>
          <p:cNvPr id="4" name="Footer Placeholder 5">
            <a:extLst>
              <a:ext uri="{FF2B5EF4-FFF2-40B4-BE49-F238E27FC236}">
                <a16:creationId xmlns:a16="http://schemas.microsoft.com/office/drawing/2014/main" id="{1E752873-8372-F8E2-E6AB-3BFBD9AF1B5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sp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Tree>
    <p:extLst>
      <p:ext uri="{BB962C8B-B14F-4D97-AF65-F5344CB8AC3E}">
        <p14:creationId xmlns:p14="http://schemas.microsoft.com/office/powerpoint/2010/main" val="3136527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Slide -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2C699-CE20-7301-83C5-75C1BD96486F}"/>
              </a:ext>
            </a:extLst>
          </p:cNvPr>
          <p:cNvSpPr>
            <a:spLocks noGrp="1"/>
          </p:cNvSpPr>
          <p:nvPr>
            <p:ph type="title" hasCustomPrompt="1"/>
          </p:nvPr>
        </p:nvSpPr>
        <p:spPr/>
        <p:txBody>
          <a:bodyPr/>
          <a:lstStyle>
            <a:lvl1pPr>
              <a:lnSpc>
                <a:spcPct val="100000"/>
              </a:lnSpc>
              <a:defRPr/>
            </a:lvl1pPr>
          </a:lstStyle>
          <a:p>
            <a:r>
              <a:rPr lang="en-US"/>
              <a:t>Basic text slide - white background</a:t>
            </a:r>
          </a:p>
        </p:txBody>
      </p:sp>
      <p:sp>
        <p:nvSpPr>
          <p:cNvPr id="21" name="Text Placeholder 2">
            <a:extLst>
              <a:ext uri="{FF2B5EF4-FFF2-40B4-BE49-F238E27FC236}">
                <a16:creationId xmlns:a16="http://schemas.microsoft.com/office/drawing/2014/main" id="{163DE8A5-5065-5348-8E74-D19DA245609C}"/>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lgn="l">
              <a:lnSpc>
                <a:spcPct val="100000"/>
              </a:lnSpc>
              <a:spcBef>
                <a:spcPts val="0"/>
              </a:spcBef>
              <a:buFont typeface="Arial" panose="020B0604020202020204" pitchFamily="34" charset="0"/>
              <a:buNone/>
              <a:defRPr lang="en-US" sz="1600" b="0" i="1" baseline="0" dirty="0">
                <a:solidFill>
                  <a:schemeClr val="accent6"/>
                </a:solidFill>
              </a:defRPr>
            </a:lvl1pPr>
            <a:lvl2pPr marL="171501" indent="-171501">
              <a:spcBef>
                <a:spcPts val="336"/>
              </a:spcBef>
              <a:spcAft>
                <a:spcPts val="0"/>
              </a:spcAft>
              <a:buClr>
                <a:schemeClr val="accent3">
                  <a:lumMod val="75000"/>
                </a:schemeClr>
              </a:buClr>
              <a:buFont typeface="Wingdings" panose="05000000000000000000" pitchFamily="2" charset="2"/>
              <a:buChar char="§"/>
              <a:defRPr sz="1300"/>
            </a:lvl2pPr>
            <a:lvl3pPr marL="343003" indent="-171501">
              <a:spcBef>
                <a:spcPts val="336"/>
              </a:spcBef>
              <a:buClr>
                <a:srgbClr val="3086AB"/>
              </a:buClr>
              <a:buFont typeface="Arial" panose="020B0604020202020204" pitchFamily="34" charset="0"/>
              <a:buChar char="•"/>
              <a:tabLst/>
              <a:defRPr baseline="0"/>
            </a:lvl3pPr>
            <a:lvl4pPr marL="516093" indent="-173090">
              <a:spcBef>
                <a:spcPts val="336"/>
              </a:spcBef>
              <a:spcAft>
                <a:spcPts val="0"/>
              </a:spcAft>
              <a:buFont typeface="Arial" panose="020B0604020202020204" pitchFamily="34" charset="0"/>
              <a:buChar char="-"/>
              <a:tabLst/>
              <a:defRPr baseline="0"/>
            </a:lvl4pPr>
            <a:lvl5pPr marL="687594" indent="-171501">
              <a:spcBef>
                <a:spcPts val="336"/>
              </a:spcBef>
              <a:defRPr baseline="0"/>
            </a:lvl5pPr>
          </a:lstStyle>
          <a:p>
            <a:pPr marL="285836" lvl="0" indent="-285836">
              <a:lnSpc>
                <a:spcPct val="100000"/>
              </a:lnSpc>
            </a:pPr>
            <a:r>
              <a:rPr lang="en-US"/>
              <a:t>Page Description / Narrative Text (Optional)</a:t>
            </a:r>
          </a:p>
        </p:txBody>
      </p:sp>
      <p:sp>
        <p:nvSpPr>
          <p:cNvPr id="7" name="Text Placeholder 3">
            <a:extLst>
              <a:ext uri="{FF2B5EF4-FFF2-40B4-BE49-F238E27FC236}">
                <a16:creationId xmlns:a16="http://schemas.microsoft.com/office/drawing/2014/main" id="{D4CDDFFB-D274-6844-8B51-1DF88BFB98EB}"/>
              </a:ext>
            </a:extLst>
          </p:cNvPr>
          <p:cNvSpPr>
            <a:spLocks noGrp="1"/>
          </p:cNvSpPr>
          <p:nvPr>
            <p:ph type="body" sz="quarter" idx="21" hasCustomPrompt="1"/>
          </p:nvPr>
        </p:nvSpPr>
        <p:spPr>
          <a:xfrm>
            <a:off x="535486" y="6234102"/>
            <a:ext cx="11119274" cy="200055"/>
          </a:xfrm>
          <a:prstGeom prst="rect">
            <a:avLst/>
          </a:prstGeom>
        </p:spPr>
        <p:txBody>
          <a:bodyPr anchor="ctr">
            <a:sp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8" name="Date Placeholder 4">
            <a:extLst>
              <a:ext uri="{FF2B5EF4-FFF2-40B4-BE49-F238E27FC236}">
                <a16:creationId xmlns:a16="http://schemas.microsoft.com/office/drawing/2014/main" id="{693A3A6B-2912-404C-B880-AB1575C2DDD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sp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078FA230-905C-6647-BB17-4936B6FEA0D6}" type="datetime3">
              <a:t>30 September 2024</a:t>
            </a:fld>
            <a:endParaRPr lang="en-US"/>
          </a:p>
        </p:txBody>
      </p:sp>
      <p:sp>
        <p:nvSpPr>
          <p:cNvPr id="13" name="Footer Placeholder 5">
            <a:extLst>
              <a:ext uri="{FF2B5EF4-FFF2-40B4-BE49-F238E27FC236}">
                <a16:creationId xmlns:a16="http://schemas.microsoft.com/office/drawing/2014/main" id="{2E7B7752-E4B2-ED4B-8866-D8BBE94936E5}"/>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sp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4" name="Slide Number Placeholder 6">
            <a:extLst>
              <a:ext uri="{FF2B5EF4-FFF2-40B4-BE49-F238E27FC236}">
                <a16:creationId xmlns:a16="http://schemas.microsoft.com/office/drawing/2014/main" id="{DF05B559-581F-D941-BDCC-78105100E19E}"/>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sp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6" name="Text Placeholder 5">
            <a:extLst>
              <a:ext uri="{FF2B5EF4-FFF2-40B4-BE49-F238E27FC236}">
                <a16:creationId xmlns:a16="http://schemas.microsoft.com/office/drawing/2014/main" id="{3627DB30-90C6-211C-BDBC-DB034F63F953}"/>
              </a:ext>
            </a:extLst>
          </p:cNvPr>
          <p:cNvSpPr>
            <a:spLocks noGrp="1"/>
          </p:cNvSpPr>
          <p:nvPr>
            <p:ph type="body" sz="quarter" idx="22" hasCustomPrompt="1"/>
          </p:nvPr>
        </p:nvSpPr>
        <p:spPr>
          <a:xfrm>
            <a:off x="542925" y="1562099"/>
            <a:ext cx="11118850" cy="4649073"/>
          </a:xfrm>
        </p:spPr>
        <p:txBody>
          <a:bodyPr>
            <a:noAutofit/>
          </a:bodyPr>
          <a:lstStyle>
            <a:lvl1pPr>
              <a:lnSpc>
                <a:spcPct val="114000"/>
              </a:lnSpc>
              <a:defRPr/>
            </a:lvl1pPr>
          </a:lstStyle>
          <a:p>
            <a:pPr lvl="0"/>
            <a:r>
              <a:rPr lang="en-US"/>
              <a:t>Click to add text</a:t>
            </a:r>
          </a:p>
        </p:txBody>
      </p:sp>
    </p:spTree>
    <p:extLst>
      <p:ext uri="{BB962C8B-B14F-4D97-AF65-F5344CB8AC3E}">
        <p14:creationId xmlns:p14="http://schemas.microsoft.com/office/powerpoint/2010/main" val="350600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Slide - Cream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D95C-DA9F-E8D8-85EA-0408F4E1E70C}"/>
              </a:ext>
            </a:extLst>
          </p:cNvPr>
          <p:cNvSpPr>
            <a:spLocks noGrp="1"/>
          </p:cNvSpPr>
          <p:nvPr>
            <p:ph type="title" hasCustomPrompt="1"/>
          </p:nvPr>
        </p:nvSpPr>
        <p:spPr/>
        <p:txBody>
          <a:bodyPr>
            <a:noAutofit/>
          </a:bodyPr>
          <a:lstStyle>
            <a:lvl1pPr>
              <a:lnSpc>
                <a:spcPct val="100000"/>
              </a:lnSpc>
              <a:defRPr/>
            </a:lvl1pPr>
          </a:lstStyle>
          <a:p>
            <a:r>
              <a:rPr lang="en-US"/>
              <a:t>Basic text slide - cream background</a:t>
            </a:r>
          </a:p>
        </p:txBody>
      </p:sp>
      <p:sp>
        <p:nvSpPr>
          <p:cNvPr id="10" name="Text Placeholder 2">
            <a:extLst>
              <a:ext uri="{FF2B5EF4-FFF2-40B4-BE49-F238E27FC236}">
                <a16:creationId xmlns:a16="http://schemas.microsoft.com/office/drawing/2014/main" id="{58D65EF4-C0B6-0C4A-89B3-44D655F65FF4}"/>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8" name="Text Placeholder 4">
            <a:extLst>
              <a:ext uri="{FF2B5EF4-FFF2-40B4-BE49-F238E27FC236}">
                <a16:creationId xmlns:a16="http://schemas.microsoft.com/office/drawing/2014/main" id="{5B01B7B4-F5C3-C547-A371-83188B738CAD}"/>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1" name="Date Placeholder 5">
            <a:extLst>
              <a:ext uri="{FF2B5EF4-FFF2-40B4-BE49-F238E27FC236}">
                <a16:creationId xmlns:a16="http://schemas.microsoft.com/office/drawing/2014/main" id="{560954BA-966B-314F-9EB1-CE3F2110CD05}"/>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901D00F3-156B-8B42-B4AF-4663035F9814}" type="datetime3">
              <a:t>30 September 2024</a:t>
            </a:fld>
            <a:endParaRPr lang="en-US"/>
          </a:p>
        </p:txBody>
      </p:sp>
      <p:sp>
        <p:nvSpPr>
          <p:cNvPr id="19" name="Footer Placeholder 6">
            <a:extLst>
              <a:ext uri="{FF2B5EF4-FFF2-40B4-BE49-F238E27FC236}">
                <a16:creationId xmlns:a16="http://schemas.microsoft.com/office/drawing/2014/main" id="{603871BE-0B86-574C-858D-FE7A5099510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0" name="Slide Number Placeholder 7">
            <a:extLst>
              <a:ext uri="{FF2B5EF4-FFF2-40B4-BE49-F238E27FC236}">
                <a16:creationId xmlns:a16="http://schemas.microsoft.com/office/drawing/2014/main" id="{98DDC874-95E0-2241-859F-A6AE5EB9988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1" name="Text Placeholder 10">
            <a:extLst>
              <a:ext uri="{FF2B5EF4-FFF2-40B4-BE49-F238E27FC236}">
                <a16:creationId xmlns:a16="http://schemas.microsoft.com/office/drawing/2014/main" id="{82B8787F-7A6C-20FC-9105-4CF25DCE07AC}"/>
              </a:ext>
            </a:extLst>
          </p:cNvPr>
          <p:cNvSpPr>
            <a:spLocks noGrp="1"/>
          </p:cNvSpPr>
          <p:nvPr>
            <p:ph type="body" sz="quarter" idx="22" hasCustomPrompt="1"/>
          </p:nvPr>
        </p:nvSpPr>
        <p:spPr>
          <a:xfrm>
            <a:off x="542457" y="1585029"/>
            <a:ext cx="11112303" cy="4649073"/>
          </a:xfrm>
          <a:solidFill>
            <a:schemeClr val="tx2"/>
          </a:solidFill>
        </p:spPr>
        <p:txBody>
          <a:bodyPr lIns="182880" tIns="182880" rIns="182880" bIns="182880">
            <a:noAutofit/>
          </a:bodyPr>
          <a:lstStyle>
            <a:lvl1pPr>
              <a:lnSpc>
                <a:spcPct val="114000"/>
              </a:lnSpc>
              <a:defRPr/>
            </a:lvl1pPr>
          </a:lstStyle>
          <a:p>
            <a:pPr lvl="0"/>
            <a:r>
              <a:rPr lang="en-US"/>
              <a:t>Click to add text</a:t>
            </a:r>
          </a:p>
        </p:txBody>
      </p:sp>
    </p:spTree>
    <p:extLst>
      <p:ext uri="{BB962C8B-B14F-4D97-AF65-F5344CB8AC3E}">
        <p14:creationId xmlns:p14="http://schemas.microsoft.com/office/powerpoint/2010/main" val="196008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Slide - Black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D95C-DA9F-E8D8-85EA-0408F4E1E70C}"/>
              </a:ext>
            </a:extLst>
          </p:cNvPr>
          <p:cNvSpPr>
            <a:spLocks noGrp="1"/>
          </p:cNvSpPr>
          <p:nvPr>
            <p:ph type="title" hasCustomPrompt="1"/>
          </p:nvPr>
        </p:nvSpPr>
        <p:spPr/>
        <p:txBody>
          <a:bodyPr>
            <a:noAutofit/>
          </a:bodyPr>
          <a:lstStyle>
            <a:lvl1pPr>
              <a:lnSpc>
                <a:spcPct val="100000"/>
              </a:lnSpc>
              <a:defRPr/>
            </a:lvl1pPr>
          </a:lstStyle>
          <a:p>
            <a:r>
              <a:rPr lang="en-US"/>
              <a:t>Basic text slide - black background</a:t>
            </a:r>
          </a:p>
        </p:txBody>
      </p:sp>
      <p:sp>
        <p:nvSpPr>
          <p:cNvPr id="10" name="Text Placeholder 2">
            <a:extLst>
              <a:ext uri="{FF2B5EF4-FFF2-40B4-BE49-F238E27FC236}">
                <a16:creationId xmlns:a16="http://schemas.microsoft.com/office/drawing/2014/main" id="{58D65EF4-C0B6-0C4A-89B3-44D655F65FF4}"/>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8" name="Text Placeholder 4">
            <a:extLst>
              <a:ext uri="{FF2B5EF4-FFF2-40B4-BE49-F238E27FC236}">
                <a16:creationId xmlns:a16="http://schemas.microsoft.com/office/drawing/2014/main" id="{5B01B7B4-F5C3-C547-A371-83188B738CAD}"/>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1" name="Date Placeholder 5">
            <a:extLst>
              <a:ext uri="{FF2B5EF4-FFF2-40B4-BE49-F238E27FC236}">
                <a16:creationId xmlns:a16="http://schemas.microsoft.com/office/drawing/2014/main" id="{560954BA-966B-314F-9EB1-CE3F2110CD05}"/>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4624D76-F41D-144E-87B4-8418366EADB4}" type="datetime3">
              <a:t>30 September 2024</a:t>
            </a:fld>
            <a:endParaRPr lang="en-US"/>
          </a:p>
        </p:txBody>
      </p:sp>
      <p:sp>
        <p:nvSpPr>
          <p:cNvPr id="19" name="Footer Placeholder 6">
            <a:extLst>
              <a:ext uri="{FF2B5EF4-FFF2-40B4-BE49-F238E27FC236}">
                <a16:creationId xmlns:a16="http://schemas.microsoft.com/office/drawing/2014/main" id="{603871BE-0B86-574C-858D-FE7A5099510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0" name="Slide Number Placeholder 7">
            <a:extLst>
              <a:ext uri="{FF2B5EF4-FFF2-40B4-BE49-F238E27FC236}">
                <a16:creationId xmlns:a16="http://schemas.microsoft.com/office/drawing/2014/main" id="{98DDC874-95E0-2241-859F-A6AE5EB9988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1" name="Text Placeholder 10">
            <a:extLst>
              <a:ext uri="{FF2B5EF4-FFF2-40B4-BE49-F238E27FC236}">
                <a16:creationId xmlns:a16="http://schemas.microsoft.com/office/drawing/2014/main" id="{82B8787F-7A6C-20FC-9105-4CF25DCE07AC}"/>
              </a:ext>
            </a:extLst>
          </p:cNvPr>
          <p:cNvSpPr>
            <a:spLocks noGrp="1"/>
          </p:cNvSpPr>
          <p:nvPr>
            <p:ph type="body" sz="quarter" idx="22" hasCustomPrompt="1"/>
          </p:nvPr>
        </p:nvSpPr>
        <p:spPr>
          <a:xfrm>
            <a:off x="542925" y="1562099"/>
            <a:ext cx="11120438" cy="4649073"/>
          </a:xfrm>
          <a:solidFill>
            <a:schemeClr val="tx1"/>
          </a:solidFill>
        </p:spPr>
        <p:txBody>
          <a:bodyPr lIns="182880" tIns="182880" rIns="182880" bIns="182880">
            <a:noAutofit/>
          </a:bodyPr>
          <a:lstStyle>
            <a:lvl1pPr>
              <a:defRPr>
                <a:solidFill>
                  <a:schemeClr val="bg1"/>
                </a:solidFill>
              </a:defRPr>
            </a:lvl1pPr>
          </a:lstStyle>
          <a:p>
            <a:pPr lvl="0"/>
            <a:r>
              <a:rPr lang="en-US"/>
              <a:t>Click to add text</a:t>
            </a:r>
          </a:p>
        </p:txBody>
      </p:sp>
    </p:spTree>
    <p:extLst>
      <p:ext uri="{BB962C8B-B14F-4D97-AF65-F5344CB8AC3E}">
        <p14:creationId xmlns:p14="http://schemas.microsoft.com/office/powerpoint/2010/main" val="48588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or graphic - 2 Columns +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F294-11EE-4677-7713-B08E6301C852}"/>
              </a:ext>
            </a:extLst>
          </p:cNvPr>
          <p:cNvSpPr>
            <a:spLocks noGrp="1"/>
          </p:cNvSpPr>
          <p:nvPr>
            <p:ph type="title" hasCustomPrompt="1"/>
          </p:nvPr>
        </p:nvSpPr>
        <p:spPr/>
        <p:txBody>
          <a:bodyPr>
            <a:noAutofit/>
          </a:bodyPr>
          <a:lstStyle>
            <a:lvl1pPr>
              <a:lnSpc>
                <a:spcPct val="100000"/>
              </a:lnSpc>
              <a:defRPr/>
            </a:lvl1pPr>
          </a:lstStyle>
          <a:p>
            <a:r>
              <a:rPr lang="en-US"/>
              <a:t>Text or graphic - 2 Columns + headers</a:t>
            </a:r>
          </a:p>
        </p:txBody>
      </p:sp>
      <p:sp>
        <p:nvSpPr>
          <p:cNvPr id="24" name="Text Placeholder 2">
            <a:extLst>
              <a:ext uri="{FF2B5EF4-FFF2-40B4-BE49-F238E27FC236}">
                <a16:creationId xmlns:a16="http://schemas.microsoft.com/office/drawing/2014/main" id="{893046DD-C65D-964F-9393-B63DDD14EA5E}"/>
              </a:ext>
            </a:extLst>
          </p:cNvPr>
          <p:cNvSpPr>
            <a:spLocks noGrp="1"/>
          </p:cNvSpPr>
          <p:nvPr>
            <p:ph type="body" sz="quarter" idx="1" hasCustomPrompt="1"/>
          </p:nvPr>
        </p:nvSpPr>
        <p:spPr>
          <a:xfrm>
            <a:off x="542457" y="1021112"/>
            <a:ext cx="11119274" cy="246221"/>
          </a:xfrm>
          <a:prstGeom prst="rect">
            <a:avLst/>
          </a:prstGeom>
        </p:spPr>
        <p:txBody>
          <a:bodyPr vert="horz" wrap="square" lIns="0" tIns="0" rIns="0" bIns="0" rtlCol="0">
            <a:noAutofit/>
          </a:bodyPr>
          <a:lstStyle>
            <a:lvl1pPr marL="0" indent="0">
              <a:buFont typeface="Arial" panose="020B0604020202020204" pitchFamily="34" charset="0"/>
              <a:buNone/>
              <a:defRPr lang="en-US" sz="1600" b="0" i="1" baseline="0" dirty="0"/>
            </a:lvl1pPr>
          </a:lstStyle>
          <a:p>
            <a:pPr marL="171501" lvl="0" indent="-171501">
              <a:lnSpc>
                <a:spcPct val="100000"/>
              </a:lnSpc>
            </a:pPr>
            <a:r>
              <a:rPr lang="en-US"/>
              <a:t>Page Description / Narrative Text (Optional)</a:t>
            </a:r>
          </a:p>
        </p:txBody>
      </p:sp>
      <p:sp>
        <p:nvSpPr>
          <p:cNvPr id="5" name="Text Placeholder 3">
            <a:extLst>
              <a:ext uri="{FF2B5EF4-FFF2-40B4-BE49-F238E27FC236}">
                <a16:creationId xmlns:a16="http://schemas.microsoft.com/office/drawing/2014/main" id="{446BCE5A-C6EA-3D45-B6AA-69F8F5DE5F7C}"/>
              </a:ext>
            </a:extLst>
          </p:cNvPr>
          <p:cNvSpPr>
            <a:spLocks noGrp="1"/>
          </p:cNvSpPr>
          <p:nvPr>
            <p:ph type="body" sz="quarter" idx="2" hasCustomPrompt="1"/>
          </p:nvPr>
        </p:nvSpPr>
        <p:spPr>
          <a:xfrm>
            <a:off x="534221" y="1641186"/>
            <a:ext cx="5439928" cy="276999"/>
          </a:xfrm>
          <a:prstGeom prst="rect">
            <a:avLst/>
          </a:prstGeom>
        </p:spPr>
        <p:txBody>
          <a:bodyPr vert="horz" lIns="0" tIns="0" rIns="0" bIns="0" rtlCol="0" anchor="t">
            <a:noAutofit/>
          </a:bodyPr>
          <a:lstStyle>
            <a:lvl1pPr marL="0" indent="0">
              <a:spcAft>
                <a:spcPts val="0"/>
              </a:spcAft>
              <a:buNone/>
              <a:defRPr lang="en-US" b="1" baseline="0" dirty="0"/>
            </a:lvl1pPr>
          </a:lstStyle>
          <a:p>
            <a:pPr marL="171501" lvl="0" indent="-171501"/>
            <a:r>
              <a:rPr lang="en-US"/>
              <a:t>Header 1</a:t>
            </a:r>
          </a:p>
        </p:txBody>
      </p:sp>
      <p:sp>
        <p:nvSpPr>
          <p:cNvPr id="14" name="Text Placeholder 4">
            <a:extLst>
              <a:ext uri="{FF2B5EF4-FFF2-40B4-BE49-F238E27FC236}">
                <a16:creationId xmlns:a16="http://schemas.microsoft.com/office/drawing/2014/main" id="{03B810ED-E68E-4637-9472-F6D25D1E6928}"/>
              </a:ext>
            </a:extLst>
          </p:cNvPr>
          <p:cNvSpPr>
            <a:spLocks noGrp="1"/>
          </p:cNvSpPr>
          <p:nvPr>
            <p:ph sz="quarter" idx="4" hasCustomPrompt="1"/>
          </p:nvPr>
        </p:nvSpPr>
        <p:spPr>
          <a:xfrm>
            <a:off x="534220" y="2244720"/>
            <a:ext cx="5447479" cy="3889379"/>
          </a:xfrm>
          <a:prstGeom prst="rect">
            <a:avLst/>
          </a:prstGeom>
          <a:solidFill>
            <a:schemeClr val="bg1"/>
          </a:solidFill>
        </p:spPr>
        <p:txBody>
          <a:bodyPr vert="horz" lIns="0" tIns="0" rIns="0" bIns="0" rtlCol="0">
            <a:noAutofit/>
          </a:bodyPr>
          <a:lstStyle>
            <a:lvl1pP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9" name="Text Placeholder 5">
            <a:extLst>
              <a:ext uri="{FF2B5EF4-FFF2-40B4-BE49-F238E27FC236}">
                <a16:creationId xmlns:a16="http://schemas.microsoft.com/office/drawing/2014/main" id="{20F34A11-D1C4-1141-A437-411C04A150DA}"/>
              </a:ext>
            </a:extLst>
          </p:cNvPr>
          <p:cNvSpPr>
            <a:spLocks noGrp="1"/>
          </p:cNvSpPr>
          <p:nvPr>
            <p:ph type="body" sz="quarter" idx="3" hasCustomPrompt="1"/>
          </p:nvPr>
        </p:nvSpPr>
        <p:spPr>
          <a:xfrm>
            <a:off x="6286359" y="1641186"/>
            <a:ext cx="5368926" cy="276997"/>
          </a:xfrm>
          <a:prstGeom prst="rect">
            <a:avLst/>
          </a:prstGeom>
        </p:spPr>
        <p:txBody>
          <a:bodyPr vert="horz" lIns="0" tIns="0" rIns="0" bIns="0" rtlCol="0" anchor="t">
            <a:noAutofit/>
          </a:bodyPr>
          <a:lstStyle>
            <a:lvl1pPr marL="0" indent="0">
              <a:spcAft>
                <a:spcPts val="0"/>
              </a:spcAft>
              <a:buNone/>
              <a:defRPr lang="en-US" b="1" baseline="0" dirty="0"/>
            </a:lvl1pPr>
          </a:lstStyle>
          <a:p>
            <a:pPr marL="171501" lvl="0" indent="-171501"/>
            <a:r>
              <a:rPr lang="en-US"/>
              <a:t>Header 2</a:t>
            </a:r>
          </a:p>
        </p:txBody>
      </p:sp>
      <p:sp>
        <p:nvSpPr>
          <p:cNvPr id="15" name="Text Placeholder 6">
            <a:extLst>
              <a:ext uri="{FF2B5EF4-FFF2-40B4-BE49-F238E27FC236}">
                <a16:creationId xmlns:a16="http://schemas.microsoft.com/office/drawing/2014/main" id="{3302C231-A124-4DBC-9E31-CF4A9E847ABD}"/>
              </a:ext>
            </a:extLst>
          </p:cNvPr>
          <p:cNvSpPr>
            <a:spLocks noGrp="1"/>
          </p:cNvSpPr>
          <p:nvPr>
            <p:ph sz="quarter" idx="5" hasCustomPrompt="1"/>
          </p:nvPr>
        </p:nvSpPr>
        <p:spPr>
          <a:xfrm>
            <a:off x="6287039" y="2244720"/>
            <a:ext cx="5376378" cy="3889379"/>
          </a:xfrm>
          <a:prstGeom prst="rect">
            <a:avLst/>
          </a:prstGeom>
          <a:solidFill>
            <a:schemeClr val="bg1"/>
          </a:solidFill>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19" name="Text Placeholder 7">
            <a:extLst>
              <a:ext uri="{FF2B5EF4-FFF2-40B4-BE49-F238E27FC236}">
                <a16:creationId xmlns:a16="http://schemas.microsoft.com/office/drawing/2014/main" id="{27BCA7FC-1CDF-B248-A0FE-220C98855C34}"/>
              </a:ext>
            </a:extLst>
          </p:cNvPr>
          <p:cNvSpPr>
            <a:spLocks noGrp="1"/>
          </p:cNvSpPr>
          <p:nvPr>
            <p:ph type="body" sz="quarter" idx="6"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2" name="Date Placeholder 8">
            <a:extLst>
              <a:ext uri="{FF2B5EF4-FFF2-40B4-BE49-F238E27FC236}">
                <a16:creationId xmlns:a16="http://schemas.microsoft.com/office/drawing/2014/main" id="{351902C6-7022-D242-9AEC-97393407D1E7}"/>
              </a:ext>
            </a:extLst>
          </p:cNvPr>
          <p:cNvSpPr>
            <a:spLocks noGrp="1"/>
          </p:cNvSpPr>
          <p:nvPr>
            <p:ph type="dt" sz="half" idx="7"/>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05D68036-DE22-FE42-96F5-767959CBFAFA}" type="datetime3">
              <a:t>30 September 2024</a:t>
            </a:fld>
            <a:endParaRPr lang="en-US"/>
          </a:p>
        </p:txBody>
      </p:sp>
      <p:sp>
        <p:nvSpPr>
          <p:cNvPr id="20" name="Footer Placeholder 9">
            <a:extLst>
              <a:ext uri="{FF2B5EF4-FFF2-40B4-BE49-F238E27FC236}">
                <a16:creationId xmlns:a16="http://schemas.microsoft.com/office/drawing/2014/main" id="{1783B01A-32CF-8245-B7F6-C1BC02D8D533}"/>
              </a:ext>
            </a:extLst>
          </p:cNvPr>
          <p:cNvSpPr>
            <a:spLocks noGrp="1"/>
          </p:cNvSpPr>
          <p:nvPr>
            <p:ph type="ftr" sz="quarter" idx="8"/>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1" name="Slide Number Placeholder 10">
            <a:extLst>
              <a:ext uri="{FF2B5EF4-FFF2-40B4-BE49-F238E27FC236}">
                <a16:creationId xmlns:a16="http://schemas.microsoft.com/office/drawing/2014/main" id="{DEEC593F-5090-F54D-9DE4-8B999E86D6AC}"/>
              </a:ext>
            </a:extLst>
          </p:cNvPr>
          <p:cNvSpPr>
            <a:spLocks noGrp="1"/>
          </p:cNvSpPr>
          <p:nvPr>
            <p:ph type="sldNum" sz="quarter" idx="9"/>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4" name="Straight Connector 11">
            <a:extLst>
              <a:ext uri="{FF2B5EF4-FFF2-40B4-BE49-F238E27FC236}">
                <a16:creationId xmlns:a16="http://schemas.microsoft.com/office/drawing/2014/main" id="{7FFAF916-9C90-0441-B544-DB40E49534DD}"/>
              </a:ext>
            </a:extLst>
          </p:cNvPr>
          <p:cNvCxnSpPr>
            <a:cxnSpLocks/>
          </p:cNvCxnSpPr>
          <p:nvPr userDrawn="1"/>
        </p:nvCxnSpPr>
        <p:spPr>
          <a:xfrm>
            <a:off x="534221" y="1570338"/>
            <a:ext cx="543992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2">
            <a:extLst>
              <a:ext uri="{FF2B5EF4-FFF2-40B4-BE49-F238E27FC236}">
                <a16:creationId xmlns:a16="http://schemas.microsoft.com/office/drawing/2014/main" id="{84A50A12-A2BB-E740-BF44-D5B7CEBE05B3}"/>
              </a:ext>
            </a:extLst>
          </p:cNvPr>
          <p:cNvCxnSpPr>
            <a:cxnSpLocks/>
          </p:cNvCxnSpPr>
          <p:nvPr userDrawn="1"/>
        </p:nvCxnSpPr>
        <p:spPr>
          <a:xfrm>
            <a:off x="6290246" y="1570338"/>
            <a:ext cx="5367532"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4228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or graphic - 2 Columns (no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F294-11EE-4677-7713-B08E6301C852}"/>
              </a:ext>
            </a:extLst>
          </p:cNvPr>
          <p:cNvSpPr>
            <a:spLocks noGrp="1"/>
          </p:cNvSpPr>
          <p:nvPr>
            <p:ph type="title" hasCustomPrompt="1"/>
          </p:nvPr>
        </p:nvSpPr>
        <p:spPr>
          <a:xfrm>
            <a:off x="542457" y="530943"/>
            <a:ext cx="11120967" cy="365760"/>
          </a:xfrm>
        </p:spPr>
        <p:txBody>
          <a:bodyPr>
            <a:noAutofit/>
          </a:bodyPr>
          <a:lstStyle>
            <a:lvl1pPr>
              <a:lnSpc>
                <a:spcPct val="100000"/>
              </a:lnSpc>
              <a:defRPr/>
            </a:lvl1pPr>
          </a:lstStyle>
          <a:p>
            <a:r>
              <a:rPr lang="en-US"/>
              <a:t>Text or graphic - 2 Columns (no headers)</a:t>
            </a:r>
          </a:p>
        </p:txBody>
      </p:sp>
      <p:sp>
        <p:nvSpPr>
          <p:cNvPr id="24" name="Text Placeholder 2">
            <a:extLst>
              <a:ext uri="{FF2B5EF4-FFF2-40B4-BE49-F238E27FC236}">
                <a16:creationId xmlns:a16="http://schemas.microsoft.com/office/drawing/2014/main" id="{893046DD-C65D-964F-9393-B63DDD14EA5E}"/>
              </a:ext>
            </a:extLst>
          </p:cNvPr>
          <p:cNvSpPr>
            <a:spLocks noGrp="1"/>
          </p:cNvSpPr>
          <p:nvPr>
            <p:ph type="body" sz="quarter" idx="1" hasCustomPrompt="1"/>
          </p:nvPr>
        </p:nvSpPr>
        <p:spPr>
          <a:xfrm>
            <a:off x="542457" y="1021112"/>
            <a:ext cx="11119274" cy="246221"/>
          </a:xfrm>
          <a:prstGeom prst="rect">
            <a:avLst/>
          </a:prstGeom>
        </p:spPr>
        <p:txBody>
          <a:bodyPr vert="horz" wrap="square" lIns="0" tIns="0" rIns="0" bIns="0" rtlCol="0">
            <a:noAutofit/>
          </a:bodyPr>
          <a:lstStyle>
            <a:lvl1pPr marL="0" indent="0">
              <a:buFont typeface="Arial" panose="020B0604020202020204" pitchFamily="34" charset="0"/>
              <a:buNone/>
              <a:defRPr lang="en-US" sz="1600" b="0" i="1" baseline="0" dirty="0"/>
            </a:lvl1pPr>
          </a:lstStyle>
          <a:p>
            <a:pPr marL="171501" lvl="0" indent="-171501">
              <a:lnSpc>
                <a:spcPct val="100000"/>
              </a:lnSpc>
            </a:pPr>
            <a:r>
              <a:rPr lang="en-US"/>
              <a:t>Page Description / Narrative Text (Optional)</a:t>
            </a:r>
          </a:p>
        </p:txBody>
      </p:sp>
      <p:sp>
        <p:nvSpPr>
          <p:cNvPr id="14" name="Text Placeholder 4">
            <a:extLst>
              <a:ext uri="{FF2B5EF4-FFF2-40B4-BE49-F238E27FC236}">
                <a16:creationId xmlns:a16="http://schemas.microsoft.com/office/drawing/2014/main" id="{03B810ED-E68E-4637-9472-F6D25D1E6928}"/>
              </a:ext>
            </a:extLst>
          </p:cNvPr>
          <p:cNvSpPr>
            <a:spLocks noGrp="1"/>
          </p:cNvSpPr>
          <p:nvPr>
            <p:ph sz="quarter" idx="4" hasCustomPrompt="1"/>
          </p:nvPr>
        </p:nvSpPr>
        <p:spPr>
          <a:xfrm>
            <a:off x="534220" y="1782147"/>
            <a:ext cx="5447479" cy="4351953"/>
          </a:xfrm>
          <a:prstGeom prst="rect">
            <a:avLst/>
          </a:prstGeom>
          <a:noFill/>
        </p:spPr>
        <p:txBody>
          <a:bodyPr vert="horz" lIns="137160" tIns="137160" rIns="0" bIns="1371600" rtlCol="0" anchor="ctr">
            <a:noAutofit/>
          </a:bodyPr>
          <a:lstStyle>
            <a:lvl1pPr algn="ct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15" name="Text Placeholder 6">
            <a:extLst>
              <a:ext uri="{FF2B5EF4-FFF2-40B4-BE49-F238E27FC236}">
                <a16:creationId xmlns:a16="http://schemas.microsoft.com/office/drawing/2014/main" id="{3302C231-A124-4DBC-9E31-CF4A9E847ABD}"/>
              </a:ext>
            </a:extLst>
          </p:cNvPr>
          <p:cNvSpPr>
            <a:spLocks noGrp="1"/>
          </p:cNvSpPr>
          <p:nvPr>
            <p:ph sz="quarter" idx="5" hasCustomPrompt="1"/>
          </p:nvPr>
        </p:nvSpPr>
        <p:spPr>
          <a:xfrm>
            <a:off x="6248400" y="1782147"/>
            <a:ext cx="5415017" cy="4351953"/>
          </a:xfrm>
          <a:prstGeom prst="rect">
            <a:avLst/>
          </a:prstGeom>
          <a:noFill/>
        </p:spPr>
        <p:txBody>
          <a:bodyPr vert="horz" lIns="137160" tIns="137160" rIns="0" bIns="1371600" rtlCol="0" anchor="ctr">
            <a:noAutofit/>
          </a:bodyPr>
          <a:lstStyle>
            <a:lvl1pPr algn="ct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ctr"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19" name="Text Placeholder 7">
            <a:extLst>
              <a:ext uri="{FF2B5EF4-FFF2-40B4-BE49-F238E27FC236}">
                <a16:creationId xmlns:a16="http://schemas.microsoft.com/office/drawing/2014/main" id="{27BCA7FC-1CDF-B248-A0FE-220C98855C34}"/>
              </a:ext>
            </a:extLst>
          </p:cNvPr>
          <p:cNvSpPr>
            <a:spLocks noGrp="1"/>
          </p:cNvSpPr>
          <p:nvPr>
            <p:ph type="body" sz="quarter" idx="6"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2" name="Date Placeholder 8">
            <a:extLst>
              <a:ext uri="{FF2B5EF4-FFF2-40B4-BE49-F238E27FC236}">
                <a16:creationId xmlns:a16="http://schemas.microsoft.com/office/drawing/2014/main" id="{351902C6-7022-D242-9AEC-97393407D1E7}"/>
              </a:ext>
            </a:extLst>
          </p:cNvPr>
          <p:cNvSpPr>
            <a:spLocks noGrp="1"/>
          </p:cNvSpPr>
          <p:nvPr>
            <p:ph type="dt" sz="half" idx="7"/>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3E9C66EC-5D70-B140-A580-74420E9E35C7}" type="datetime3">
              <a:t>30 September 2024</a:t>
            </a:fld>
            <a:endParaRPr lang="en-US"/>
          </a:p>
        </p:txBody>
      </p:sp>
      <p:sp>
        <p:nvSpPr>
          <p:cNvPr id="20" name="Footer Placeholder 9">
            <a:extLst>
              <a:ext uri="{FF2B5EF4-FFF2-40B4-BE49-F238E27FC236}">
                <a16:creationId xmlns:a16="http://schemas.microsoft.com/office/drawing/2014/main" id="{1783B01A-32CF-8245-B7F6-C1BC02D8D533}"/>
              </a:ext>
            </a:extLst>
          </p:cNvPr>
          <p:cNvSpPr>
            <a:spLocks noGrp="1"/>
          </p:cNvSpPr>
          <p:nvPr>
            <p:ph type="ftr" sz="quarter" idx="8"/>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1" name="Slide Number Placeholder 10">
            <a:extLst>
              <a:ext uri="{FF2B5EF4-FFF2-40B4-BE49-F238E27FC236}">
                <a16:creationId xmlns:a16="http://schemas.microsoft.com/office/drawing/2014/main" id="{DEEC593F-5090-F54D-9DE4-8B999E86D6AC}"/>
              </a:ext>
            </a:extLst>
          </p:cNvPr>
          <p:cNvSpPr>
            <a:spLocks noGrp="1"/>
          </p:cNvSpPr>
          <p:nvPr>
            <p:ph type="sldNum" sz="quarter" idx="9"/>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TextBox 2">
            <a:extLst>
              <a:ext uri="{FF2B5EF4-FFF2-40B4-BE49-F238E27FC236}">
                <a16:creationId xmlns:a16="http://schemas.microsoft.com/office/drawing/2014/main" id="{D7F7719F-4180-6E81-9C02-4D0BE327AC66}"/>
              </a:ext>
            </a:extLst>
          </p:cNvPr>
          <p:cNvSpPr txBox="1"/>
          <p:nvPr userDrawn="1"/>
        </p:nvSpPr>
        <p:spPr>
          <a:xfrm>
            <a:off x="10548594" y="-103695"/>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3265347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or graphic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3527B-AF9D-AAAE-0232-18D579622463}"/>
              </a:ext>
            </a:extLst>
          </p:cNvPr>
          <p:cNvSpPr>
            <a:spLocks noGrp="1"/>
          </p:cNvSpPr>
          <p:nvPr>
            <p:ph type="title" hasCustomPrompt="1"/>
          </p:nvPr>
        </p:nvSpPr>
        <p:spPr/>
        <p:txBody>
          <a:bodyPr>
            <a:noAutofit/>
          </a:bodyPr>
          <a:lstStyle>
            <a:lvl1pPr>
              <a:lnSpc>
                <a:spcPct val="100000"/>
              </a:lnSpc>
              <a:defRPr/>
            </a:lvl1pPr>
          </a:lstStyle>
          <a:p>
            <a:r>
              <a:rPr lang="en-US"/>
              <a:t>Text or graphic - 3 Columns</a:t>
            </a:r>
          </a:p>
        </p:txBody>
      </p:sp>
      <p:sp>
        <p:nvSpPr>
          <p:cNvPr id="32" name="Text Placeholder 2">
            <a:extLst>
              <a:ext uri="{FF2B5EF4-FFF2-40B4-BE49-F238E27FC236}">
                <a16:creationId xmlns:a16="http://schemas.microsoft.com/office/drawing/2014/main" id="{521A6A3E-D5C2-274B-9184-CF0B08D6326A}"/>
              </a:ext>
            </a:extLst>
          </p:cNvPr>
          <p:cNvSpPr>
            <a:spLocks noGrp="1"/>
          </p:cNvSpPr>
          <p:nvPr>
            <p:ph type="body" sz="quarter" idx="1"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3" name="Text Placeholder 3">
            <a:extLst>
              <a:ext uri="{FF2B5EF4-FFF2-40B4-BE49-F238E27FC236}">
                <a16:creationId xmlns:a16="http://schemas.microsoft.com/office/drawing/2014/main" id="{2B5F1F30-ADD4-2D42-B311-B75E622B009F}"/>
              </a:ext>
            </a:extLst>
          </p:cNvPr>
          <p:cNvSpPr>
            <a:spLocks noGrp="1"/>
          </p:cNvSpPr>
          <p:nvPr>
            <p:ph type="body" sz="quarter" idx="2" hasCustomPrompt="1"/>
          </p:nvPr>
        </p:nvSpPr>
        <p:spPr>
          <a:xfrm>
            <a:off x="533539" y="1641185"/>
            <a:ext cx="3505220" cy="323124"/>
          </a:xfrm>
          <a:prstGeom prst="rect">
            <a:avLst/>
          </a:prstGeom>
        </p:spPr>
        <p:txBody>
          <a:bodyPr vert="horz" lIns="0" tIns="0" rIns="0" bIns="0" rtlCol="0" anchor="t">
            <a:noAutofit/>
          </a:bodyPr>
          <a:lstStyle>
            <a:lvl1pPr marL="0" indent="0">
              <a:spcAft>
                <a:spcPts val="0"/>
              </a:spcAft>
              <a:buNone/>
              <a:defRPr lang="en-US" b="1" baseline="0" dirty="0"/>
            </a:lvl1pPr>
          </a:lstStyle>
          <a:p>
            <a:pPr marL="171501" lvl="0" indent="-171501"/>
            <a:r>
              <a:rPr lang="en-US"/>
              <a:t>Header 1</a:t>
            </a:r>
          </a:p>
        </p:txBody>
      </p:sp>
      <p:sp>
        <p:nvSpPr>
          <p:cNvPr id="18" name="Text Placeholder 4">
            <a:extLst>
              <a:ext uri="{FF2B5EF4-FFF2-40B4-BE49-F238E27FC236}">
                <a16:creationId xmlns:a16="http://schemas.microsoft.com/office/drawing/2014/main" id="{09011BA4-3821-4B58-946F-A0583B8E1B4E}"/>
              </a:ext>
            </a:extLst>
          </p:cNvPr>
          <p:cNvSpPr>
            <a:spLocks noGrp="1"/>
          </p:cNvSpPr>
          <p:nvPr>
            <p:ph sz="quarter" idx="5" hasCustomPrompt="1"/>
          </p:nvPr>
        </p:nvSpPr>
        <p:spPr>
          <a:xfrm>
            <a:off x="533539" y="2244720"/>
            <a:ext cx="3504524" cy="3889380"/>
          </a:xfrm>
          <a:prstGeom prst="rect">
            <a:avLst/>
          </a:prstGeom>
        </p:spPr>
        <p:txBody>
          <a:bodyPr vert="horz" lIns="0" tIns="0" rIns="0" bIns="0" rtlCol="0">
            <a:noAutofit/>
          </a:bodyPr>
          <a:lstStyle>
            <a:lvl1pP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7" name="Text Placeholder 5">
            <a:extLst>
              <a:ext uri="{FF2B5EF4-FFF2-40B4-BE49-F238E27FC236}">
                <a16:creationId xmlns:a16="http://schemas.microsoft.com/office/drawing/2014/main" id="{5015B2A8-7385-AE44-8F67-B76BE921AD2E}"/>
              </a:ext>
            </a:extLst>
          </p:cNvPr>
          <p:cNvSpPr>
            <a:spLocks noGrp="1"/>
          </p:cNvSpPr>
          <p:nvPr>
            <p:ph type="body" sz="quarter" idx="3" hasCustomPrompt="1"/>
          </p:nvPr>
        </p:nvSpPr>
        <p:spPr>
          <a:xfrm>
            <a:off x="4344186" y="1641185"/>
            <a:ext cx="3504524" cy="3229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2</a:t>
            </a:r>
          </a:p>
        </p:txBody>
      </p:sp>
      <p:sp>
        <p:nvSpPr>
          <p:cNvPr id="19" name="Text Placeholder 6">
            <a:extLst>
              <a:ext uri="{FF2B5EF4-FFF2-40B4-BE49-F238E27FC236}">
                <a16:creationId xmlns:a16="http://schemas.microsoft.com/office/drawing/2014/main" id="{1110828F-1382-45D3-89A8-402C37D30449}"/>
              </a:ext>
            </a:extLst>
          </p:cNvPr>
          <p:cNvSpPr>
            <a:spLocks noGrp="1"/>
          </p:cNvSpPr>
          <p:nvPr>
            <p:ph sz="quarter" idx="6" hasCustomPrompt="1"/>
          </p:nvPr>
        </p:nvSpPr>
        <p:spPr>
          <a:xfrm>
            <a:off x="4343804" y="2244720"/>
            <a:ext cx="3504524" cy="3889380"/>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11" name="Text Placeholder 7">
            <a:extLst>
              <a:ext uri="{FF2B5EF4-FFF2-40B4-BE49-F238E27FC236}">
                <a16:creationId xmlns:a16="http://schemas.microsoft.com/office/drawing/2014/main" id="{7A4F4A86-B345-DD4A-8370-2D614F921BA0}"/>
              </a:ext>
            </a:extLst>
          </p:cNvPr>
          <p:cNvSpPr>
            <a:spLocks noGrp="1"/>
          </p:cNvSpPr>
          <p:nvPr>
            <p:ph type="body" sz="quarter" idx="4" hasCustomPrompt="1"/>
          </p:nvPr>
        </p:nvSpPr>
        <p:spPr>
          <a:xfrm>
            <a:off x="8153838" y="1641185"/>
            <a:ext cx="3512407" cy="31960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20" name="Text Placeholder 8">
            <a:extLst>
              <a:ext uri="{FF2B5EF4-FFF2-40B4-BE49-F238E27FC236}">
                <a16:creationId xmlns:a16="http://schemas.microsoft.com/office/drawing/2014/main" id="{1976A536-AE04-47EE-AABB-40C62FC32200}"/>
              </a:ext>
            </a:extLst>
          </p:cNvPr>
          <p:cNvSpPr>
            <a:spLocks noGrp="1"/>
          </p:cNvSpPr>
          <p:nvPr>
            <p:ph sz="quarter" idx="7" hasCustomPrompt="1"/>
          </p:nvPr>
        </p:nvSpPr>
        <p:spPr>
          <a:xfrm>
            <a:off x="8153936" y="2244720"/>
            <a:ext cx="3507796" cy="3889380"/>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2" name="Text Placeholder 9">
            <a:extLst>
              <a:ext uri="{FF2B5EF4-FFF2-40B4-BE49-F238E27FC236}">
                <a16:creationId xmlns:a16="http://schemas.microsoft.com/office/drawing/2014/main" id="{4A134534-1548-834E-8975-0B9F0A5454F4}"/>
              </a:ext>
            </a:extLst>
          </p:cNvPr>
          <p:cNvSpPr>
            <a:spLocks noGrp="1"/>
          </p:cNvSpPr>
          <p:nvPr>
            <p:ph type="body" sz="quarter" idx="8"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7" name="Date Placeholder 10">
            <a:extLst>
              <a:ext uri="{FF2B5EF4-FFF2-40B4-BE49-F238E27FC236}">
                <a16:creationId xmlns:a16="http://schemas.microsoft.com/office/drawing/2014/main" id="{A0B25769-BA88-A643-B364-6674B6C73A63}"/>
              </a:ext>
            </a:extLst>
          </p:cNvPr>
          <p:cNvSpPr>
            <a:spLocks noGrp="1"/>
          </p:cNvSpPr>
          <p:nvPr>
            <p:ph type="dt" sz="half" idx="9"/>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F3AF127-0040-5644-945B-B85835F17B89}" type="datetime3">
              <a:t>30 September 2024</a:t>
            </a:fld>
            <a:endParaRPr lang="en-US"/>
          </a:p>
        </p:txBody>
      </p:sp>
      <p:sp>
        <p:nvSpPr>
          <p:cNvPr id="23" name="Footer Placeholder 11">
            <a:extLst>
              <a:ext uri="{FF2B5EF4-FFF2-40B4-BE49-F238E27FC236}">
                <a16:creationId xmlns:a16="http://schemas.microsoft.com/office/drawing/2014/main" id="{D4B82B62-89D6-1C4B-B886-A14D4F51632E}"/>
              </a:ext>
            </a:extLst>
          </p:cNvPr>
          <p:cNvSpPr>
            <a:spLocks noGrp="1"/>
          </p:cNvSpPr>
          <p:nvPr>
            <p:ph type="ftr" sz="quarter" idx="10"/>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2">
            <a:extLst>
              <a:ext uri="{FF2B5EF4-FFF2-40B4-BE49-F238E27FC236}">
                <a16:creationId xmlns:a16="http://schemas.microsoft.com/office/drawing/2014/main" id="{8FA37F43-6547-5445-851B-83EE6B2A877E}"/>
              </a:ext>
            </a:extLst>
          </p:cNvPr>
          <p:cNvSpPr>
            <a:spLocks noGrp="1"/>
          </p:cNvSpPr>
          <p:nvPr>
            <p:ph type="sldNum" sz="quarter" idx="11"/>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4" name="Straight Connector 13">
            <a:extLst>
              <a:ext uri="{FF2B5EF4-FFF2-40B4-BE49-F238E27FC236}">
                <a16:creationId xmlns:a16="http://schemas.microsoft.com/office/drawing/2014/main" id="{C991EB1A-BD52-6E4D-B2F3-4E0C90632DAD}"/>
              </a:ext>
            </a:extLst>
          </p:cNvPr>
          <p:cNvCxnSpPr>
            <a:cxnSpLocks/>
          </p:cNvCxnSpPr>
          <p:nvPr userDrawn="1"/>
        </p:nvCxnSpPr>
        <p:spPr>
          <a:xfrm>
            <a:off x="533539" y="1570338"/>
            <a:ext cx="350522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Straight Connector 14">
            <a:extLst>
              <a:ext uri="{FF2B5EF4-FFF2-40B4-BE49-F238E27FC236}">
                <a16:creationId xmlns:a16="http://schemas.microsoft.com/office/drawing/2014/main" id="{744E64E2-DAFF-1A41-9B6B-24903F2DB65C}"/>
              </a:ext>
            </a:extLst>
          </p:cNvPr>
          <p:cNvCxnSpPr>
            <a:cxnSpLocks/>
          </p:cNvCxnSpPr>
          <p:nvPr userDrawn="1"/>
        </p:nvCxnSpPr>
        <p:spPr>
          <a:xfrm>
            <a:off x="4344188" y="1570338"/>
            <a:ext cx="3504136"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Straight Connector 15">
            <a:extLst>
              <a:ext uri="{FF2B5EF4-FFF2-40B4-BE49-F238E27FC236}">
                <a16:creationId xmlns:a16="http://schemas.microsoft.com/office/drawing/2014/main" id="{1B6D433B-5A96-A544-B3DF-4EC0C519327F}"/>
              </a:ext>
            </a:extLst>
          </p:cNvPr>
          <p:cNvCxnSpPr>
            <a:cxnSpLocks/>
          </p:cNvCxnSpPr>
          <p:nvPr userDrawn="1"/>
        </p:nvCxnSpPr>
        <p:spPr>
          <a:xfrm>
            <a:off x="8153838" y="1570338"/>
            <a:ext cx="3512407"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273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Full-width image + tit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544E-1FB6-86CC-DAC5-9CDAAAE1A323}"/>
              </a:ext>
            </a:extLst>
          </p:cNvPr>
          <p:cNvSpPr>
            <a:spLocks noGrp="1"/>
          </p:cNvSpPr>
          <p:nvPr>
            <p:ph type="title" hasCustomPrompt="1"/>
          </p:nvPr>
        </p:nvSpPr>
        <p:spPr/>
        <p:txBody>
          <a:bodyPr>
            <a:noAutofit/>
          </a:bodyPr>
          <a:lstStyle>
            <a:lvl1pPr>
              <a:lnSpc>
                <a:spcPct val="100000"/>
              </a:lnSpc>
              <a:defRPr/>
            </a:lvl1pPr>
          </a:lstStyle>
          <a:p>
            <a:r>
              <a:rPr lang="en-US"/>
              <a:t>Full-width image + title &amp; text</a:t>
            </a:r>
          </a:p>
        </p:txBody>
      </p:sp>
      <p:sp>
        <p:nvSpPr>
          <p:cNvPr id="23" name="Text Placeholder 2">
            <a:extLst>
              <a:ext uri="{FF2B5EF4-FFF2-40B4-BE49-F238E27FC236}">
                <a16:creationId xmlns:a16="http://schemas.microsoft.com/office/drawing/2014/main" id="{2BA14D70-1874-944B-8D3A-71712B10131B}"/>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5" name="Text Placeholder 4">
            <a:extLst>
              <a:ext uri="{FF2B5EF4-FFF2-40B4-BE49-F238E27FC236}">
                <a16:creationId xmlns:a16="http://schemas.microsoft.com/office/drawing/2014/main" id="{200E44B5-5645-D647-A03D-2BA476252FE3}"/>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8" name="Date Placeholder 5">
            <a:extLst>
              <a:ext uri="{FF2B5EF4-FFF2-40B4-BE49-F238E27FC236}">
                <a16:creationId xmlns:a16="http://schemas.microsoft.com/office/drawing/2014/main" id="{0ACF9E46-2CC5-804F-8636-0F4D9FC1E1AB}"/>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3EE9805-E749-A94A-9EA8-B9F4B92D8171}" type="datetime3">
              <a:t>30 September 2024</a:t>
            </a:fld>
            <a:endParaRPr lang="en-US"/>
          </a:p>
        </p:txBody>
      </p:sp>
      <p:sp>
        <p:nvSpPr>
          <p:cNvPr id="16" name="Footer Placeholder 6">
            <a:extLst>
              <a:ext uri="{FF2B5EF4-FFF2-40B4-BE49-F238E27FC236}">
                <a16:creationId xmlns:a16="http://schemas.microsoft.com/office/drawing/2014/main" id="{2399406D-BCE9-A54A-B923-B1EEDF04D74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7" name="Slide Number Placeholder 7">
            <a:extLst>
              <a:ext uri="{FF2B5EF4-FFF2-40B4-BE49-F238E27FC236}">
                <a16:creationId xmlns:a16="http://schemas.microsoft.com/office/drawing/2014/main" id="{1296E14D-7C73-1048-A429-BF65128B53D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6" name="Picture Placeholder 5">
            <a:extLst>
              <a:ext uri="{FF2B5EF4-FFF2-40B4-BE49-F238E27FC236}">
                <a16:creationId xmlns:a16="http://schemas.microsoft.com/office/drawing/2014/main" id="{F3C4BA8D-D559-D0AD-8DF5-47F52AF11423}"/>
              </a:ext>
            </a:extLst>
          </p:cNvPr>
          <p:cNvSpPr>
            <a:spLocks noGrp="1"/>
          </p:cNvSpPr>
          <p:nvPr>
            <p:ph type="pic" sz="quarter" idx="23" hasCustomPrompt="1"/>
          </p:nvPr>
        </p:nvSpPr>
        <p:spPr>
          <a:xfrm>
            <a:off x="535486" y="1485901"/>
            <a:ext cx="11106150" cy="4648200"/>
          </a:xfrm>
          <a:noFill/>
        </p:spPr>
        <p:txBody>
          <a:bodyPr tIns="1463040">
            <a:noAutofit/>
          </a:bodyPr>
          <a:lstStyle>
            <a:lvl1pPr algn="ctr">
              <a:defRPr sz="1200"/>
            </a:lvl1pPr>
          </a:lstStyle>
          <a:p>
            <a:r>
              <a:rPr lang="en-US"/>
              <a:t>Drag or click icon to add image</a:t>
            </a:r>
          </a:p>
        </p:txBody>
      </p:sp>
    </p:spTree>
    <p:extLst>
      <p:ext uri="{BB962C8B-B14F-4D97-AF65-F5344CB8AC3E}">
        <p14:creationId xmlns:p14="http://schemas.microsoft.com/office/powerpoint/2010/main" val="4145204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Full-width graphic + tit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544E-1FB6-86CC-DAC5-9CDAAAE1A323}"/>
              </a:ext>
            </a:extLst>
          </p:cNvPr>
          <p:cNvSpPr>
            <a:spLocks noGrp="1"/>
          </p:cNvSpPr>
          <p:nvPr>
            <p:ph type="title" hasCustomPrompt="1"/>
          </p:nvPr>
        </p:nvSpPr>
        <p:spPr/>
        <p:txBody>
          <a:bodyPr>
            <a:noAutofit/>
          </a:bodyPr>
          <a:lstStyle>
            <a:lvl1pPr>
              <a:lnSpc>
                <a:spcPct val="100000"/>
              </a:lnSpc>
              <a:defRPr/>
            </a:lvl1pPr>
          </a:lstStyle>
          <a:p>
            <a:r>
              <a:rPr lang="en-US"/>
              <a:t>Full-width graphic + title &amp; text</a:t>
            </a:r>
          </a:p>
        </p:txBody>
      </p:sp>
      <p:sp>
        <p:nvSpPr>
          <p:cNvPr id="23" name="Text Placeholder 2">
            <a:extLst>
              <a:ext uri="{FF2B5EF4-FFF2-40B4-BE49-F238E27FC236}">
                <a16:creationId xmlns:a16="http://schemas.microsoft.com/office/drawing/2014/main" id="{2BA14D70-1874-944B-8D3A-71712B10131B}"/>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0" name="Content Placeholder 3">
            <a:extLst>
              <a:ext uri="{FF2B5EF4-FFF2-40B4-BE49-F238E27FC236}">
                <a16:creationId xmlns:a16="http://schemas.microsoft.com/office/drawing/2014/main" id="{E4A06A30-F16A-466F-875F-C67C40FF941C}"/>
              </a:ext>
            </a:extLst>
          </p:cNvPr>
          <p:cNvSpPr>
            <a:spLocks noGrp="1"/>
          </p:cNvSpPr>
          <p:nvPr>
            <p:ph idx="1" hasCustomPrompt="1"/>
          </p:nvPr>
        </p:nvSpPr>
        <p:spPr>
          <a:xfrm>
            <a:off x="541225" y="1562100"/>
            <a:ext cx="11122000" cy="4572000"/>
          </a:xfrm>
          <a:prstGeom prst="rect">
            <a:avLst/>
          </a:prstGeom>
          <a:noFill/>
        </p:spPr>
        <p:txBody>
          <a:bodyPr tIns="1188720" anchor="t">
            <a:noAutofit/>
          </a:bodyPr>
          <a:lstStyle>
            <a:lvl1pPr algn="ctr">
              <a:buFontTx/>
              <a:buNone/>
              <a:defRPr sz="1200" baseline="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5" name="Text Placeholder 4">
            <a:extLst>
              <a:ext uri="{FF2B5EF4-FFF2-40B4-BE49-F238E27FC236}">
                <a16:creationId xmlns:a16="http://schemas.microsoft.com/office/drawing/2014/main" id="{200E44B5-5645-D647-A03D-2BA476252FE3}"/>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8" name="Date Placeholder 5">
            <a:extLst>
              <a:ext uri="{FF2B5EF4-FFF2-40B4-BE49-F238E27FC236}">
                <a16:creationId xmlns:a16="http://schemas.microsoft.com/office/drawing/2014/main" id="{0ACF9E46-2CC5-804F-8636-0F4D9FC1E1AB}"/>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23D6DB3-C0A6-B04D-B38B-F852BA402498}" type="datetime3">
              <a:t>30 September 2024</a:t>
            </a:fld>
            <a:endParaRPr lang="en-US"/>
          </a:p>
        </p:txBody>
      </p:sp>
      <p:sp>
        <p:nvSpPr>
          <p:cNvPr id="16" name="Footer Placeholder 6">
            <a:extLst>
              <a:ext uri="{FF2B5EF4-FFF2-40B4-BE49-F238E27FC236}">
                <a16:creationId xmlns:a16="http://schemas.microsoft.com/office/drawing/2014/main" id="{2399406D-BCE9-A54A-B923-B1EEDF04D74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7" name="Slide Number Placeholder 7">
            <a:extLst>
              <a:ext uri="{FF2B5EF4-FFF2-40B4-BE49-F238E27FC236}">
                <a16:creationId xmlns:a16="http://schemas.microsoft.com/office/drawing/2014/main" id="{1296E14D-7C73-1048-A429-BF65128B53D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2532191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Large text with standar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Large text with standard image</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1" name="Text Placeholder 3">
            <a:extLst>
              <a:ext uri="{FF2B5EF4-FFF2-40B4-BE49-F238E27FC236}">
                <a16:creationId xmlns:a16="http://schemas.microsoft.com/office/drawing/2014/main" id="{28416187-2676-4C97-8C77-B094D1524F7F}"/>
              </a:ext>
            </a:extLst>
          </p:cNvPr>
          <p:cNvSpPr>
            <a:spLocks noGrp="1"/>
          </p:cNvSpPr>
          <p:nvPr>
            <p:ph type="body" sz="quarter" idx="26" hasCustomPrompt="1"/>
          </p:nvPr>
        </p:nvSpPr>
        <p:spPr>
          <a:xfrm>
            <a:off x="534221" y="1754704"/>
            <a:ext cx="3503842" cy="4303187"/>
          </a:xfrm>
          <a:prstGeom prst="rect">
            <a:avLst/>
          </a:prstGeom>
        </p:spPr>
        <p:txBody>
          <a:bodyPr vert="horz" lIns="0" tIns="0" rIns="0" bIns="0" rtlCol="0">
            <a:noAutofit/>
          </a:bodyPr>
          <a:lstStyle>
            <a:lvl1pPr>
              <a:lnSpc>
                <a:spcPct val="114000"/>
              </a:lnSpc>
              <a:spcBef>
                <a:spcPts val="300"/>
              </a:spcBef>
              <a:spcAft>
                <a:spcPts val="600"/>
              </a:spcAft>
              <a:defRPr sz="16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Large Text</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3400" y="6155683"/>
            <a:ext cx="7284317" cy="107722"/>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3A28C625-19B2-3C4E-889A-05870F3EBFC0}" type="datetime3">
              <a:t>30 September 2024</a:t>
            </a:fld>
            <a:endParaRPr lang="en-US"/>
          </a:p>
        </p:txBody>
      </p:sp>
      <p:cxnSp>
        <p:nvCxnSpPr>
          <p:cNvPr id="31" name="Straight Connector 9">
            <a:extLst>
              <a:ext uri="{FF2B5EF4-FFF2-40B4-BE49-F238E27FC236}">
                <a16:creationId xmlns:a16="http://schemas.microsoft.com/office/drawing/2014/main" id="{D8AD69F0-C6ED-1D41-9425-FD4C83DAA44D}"/>
              </a:ext>
            </a:extLst>
          </p:cNvPr>
          <p:cNvCxnSpPr>
            <a:cxnSpLocks/>
          </p:cNvCxnSpPr>
          <p:nvPr userDrawn="1"/>
        </p:nvCxnSpPr>
        <p:spPr>
          <a:xfrm>
            <a:off x="543952" y="1564876"/>
            <a:ext cx="3494111"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D5D05D7-1AC8-8C03-D244-5AC29238C9CD}"/>
              </a:ext>
            </a:extLst>
          </p:cNvPr>
          <p:cNvSpPr txBox="1"/>
          <p:nvPr userDrawn="1"/>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5" name="Picture Placeholder 4">
            <a:extLst>
              <a:ext uri="{FF2B5EF4-FFF2-40B4-BE49-F238E27FC236}">
                <a16:creationId xmlns:a16="http://schemas.microsoft.com/office/drawing/2014/main" id="{B507FB6E-96D0-0A16-600B-BA7482910C37}"/>
              </a:ext>
            </a:extLst>
          </p:cNvPr>
          <p:cNvSpPr>
            <a:spLocks noGrp="1"/>
          </p:cNvSpPr>
          <p:nvPr>
            <p:ph type="pic" sz="quarter" idx="27" hasCustomPrompt="1"/>
          </p:nvPr>
        </p:nvSpPr>
        <p:spPr>
          <a:xfrm>
            <a:off x="4343400" y="1565274"/>
            <a:ext cx="7284317" cy="4492619"/>
          </a:xfrm>
          <a:noFill/>
        </p:spPr>
        <p:txBody>
          <a:bodyPr tIns="1463040">
            <a:noAutofit/>
          </a:bodyPr>
          <a:lstStyle>
            <a:lvl1pPr marL="171501" marR="0" indent="-171501" algn="ctr" defTabSz="914674" rtl="0" eaLnBrk="1" fontAlgn="auto" latinLnBrk="0" hangingPunct="1">
              <a:lnSpc>
                <a:spcPct val="100000"/>
              </a:lnSpc>
              <a:spcBef>
                <a:spcPts val="0"/>
              </a:spcBef>
              <a:spcAft>
                <a:spcPts val="600"/>
              </a:spcAft>
              <a:buClr>
                <a:srgbClr val="000000"/>
              </a:buClr>
              <a:buSzTx/>
              <a:buFontTx/>
              <a:buNone/>
              <a:tabLst/>
              <a:defRPr sz="1200"/>
            </a:lvl1pPr>
          </a:lstStyle>
          <a:p>
            <a:pPr marL="171501" marR="0" lvl="0" indent="-171501" algn="ctr" defTabSz="914674" rtl="0" eaLnBrk="1" fontAlgn="auto" latinLnBrk="0" hangingPunct="1">
              <a:lnSpc>
                <a:spcPct val="100000"/>
              </a:lnSpc>
              <a:spcBef>
                <a:spcPts val="0"/>
              </a:spcBef>
              <a:spcAft>
                <a:spcPts val="600"/>
              </a:spcAft>
              <a:buClr>
                <a:srgbClr val="000000"/>
              </a:buClr>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Drag picture to placeholder or click icon to add</a:t>
            </a:r>
          </a:p>
        </p:txBody>
      </p:sp>
      <p:sp>
        <p:nvSpPr>
          <p:cNvPr id="4" name="TextBox 3">
            <a:extLst>
              <a:ext uri="{FF2B5EF4-FFF2-40B4-BE49-F238E27FC236}">
                <a16:creationId xmlns:a16="http://schemas.microsoft.com/office/drawing/2014/main" id="{C7934557-9B55-A4B0-61F1-ACCEC34D0401}"/>
              </a:ext>
            </a:extLst>
          </p:cNvPr>
          <p:cNvSpPr txBox="1"/>
          <p:nvPr userDrawn="1"/>
        </p:nvSpPr>
        <p:spPr>
          <a:xfrm>
            <a:off x="2008094" y="2214282"/>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6" name="TextBox 5">
            <a:extLst>
              <a:ext uri="{FF2B5EF4-FFF2-40B4-BE49-F238E27FC236}">
                <a16:creationId xmlns:a16="http://schemas.microsoft.com/office/drawing/2014/main" id="{EDC783D1-5884-54CC-EC86-75E75B8F752F}"/>
              </a:ext>
            </a:extLst>
          </p:cNvPr>
          <p:cNvSpPr txBox="1"/>
          <p:nvPr userDrawn="1"/>
        </p:nvSpPr>
        <p:spPr>
          <a:xfrm>
            <a:off x="1659467" y="1896533"/>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972480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Large text with table, chart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Large text with table, chart or object</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2" name="Content Placeholder 4">
            <a:extLst>
              <a:ext uri="{FF2B5EF4-FFF2-40B4-BE49-F238E27FC236}">
                <a16:creationId xmlns:a16="http://schemas.microsoft.com/office/drawing/2014/main" id="{A668358F-2B82-4E1B-AC57-B03EC85F571B}"/>
              </a:ext>
            </a:extLst>
          </p:cNvPr>
          <p:cNvSpPr>
            <a:spLocks noGrp="1" noChangeAspect="1"/>
          </p:cNvSpPr>
          <p:nvPr>
            <p:ph idx="1" hasCustomPrompt="1"/>
          </p:nvPr>
        </p:nvSpPr>
        <p:spPr>
          <a:xfrm>
            <a:off x="4343400" y="1564877"/>
            <a:ext cx="7284317" cy="4487248"/>
          </a:xfrm>
          <a:prstGeom prst="rect">
            <a:avLst/>
          </a:prstGeom>
          <a:noFill/>
        </p:spPr>
        <p:txBody>
          <a:bodyPr vert="horz" lIns="0" tIns="1188720" rIns="0" bIns="0" rtlCol="0" anchor="t">
            <a:noAutofit/>
          </a:bodyPr>
          <a:lstStyle>
            <a:lvl1pPr algn="ctr">
              <a:buFontTx/>
              <a:buNone/>
              <a:defRPr lang="en-US" sz="1200" baseline="0" dirty="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3400" y="6147221"/>
            <a:ext cx="7284317" cy="175262"/>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7DC79AD-C030-CC42-BF5E-566D9E958B01}" type="datetime3">
              <a:t>30 September 2024</a:t>
            </a:fld>
            <a:endParaRPr lang="en-US"/>
          </a:p>
        </p:txBody>
      </p:sp>
      <p:sp>
        <p:nvSpPr>
          <p:cNvPr id="3" name="TextBox 2">
            <a:extLst>
              <a:ext uri="{FF2B5EF4-FFF2-40B4-BE49-F238E27FC236}">
                <a16:creationId xmlns:a16="http://schemas.microsoft.com/office/drawing/2014/main" id="{BD5D05D7-1AC8-8C03-D244-5AC29238C9CD}"/>
              </a:ext>
            </a:extLst>
          </p:cNvPr>
          <p:cNvSpPr txBox="1"/>
          <p:nvPr userDrawn="1"/>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4" name="Text Placeholder 3">
            <a:extLst>
              <a:ext uri="{FF2B5EF4-FFF2-40B4-BE49-F238E27FC236}">
                <a16:creationId xmlns:a16="http://schemas.microsoft.com/office/drawing/2014/main" id="{F3FA6680-A83F-6FB7-0990-A7A3F54DC4F3}"/>
              </a:ext>
            </a:extLst>
          </p:cNvPr>
          <p:cNvSpPr>
            <a:spLocks noGrp="1"/>
          </p:cNvSpPr>
          <p:nvPr>
            <p:ph type="body" sz="quarter" idx="27" hasCustomPrompt="1"/>
          </p:nvPr>
        </p:nvSpPr>
        <p:spPr>
          <a:xfrm>
            <a:off x="534221" y="1754704"/>
            <a:ext cx="3503842" cy="4303193"/>
          </a:xfrm>
          <a:prstGeom prst="rect">
            <a:avLst/>
          </a:prstGeom>
        </p:spPr>
        <p:txBody>
          <a:bodyPr vert="horz" lIns="0" tIns="0" rIns="0" bIns="0" rtlCol="0">
            <a:noAutofit/>
          </a:bodyPr>
          <a:lstStyle>
            <a:lvl1pPr>
              <a:lnSpc>
                <a:spcPct val="114000"/>
              </a:lnSpc>
              <a:spcBef>
                <a:spcPts val="300"/>
              </a:spcBef>
              <a:spcAft>
                <a:spcPts val="600"/>
              </a:spcAft>
              <a:defRPr sz="16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Large Text</a:t>
            </a:r>
          </a:p>
        </p:txBody>
      </p:sp>
      <p:cxnSp>
        <p:nvCxnSpPr>
          <p:cNvPr id="5" name="Straight Connector 9">
            <a:extLst>
              <a:ext uri="{FF2B5EF4-FFF2-40B4-BE49-F238E27FC236}">
                <a16:creationId xmlns:a16="http://schemas.microsoft.com/office/drawing/2014/main" id="{F2D89A6D-B129-F598-ECF2-CDFD96CA2FF6}"/>
              </a:ext>
            </a:extLst>
          </p:cNvPr>
          <p:cNvCxnSpPr>
            <a:cxnSpLocks/>
          </p:cNvCxnSpPr>
          <p:nvPr userDrawn="1"/>
        </p:nvCxnSpPr>
        <p:spPr>
          <a:xfrm flipV="1">
            <a:off x="534221" y="1564876"/>
            <a:ext cx="3503842" cy="1"/>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8784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with standard image">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1E2EF17-AA41-2F54-6BEC-CA5BD2C6C8ED}"/>
              </a:ext>
            </a:extLst>
          </p:cNvPr>
          <p:cNvSpPr>
            <a:spLocks noGrp="1"/>
          </p:cNvSpPr>
          <p:nvPr>
            <p:ph type="pic" sz="quarter" idx="28" hasCustomPrompt="1"/>
          </p:nvPr>
        </p:nvSpPr>
        <p:spPr>
          <a:xfrm>
            <a:off x="4343400" y="1565274"/>
            <a:ext cx="7284317" cy="4492623"/>
          </a:xfrm>
          <a:noFill/>
        </p:spPr>
        <p:txBody>
          <a:bodyPr tIns="1463040">
            <a:noAutofit/>
          </a:bodyPr>
          <a:lstStyle>
            <a:lvl1pPr marL="171501" marR="0" indent="-171501" algn="ctr" defTabSz="914674" rtl="0" eaLnBrk="1" fontAlgn="auto" latinLnBrk="0" hangingPunct="1">
              <a:lnSpc>
                <a:spcPct val="100000"/>
              </a:lnSpc>
              <a:spcBef>
                <a:spcPts val="0"/>
              </a:spcBef>
              <a:spcAft>
                <a:spcPts val="600"/>
              </a:spcAft>
              <a:buClr>
                <a:srgbClr val="000000"/>
              </a:buClr>
              <a:buSzTx/>
              <a:buFontTx/>
              <a:buNone/>
              <a:tabLst/>
              <a:defRPr sz="1200"/>
            </a:lvl1pPr>
          </a:lstStyle>
          <a:p>
            <a:pPr marL="171501" marR="0" lvl="0" indent="-171501" algn="ctr" defTabSz="914674" rtl="0" eaLnBrk="1" fontAlgn="auto" latinLnBrk="0" hangingPunct="1">
              <a:lnSpc>
                <a:spcPct val="100000"/>
              </a:lnSpc>
              <a:spcBef>
                <a:spcPts val="0"/>
              </a:spcBef>
              <a:spcAft>
                <a:spcPts val="600"/>
              </a:spcAft>
              <a:buClr>
                <a:srgbClr val="000000"/>
              </a:buClr>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Drag picture to placeholder or click icon to add</a:t>
            </a:r>
          </a:p>
        </p:txBody>
      </p:sp>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Text with standard image</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3400" y="6137584"/>
            <a:ext cx="7284317" cy="181767"/>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9AE9DF95-35DC-1545-BA4C-C3FF61991223}" type="datetime3">
              <a:t>30 September 2024</a:t>
            </a:fld>
            <a:endParaRPr lang="en-US"/>
          </a:p>
        </p:txBody>
      </p:sp>
      <p:sp>
        <p:nvSpPr>
          <p:cNvPr id="3" name="TextBox 2">
            <a:extLst>
              <a:ext uri="{FF2B5EF4-FFF2-40B4-BE49-F238E27FC236}">
                <a16:creationId xmlns:a16="http://schemas.microsoft.com/office/drawing/2014/main" id="{BD5D05D7-1AC8-8C03-D244-5AC29238C9CD}"/>
              </a:ext>
            </a:extLst>
          </p:cNvPr>
          <p:cNvSpPr txBox="1"/>
          <p:nvPr userDrawn="1"/>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4" name="Text Placeholder 3">
            <a:extLst>
              <a:ext uri="{FF2B5EF4-FFF2-40B4-BE49-F238E27FC236}">
                <a16:creationId xmlns:a16="http://schemas.microsoft.com/office/drawing/2014/main" id="{F3FA6680-A83F-6FB7-0990-A7A3F54DC4F3}"/>
              </a:ext>
            </a:extLst>
          </p:cNvPr>
          <p:cNvSpPr>
            <a:spLocks noGrp="1"/>
          </p:cNvSpPr>
          <p:nvPr>
            <p:ph type="body" sz="quarter" idx="27" hasCustomPrompt="1"/>
          </p:nvPr>
        </p:nvSpPr>
        <p:spPr>
          <a:xfrm>
            <a:off x="534221" y="1754704"/>
            <a:ext cx="3503842" cy="4300301"/>
          </a:xfrm>
          <a:prstGeom prst="rect">
            <a:avLst/>
          </a:prstGeom>
        </p:spPr>
        <p:txBody>
          <a:bodyPr vert="horz" lIns="0" tIns="0" rIns="0" bIns="0" rtlCol="0">
            <a:noAutofit/>
          </a:bodyPr>
          <a:lstStyle>
            <a:lvl1pPr>
              <a:lnSpc>
                <a:spcPct val="114000"/>
              </a:lnSpc>
              <a:spcBef>
                <a:spcPts val="300"/>
              </a:spcBef>
              <a:spcAft>
                <a:spcPts val="600"/>
              </a:spcAft>
              <a:defRPr sz="16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marL="0" marR="0" lvl="0" indent="0" algn="l" defTabSz="914674" rtl="0" eaLnBrk="1" fontAlgn="auto" latinLnBrk="0" hangingPunct="1">
              <a:lnSpc>
                <a:spcPct val="114000"/>
              </a:lnSpc>
              <a:spcBef>
                <a:spcPts val="300"/>
              </a:spcBef>
              <a:spcAft>
                <a:spcPts val="300"/>
              </a:spcAft>
              <a:buClr>
                <a:srgbClr val="000000"/>
              </a:buClr>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Click to add text</a:t>
            </a:r>
          </a:p>
        </p:txBody>
      </p:sp>
      <p:cxnSp>
        <p:nvCxnSpPr>
          <p:cNvPr id="5" name="Straight Connector 9">
            <a:extLst>
              <a:ext uri="{FF2B5EF4-FFF2-40B4-BE49-F238E27FC236}">
                <a16:creationId xmlns:a16="http://schemas.microsoft.com/office/drawing/2014/main" id="{F2D89A6D-B129-F598-ECF2-CDFD96CA2FF6}"/>
              </a:ext>
            </a:extLst>
          </p:cNvPr>
          <p:cNvCxnSpPr>
            <a:cxnSpLocks/>
          </p:cNvCxnSpPr>
          <p:nvPr userDrawn="1"/>
        </p:nvCxnSpPr>
        <p:spPr>
          <a:xfrm flipV="1">
            <a:off x="534221" y="1564876"/>
            <a:ext cx="3503842" cy="1"/>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1118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with Table, Chart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Text with table, chart or object</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2" name="Content Placeholder 4">
            <a:extLst>
              <a:ext uri="{FF2B5EF4-FFF2-40B4-BE49-F238E27FC236}">
                <a16:creationId xmlns:a16="http://schemas.microsoft.com/office/drawing/2014/main" id="{A668358F-2B82-4E1B-AC57-B03EC85F571B}"/>
              </a:ext>
            </a:extLst>
          </p:cNvPr>
          <p:cNvSpPr>
            <a:spLocks noGrp="1" noChangeAspect="1"/>
          </p:cNvSpPr>
          <p:nvPr>
            <p:ph idx="1" hasCustomPrompt="1"/>
          </p:nvPr>
        </p:nvSpPr>
        <p:spPr>
          <a:xfrm>
            <a:off x="4309570" y="1564876"/>
            <a:ext cx="7318147" cy="4493021"/>
          </a:xfrm>
          <a:prstGeom prst="rect">
            <a:avLst/>
          </a:prstGeom>
          <a:noFill/>
        </p:spPr>
        <p:txBody>
          <a:bodyPr vert="horz" lIns="0" tIns="1188720" rIns="0" bIns="0" rtlCol="0" anchor="t">
            <a:noAutofit/>
          </a:bodyPr>
          <a:lstStyle>
            <a:lvl1pPr algn="ctr">
              <a:buFontTx/>
              <a:buNone/>
              <a:defRPr lang="en-US" sz="1200" baseline="0" dirty="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5216" y="6119490"/>
            <a:ext cx="7318147" cy="138499"/>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80AB6CE-0CFE-C045-9374-387E34FA085C}" type="datetime3">
              <a:t>30 September 2024</a:t>
            </a:fld>
            <a:endParaRPr lang="en-US"/>
          </a:p>
        </p:txBody>
      </p:sp>
      <p:sp>
        <p:nvSpPr>
          <p:cNvPr id="3" name="TextBox 2">
            <a:extLst>
              <a:ext uri="{FF2B5EF4-FFF2-40B4-BE49-F238E27FC236}">
                <a16:creationId xmlns:a16="http://schemas.microsoft.com/office/drawing/2014/main" id="{BD5D05D7-1AC8-8C03-D244-5AC29238C9CD}"/>
              </a:ext>
            </a:extLst>
          </p:cNvPr>
          <p:cNvSpPr txBox="1"/>
          <p:nvPr userDrawn="1"/>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4" name="Text Placeholder 3">
            <a:extLst>
              <a:ext uri="{FF2B5EF4-FFF2-40B4-BE49-F238E27FC236}">
                <a16:creationId xmlns:a16="http://schemas.microsoft.com/office/drawing/2014/main" id="{F3FA6680-A83F-6FB7-0990-A7A3F54DC4F3}"/>
              </a:ext>
            </a:extLst>
          </p:cNvPr>
          <p:cNvSpPr>
            <a:spLocks noGrp="1"/>
          </p:cNvSpPr>
          <p:nvPr>
            <p:ph type="body" sz="quarter" idx="27" hasCustomPrompt="1"/>
          </p:nvPr>
        </p:nvSpPr>
        <p:spPr>
          <a:xfrm>
            <a:off x="534221" y="1754704"/>
            <a:ext cx="3503842" cy="4308729"/>
          </a:xfrm>
          <a:prstGeom prst="rect">
            <a:avLst/>
          </a:prstGeom>
        </p:spPr>
        <p:txBody>
          <a:bodyPr vert="horz" lIns="0" tIns="0" rIns="0" bIns="0" rtlCol="0">
            <a:noAutofit/>
          </a:bodyPr>
          <a:lstStyle>
            <a:lvl1pPr>
              <a:lnSpc>
                <a:spcPct val="114000"/>
              </a:lnSpc>
              <a:spcBef>
                <a:spcPts val="300"/>
              </a:spcBef>
              <a:spcAft>
                <a:spcPts val="600"/>
              </a:spcAft>
              <a:defRPr sz="14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marL="0" marR="0" lvl="0" indent="0" algn="l" defTabSz="914674" rtl="0" eaLnBrk="1" fontAlgn="auto" latinLnBrk="0" hangingPunct="1">
              <a:lnSpc>
                <a:spcPct val="114000"/>
              </a:lnSpc>
              <a:spcBef>
                <a:spcPts val="300"/>
              </a:spcBef>
              <a:spcAft>
                <a:spcPts val="300"/>
              </a:spcAft>
              <a:buClr>
                <a:srgbClr val="000000"/>
              </a:buClr>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Click to add text</a:t>
            </a:r>
          </a:p>
        </p:txBody>
      </p:sp>
      <p:cxnSp>
        <p:nvCxnSpPr>
          <p:cNvPr id="5" name="Straight Connector 9">
            <a:extLst>
              <a:ext uri="{FF2B5EF4-FFF2-40B4-BE49-F238E27FC236}">
                <a16:creationId xmlns:a16="http://schemas.microsoft.com/office/drawing/2014/main" id="{F2D89A6D-B129-F598-ECF2-CDFD96CA2FF6}"/>
              </a:ext>
            </a:extLst>
          </p:cNvPr>
          <p:cNvCxnSpPr>
            <a:cxnSpLocks/>
          </p:cNvCxnSpPr>
          <p:nvPr userDrawn="1"/>
        </p:nvCxnSpPr>
        <p:spPr>
          <a:xfrm flipV="1">
            <a:off x="534221" y="1564876"/>
            <a:ext cx="3503842" cy="1"/>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934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 Table, Chart or Object -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2 table, chart or object - 1:3</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2" name="Content Placeholder 4">
            <a:extLst>
              <a:ext uri="{FF2B5EF4-FFF2-40B4-BE49-F238E27FC236}">
                <a16:creationId xmlns:a16="http://schemas.microsoft.com/office/drawing/2014/main" id="{A668358F-2B82-4E1B-AC57-B03EC85F571B}"/>
              </a:ext>
            </a:extLst>
          </p:cNvPr>
          <p:cNvSpPr>
            <a:spLocks noGrp="1" noChangeAspect="1"/>
          </p:cNvSpPr>
          <p:nvPr>
            <p:ph idx="1" hasCustomPrompt="1"/>
          </p:nvPr>
        </p:nvSpPr>
        <p:spPr>
          <a:xfrm>
            <a:off x="4309570" y="1564876"/>
            <a:ext cx="7318147" cy="4493023"/>
          </a:xfrm>
          <a:prstGeom prst="rect">
            <a:avLst/>
          </a:prstGeom>
          <a:noFill/>
        </p:spPr>
        <p:txBody>
          <a:bodyPr vert="horz" lIns="0" tIns="1188720" rIns="0" bIns="0" rtlCol="0" anchor="t">
            <a:noAutofit/>
          </a:bodyPr>
          <a:lstStyle>
            <a:lvl1pPr algn="ctr">
              <a:buFontTx/>
              <a:buNone/>
              <a:defRPr lang="en-US" sz="1200" baseline="0" dirty="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542457" y="6128113"/>
            <a:ext cx="11063434" cy="184312"/>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4C3AC1FC-6EDB-784E-A133-08EBD5F2919F}" type="datetime3">
              <a:t>30 September 2024</a:t>
            </a:fld>
            <a:endParaRPr lang="en-US"/>
          </a:p>
        </p:txBody>
      </p:sp>
      <p:sp>
        <p:nvSpPr>
          <p:cNvPr id="7" name="Content Placeholder 6">
            <a:extLst>
              <a:ext uri="{FF2B5EF4-FFF2-40B4-BE49-F238E27FC236}">
                <a16:creationId xmlns:a16="http://schemas.microsoft.com/office/drawing/2014/main" id="{9CF01442-EBCF-F40C-F167-C486C9BDCD40}"/>
              </a:ext>
            </a:extLst>
          </p:cNvPr>
          <p:cNvSpPr>
            <a:spLocks noGrp="1"/>
          </p:cNvSpPr>
          <p:nvPr>
            <p:ph sz="quarter" idx="28" hasCustomPrompt="1"/>
          </p:nvPr>
        </p:nvSpPr>
        <p:spPr>
          <a:xfrm>
            <a:off x="564283" y="1565275"/>
            <a:ext cx="3495675" cy="4501430"/>
          </a:xfrm>
        </p:spPr>
        <p:txBody>
          <a:bodyPr tIns="1188720"/>
          <a:lstStyle>
            <a:lvl1pPr>
              <a:defRPr sz="120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Tree>
    <p:extLst>
      <p:ext uri="{BB962C8B-B14F-4D97-AF65-F5344CB8AC3E}">
        <p14:creationId xmlns:p14="http://schemas.microsoft.com/office/powerpoint/2010/main" val="1896058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Image and side-bar n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Image and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5"/>
            <a:ext cx="2011680" cy="4570476"/>
          </a:xfrm>
          <a:noFill/>
        </p:spPr>
        <p:txBody>
          <a:bodyPr lIns="0" tIns="0" rIns="91440" bIns="91440">
            <a:noAutofit/>
          </a:bodyPr>
          <a:lstStyle>
            <a:lvl1pPr>
              <a:defRPr sz="1200"/>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CC0F78D-02F5-EA48-BC61-C86D22F49388}" type="datetime3">
              <a:t>30 September 2024</a:t>
            </a:fld>
            <a:endParaRPr lang="en-US"/>
          </a:p>
        </p:txBody>
      </p:sp>
      <p:sp>
        <p:nvSpPr>
          <p:cNvPr id="6" name="Picture Placeholder 5">
            <a:extLst>
              <a:ext uri="{FF2B5EF4-FFF2-40B4-BE49-F238E27FC236}">
                <a16:creationId xmlns:a16="http://schemas.microsoft.com/office/drawing/2014/main" id="{F8DCA2DA-B5A7-F9D8-B9C9-826D58BF567F}"/>
              </a:ext>
            </a:extLst>
          </p:cNvPr>
          <p:cNvSpPr>
            <a:spLocks noGrp="1"/>
          </p:cNvSpPr>
          <p:nvPr>
            <p:ph type="pic" sz="quarter" idx="24" hasCustomPrompt="1"/>
          </p:nvPr>
        </p:nvSpPr>
        <p:spPr>
          <a:xfrm>
            <a:off x="2793683" y="1563625"/>
            <a:ext cx="8869680" cy="4570475"/>
          </a:xfrm>
          <a:noFill/>
        </p:spPr>
        <p:txBody>
          <a:bodyPr tIns="1645920">
            <a:noAutofit/>
          </a:bodyPr>
          <a:lstStyle>
            <a:lvl1pPr algn="ctr">
              <a:defRPr sz="120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Tree>
    <p:extLst>
      <p:ext uri="{BB962C8B-B14F-4D97-AF65-F5344CB8AC3E}">
        <p14:creationId xmlns:p14="http://schemas.microsoft.com/office/powerpoint/2010/main" val="3549336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752">
          <p15:clr>
            <a:srgbClr val="FBAE40"/>
          </p15:clr>
        </p15:guide>
        <p15:guide id="8" pos="1608">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Graphic and side-bar n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Graphic and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4"/>
            <a:ext cx="2011680" cy="4569787"/>
          </a:xfrm>
          <a:noFill/>
        </p:spPr>
        <p:txBody>
          <a:bodyPr lIns="0" tIns="0" rIns="91440" bIns="91440">
            <a:noAutofit/>
          </a:bodyPr>
          <a:lstStyle>
            <a:lvl1pPr>
              <a:defRPr sz="1200"/>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FC83268D-555D-964F-AC82-84C2C2EE23B7}" type="datetime3">
              <a:t>30 September 2024</a:t>
            </a:fld>
            <a:endParaRPr lang="en-US"/>
          </a:p>
        </p:txBody>
      </p:sp>
      <p:sp>
        <p:nvSpPr>
          <p:cNvPr id="5" name="Content Placeholder 4">
            <a:extLst>
              <a:ext uri="{FF2B5EF4-FFF2-40B4-BE49-F238E27FC236}">
                <a16:creationId xmlns:a16="http://schemas.microsoft.com/office/drawing/2014/main" id="{F8B3F41D-4718-6027-A1AD-1408FDC4DF3C}"/>
              </a:ext>
            </a:extLst>
          </p:cNvPr>
          <p:cNvSpPr>
            <a:spLocks noGrp="1"/>
          </p:cNvSpPr>
          <p:nvPr>
            <p:ph sz="quarter" idx="23" hasCustomPrompt="1"/>
          </p:nvPr>
        </p:nvSpPr>
        <p:spPr>
          <a:xfrm>
            <a:off x="2793683" y="1563624"/>
            <a:ext cx="8869680" cy="4570476"/>
          </a:xfrm>
          <a:noFill/>
        </p:spPr>
        <p:txBody>
          <a:bodyPr tIns="1280160">
            <a:noAutofit/>
          </a:bodyPr>
          <a:lstStyle>
            <a:lvl1pPr algn="ctr">
              <a:defRPr sz="1200"/>
            </a:lvl1pPr>
            <a:lvl2pPr algn="ctr">
              <a:defRPr/>
            </a:lvl2pPr>
            <a:lvl3pPr algn="ctr">
              <a:defRPr/>
            </a:lvl3pPr>
            <a:lvl4pPr algn="ctr">
              <a:defRPr/>
            </a:lvl4pPr>
            <a:lvl5pPr algn="ctr">
              <a:defRPr/>
            </a:lvl5pPr>
          </a:lstStyle>
          <a:p>
            <a:pPr lvl="0"/>
            <a:r>
              <a:rPr lang="en-US"/>
              <a:t>Click to add image, graphic, or other content</a:t>
            </a:r>
          </a:p>
        </p:txBody>
      </p:sp>
    </p:spTree>
    <p:extLst>
      <p:ext uri="{BB962C8B-B14F-4D97-AF65-F5344CB8AC3E}">
        <p14:creationId xmlns:p14="http://schemas.microsoft.com/office/powerpoint/2010/main" val="2259864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608">
          <p15:clr>
            <a:srgbClr val="FBAE40"/>
          </p15:clr>
        </p15:guide>
        <p15:guide id="8" pos="175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mage and black side-bar note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0533B3-EFE8-9E5A-F4B7-44FED418CFA6}"/>
              </a:ext>
            </a:extLst>
          </p:cNvPr>
          <p:cNvSpPr>
            <a:spLocks noGrp="1"/>
          </p:cNvSpPr>
          <p:nvPr>
            <p:ph type="pic" sz="quarter" idx="24" hasCustomPrompt="1"/>
          </p:nvPr>
        </p:nvSpPr>
        <p:spPr>
          <a:xfrm>
            <a:off x="2793683" y="1563677"/>
            <a:ext cx="8869680" cy="4570423"/>
          </a:xfrm>
          <a:noFill/>
        </p:spPr>
        <p:txBody>
          <a:bodyPr tIns="1645920">
            <a:noAutofit/>
          </a:bodyPr>
          <a:lstStyle>
            <a:lvl1pPr algn="ctr">
              <a:defRPr sz="120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Image and black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4"/>
            <a:ext cx="2011680" cy="4570475"/>
          </a:xfrm>
          <a:solidFill>
            <a:schemeClr val="tx1"/>
          </a:solidFill>
        </p:spPr>
        <p:txBody>
          <a:bodyPr lIns="137160" tIns="137160" rIns="91440" bIns="91440">
            <a:noAutofit/>
          </a:bodyPr>
          <a:lstStyle>
            <a:lvl1pPr>
              <a:defRPr sz="1200">
                <a:solidFill>
                  <a:schemeClr val="bg1"/>
                </a:solidFill>
              </a:defRPr>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7D3D9E09-B469-0C4B-AABD-86C3885B2ABA}" type="datetime3">
              <a:t>30 September 2024</a:t>
            </a:fld>
            <a:endParaRPr lang="en-US"/>
          </a:p>
        </p:txBody>
      </p:sp>
    </p:spTree>
    <p:extLst>
      <p:ext uri="{BB962C8B-B14F-4D97-AF65-F5344CB8AC3E}">
        <p14:creationId xmlns:p14="http://schemas.microsoft.com/office/powerpoint/2010/main" val="429828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608">
          <p15:clr>
            <a:srgbClr val="FBAE40"/>
          </p15:clr>
        </p15:guide>
        <p15:guide id="8" pos="1776">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Graphic and black side-bar n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Graphic and black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4"/>
            <a:ext cx="2011680" cy="4526136"/>
          </a:xfrm>
          <a:solidFill>
            <a:schemeClr val="tx1"/>
          </a:solidFill>
        </p:spPr>
        <p:txBody>
          <a:bodyPr lIns="137160" tIns="137160" rIns="91440" bIns="91440">
            <a:noAutofit/>
          </a:bodyPr>
          <a:lstStyle>
            <a:lvl1pPr>
              <a:defRPr sz="1200">
                <a:solidFill>
                  <a:schemeClr val="bg1"/>
                </a:solidFill>
              </a:defRPr>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BCDFF64-344B-7B4F-BA60-9CB1CAA8BE8D}" type="datetime3">
              <a:t>30 September 2024</a:t>
            </a:fld>
            <a:endParaRPr lang="en-US"/>
          </a:p>
        </p:txBody>
      </p:sp>
      <p:sp>
        <p:nvSpPr>
          <p:cNvPr id="5" name="Content Placeholder 4">
            <a:extLst>
              <a:ext uri="{FF2B5EF4-FFF2-40B4-BE49-F238E27FC236}">
                <a16:creationId xmlns:a16="http://schemas.microsoft.com/office/drawing/2014/main" id="{F8B3F41D-4718-6027-A1AD-1408FDC4DF3C}"/>
              </a:ext>
            </a:extLst>
          </p:cNvPr>
          <p:cNvSpPr>
            <a:spLocks noGrp="1"/>
          </p:cNvSpPr>
          <p:nvPr>
            <p:ph sz="quarter" idx="23" hasCustomPrompt="1"/>
          </p:nvPr>
        </p:nvSpPr>
        <p:spPr>
          <a:xfrm>
            <a:off x="2779396" y="1563624"/>
            <a:ext cx="8869680" cy="4526819"/>
          </a:xfrm>
          <a:noFill/>
        </p:spPr>
        <p:txBody>
          <a:bodyPr tIns="1280160">
            <a:noAutofit/>
          </a:bodyPr>
          <a:lstStyle>
            <a:lvl1pPr algn="ctr">
              <a:defRPr sz="1200"/>
            </a:lvl1pPr>
            <a:lvl2pPr algn="ctr">
              <a:defRPr/>
            </a:lvl2pPr>
            <a:lvl3pPr algn="ctr">
              <a:defRPr/>
            </a:lvl3pPr>
            <a:lvl4pPr algn="ctr">
              <a:defRPr/>
            </a:lvl4pPr>
            <a:lvl5pPr algn="ctr">
              <a:defRPr/>
            </a:lvl5pPr>
          </a:lstStyle>
          <a:p>
            <a:pPr lvl="0"/>
            <a:r>
              <a:rPr lang="en-US"/>
              <a:t>Click to add image, graphic, or other content</a:t>
            </a:r>
          </a:p>
        </p:txBody>
      </p:sp>
    </p:spTree>
    <p:extLst>
      <p:ext uri="{BB962C8B-B14F-4D97-AF65-F5344CB8AC3E}">
        <p14:creationId xmlns:p14="http://schemas.microsoft.com/office/powerpoint/2010/main" val="192354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608">
          <p15:clr>
            <a:srgbClr val="FBAE40"/>
          </p15:clr>
        </p15:guide>
        <p15:guide id="8" pos="1752">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Images - 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Text and images - 4 columns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7" y="1573067"/>
            <a:ext cx="250327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3434571" y="1573067"/>
            <a:ext cx="248781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311225" y="1573067"/>
            <a:ext cx="248781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9187881" y="1573067"/>
            <a:ext cx="248781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542457" y="2917286"/>
            <a:ext cx="2499041"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3431749" y="2917286"/>
            <a:ext cx="2487816"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6309815" y="2917286"/>
            <a:ext cx="2487816"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30" name="Text Placeholder 10">
            <a:extLst>
              <a:ext uri="{FF2B5EF4-FFF2-40B4-BE49-F238E27FC236}">
                <a16:creationId xmlns:a16="http://schemas.microsoft.com/office/drawing/2014/main" id="{F2E5ECCB-A030-40CA-B054-BC36A02A40B6}"/>
              </a:ext>
            </a:extLst>
          </p:cNvPr>
          <p:cNvSpPr>
            <a:spLocks noGrp="1"/>
          </p:cNvSpPr>
          <p:nvPr>
            <p:ph type="body" sz="quarter" idx="35" hasCustomPrompt="1"/>
          </p:nvPr>
        </p:nvSpPr>
        <p:spPr>
          <a:xfrm>
            <a:off x="9187881" y="2917286"/>
            <a:ext cx="2487816"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4</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33539" y="3428999"/>
            <a:ext cx="2487816" cy="2705101"/>
          </a:xfrm>
          <a:prstGeom prst="rect">
            <a:avLst/>
          </a:prstGeom>
        </p:spPr>
        <p:txBody>
          <a:bodyPr vert="horz" lIns="0" tIns="0" rIns="0" bIns="0" rtlCol="0">
            <a:noAutofit/>
          </a:bodyPr>
          <a:lstStyle>
            <a:lvl1pP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431749" y="3428999"/>
            <a:ext cx="2487816" cy="2705101"/>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309815" y="3428999"/>
            <a:ext cx="2487816" cy="2705101"/>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87881" y="3428999"/>
            <a:ext cx="2487816" cy="2705101"/>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CEB5BDB-71F3-494D-8221-4B9CFE232326}"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632118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mages w headings - 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Text and images - 4 columns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7" y="2103124"/>
            <a:ext cx="250327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3434572" y="2103124"/>
            <a:ext cx="248781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311227" y="2103124"/>
            <a:ext cx="248781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9187881" y="2103124"/>
            <a:ext cx="248781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542457" y="4301322"/>
            <a:ext cx="2499041"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3431749" y="4301322"/>
            <a:ext cx="2487816"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6309815" y="4301322"/>
            <a:ext cx="2487816"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30" name="Text Placeholder 10">
            <a:extLst>
              <a:ext uri="{FF2B5EF4-FFF2-40B4-BE49-F238E27FC236}">
                <a16:creationId xmlns:a16="http://schemas.microsoft.com/office/drawing/2014/main" id="{F2E5ECCB-A030-40CA-B054-BC36A02A40B6}"/>
              </a:ext>
            </a:extLst>
          </p:cNvPr>
          <p:cNvSpPr>
            <a:spLocks noGrp="1"/>
          </p:cNvSpPr>
          <p:nvPr>
            <p:ph type="body" sz="quarter" idx="35" hasCustomPrompt="1"/>
          </p:nvPr>
        </p:nvSpPr>
        <p:spPr>
          <a:xfrm>
            <a:off x="9187881" y="4301322"/>
            <a:ext cx="2487816"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4</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BB17B7A-A8C3-BD42-84EA-FA6CA9E169D2}"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1133088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mage grid and text – 2 x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and text – 2 x 2</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4358640" y="1573402"/>
            <a:ext cx="3474720"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4358640" y="4012692"/>
            <a:ext cx="3474720"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16E979E-7DC8-4D48-92F9-B113462EB154}"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Picture Placeholder 5">
            <a:extLst>
              <a:ext uri="{FF2B5EF4-FFF2-40B4-BE49-F238E27FC236}">
                <a16:creationId xmlns:a16="http://schemas.microsoft.com/office/drawing/2014/main" id="{B37F7731-626C-A780-0B77-58D6D46FFE17}"/>
              </a:ext>
            </a:extLst>
          </p:cNvPr>
          <p:cNvSpPr>
            <a:spLocks noGrp="1"/>
          </p:cNvSpPr>
          <p:nvPr>
            <p:ph type="pic" sz="quarter" idx="32" hasCustomPrompt="1"/>
          </p:nvPr>
        </p:nvSpPr>
        <p:spPr>
          <a:xfrm>
            <a:off x="8153935" y="1573402"/>
            <a:ext cx="3509428"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4" name="Picture Placeholder 6">
            <a:extLst>
              <a:ext uri="{FF2B5EF4-FFF2-40B4-BE49-F238E27FC236}">
                <a16:creationId xmlns:a16="http://schemas.microsoft.com/office/drawing/2014/main" id="{03DBD102-D151-FE92-3782-2392C90E8AE7}"/>
              </a:ext>
            </a:extLst>
          </p:cNvPr>
          <p:cNvSpPr>
            <a:spLocks noGrp="1"/>
          </p:cNvSpPr>
          <p:nvPr>
            <p:ph type="pic" sz="quarter" idx="33" hasCustomPrompt="1"/>
          </p:nvPr>
        </p:nvSpPr>
        <p:spPr>
          <a:xfrm>
            <a:off x="8153935" y="4012692"/>
            <a:ext cx="3509428"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6" name="Text Placeholder 5">
            <a:extLst>
              <a:ext uri="{FF2B5EF4-FFF2-40B4-BE49-F238E27FC236}">
                <a16:creationId xmlns:a16="http://schemas.microsoft.com/office/drawing/2014/main" id="{3FD1A99A-802E-3659-6B52-FA51022B792C}"/>
              </a:ext>
            </a:extLst>
          </p:cNvPr>
          <p:cNvSpPr>
            <a:spLocks noGrp="1"/>
          </p:cNvSpPr>
          <p:nvPr>
            <p:ph type="body" sz="quarter" idx="34" hasCustomPrompt="1"/>
          </p:nvPr>
        </p:nvSpPr>
        <p:spPr>
          <a:xfrm>
            <a:off x="542925" y="1573212"/>
            <a:ext cx="3489710" cy="4544725"/>
          </a:xfrm>
        </p:spPr>
        <p:txBody>
          <a:bodyPr>
            <a:noAutofit/>
          </a:bodyPr>
          <a:lstStyle>
            <a:lvl1pPr>
              <a:lnSpc>
                <a:spcPct val="114000"/>
              </a:lnSpc>
              <a:spcAft>
                <a:spcPts val="600"/>
              </a:spcAft>
              <a:defRPr sz="1400">
                <a:solidFill>
                  <a:schemeClr val="tx1">
                    <a:lumMod val="50000"/>
                    <a:lumOff val="50000"/>
                  </a:schemeClr>
                </a:solidFill>
              </a:defRPr>
            </a:lvl1pPr>
          </a:lstStyle>
          <a:p>
            <a:pPr lvl="0"/>
            <a:r>
              <a:rPr lang="en-US"/>
              <a:t>Click to add text </a:t>
            </a:r>
          </a:p>
        </p:txBody>
      </p:sp>
    </p:spTree>
    <p:extLst>
      <p:ext uri="{BB962C8B-B14F-4D97-AF65-F5344CB8AC3E}">
        <p14:creationId xmlns:p14="http://schemas.microsoft.com/office/powerpoint/2010/main" val="427647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mages and text – 3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Images and text – 3 photos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4358640" y="1573403"/>
            <a:ext cx="4583229" cy="4560697"/>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B9C36467-469C-964F-AE12-D1B43AE0F545}"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Picture Placeholder 5">
            <a:extLst>
              <a:ext uri="{FF2B5EF4-FFF2-40B4-BE49-F238E27FC236}">
                <a16:creationId xmlns:a16="http://schemas.microsoft.com/office/drawing/2014/main" id="{B37F7731-626C-A780-0B77-58D6D46FFE17}"/>
              </a:ext>
            </a:extLst>
          </p:cNvPr>
          <p:cNvSpPr>
            <a:spLocks noGrp="1"/>
          </p:cNvSpPr>
          <p:nvPr>
            <p:ph type="pic" sz="quarter" idx="32" hasCustomPrompt="1"/>
          </p:nvPr>
        </p:nvSpPr>
        <p:spPr>
          <a:xfrm>
            <a:off x="9269127" y="1573403"/>
            <a:ext cx="2394236" cy="2115377"/>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4" name="Picture Placeholder 6">
            <a:extLst>
              <a:ext uri="{FF2B5EF4-FFF2-40B4-BE49-F238E27FC236}">
                <a16:creationId xmlns:a16="http://schemas.microsoft.com/office/drawing/2014/main" id="{03DBD102-D151-FE92-3782-2392C90E8AE7}"/>
              </a:ext>
            </a:extLst>
          </p:cNvPr>
          <p:cNvSpPr>
            <a:spLocks noGrp="1"/>
          </p:cNvSpPr>
          <p:nvPr>
            <p:ph type="pic" sz="quarter" idx="33" hasCustomPrompt="1"/>
          </p:nvPr>
        </p:nvSpPr>
        <p:spPr>
          <a:xfrm>
            <a:off x="9269127" y="3994850"/>
            <a:ext cx="2394236" cy="2139250"/>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6" name="Text Placeholder 5">
            <a:extLst>
              <a:ext uri="{FF2B5EF4-FFF2-40B4-BE49-F238E27FC236}">
                <a16:creationId xmlns:a16="http://schemas.microsoft.com/office/drawing/2014/main" id="{3FD1A99A-802E-3659-6B52-FA51022B792C}"/>
              </a:ext>
            </a:extLst>
          </p:cNvPr>
          <p:cNvSpPr>
            <a:spLocks noGrp="1"/>
          </p:cNvSpPr>
          <p:nvPr>
            <p:ph type="body" sz="quarter" idx="34" hasCustomPrompt="1"/>
          </p:nvPr>
        </p:nvSpPr>
        <p:spPr>
          <a:xfrm>
            <a:off x="542925" y="1573212"/>
            <a:ext cx="3489710" cy="4560893"/>
          </a:xfrm>
        </p:spPr>
        <p:txBody>
          <a:bodyPr>
            <a:noAutofit/>
          </a:bodyPr>
          <a:lstStyle>
            <a:lvl1pPr>
              <a:lnSpc>
                <a:spcPct val="114000"/>
              </a:lnSpc>
              <a:spcAft>
                <a:spcPts val="600"/>
              </a:spcAft>
              <a:defRPr sz="1400">
                <a:solidFill>
                  <a:schemeClr val="tx1">
                    <a:lumMod val="50000"/>
                    <a:lumOff val="50000"/>
                  </a:schemeClr>
                </a:solidFill>
              </a:defRPr>
            </a:lvl1pPr>
          </a:lstStyle>
          <a:p>
            <a:pPr lvl="0"/>
            <a:r>
              <a:rPr lang="en-US"/>
              <a:t>Click to add text </a:t>
            </a:r>
          </a:p>
        </p:txBody>
      </p:sp>
    </p:spTree>
    <p:extLst>
      <p:ext uri="{BB962C8B-B14F-4D97-AF65-F5344CB8AC3E}">
        <p14:creationId xmlns:p14="http://schemas.microsoft.com/office/powerpoint/2010/main" val="160060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Image grid – 2 x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5 images + headings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6" y="2101663"/>
            <a:ext cx="5439243" cy="4032437"/>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9165284" y="2083756"/>
            <a:ext cx="2512608"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4B98D3A-E7E6-E048-A511-C11AD34F9731}"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5" name="Picture Placeholder 5">
            <a:extLst>
              <a:ext uri="{FF2B5EF4-FFF2-40B4-BE49-F238E27FC236}">
                <a16:creationId xmlns:a16="http://schemas.microsoft.com/office/drawing/2014/main" id="{85978609-77B5-786C-26A9-8A8687356B26}"/>
              </a:ext>
            </a:extLst>
          </p:cNvPr>
          <p:cNvSpPr>
            <a:spLocks noGrp="1"/>
          </p:cNvSpPr>
          <p:nvPr>
            <p:ph type="pic" sz="quarter" idx="30" hasCustomPrompt="1"/>
          </p:nvPr>
        </p:nvSpPr>
        <p:spPr>
          <a:xfrm>
            <a:off x="9165284" y="4259580"/>
            <a:ext cx="2512608"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6" name="Picture Placeholder 5">
            <a:extLst>
              <a:ext uri="{FF2B5EF4-FFF2-40B4-BE49-F238E27FC236}">
                <a16:creationId xmlns:a16="http://schemas.microsoft.com/office/drawing/2014/main" id="{7F07562A-A557-9DE5-A065-373483B32D1F}"/>
              </a:ext>
            </a:extLst>
          </p:cNvPr>
          <p:cNvSpPr>
            <a:spLocks noGrp="1"/>
          </p:cNvSpPr>
          <p:nvPr>
            <p:ph type="pic" sz="quarter" idx="31" hasCustomPrompt="1"/>
          </p:nvPr>
        </p:nvSpPr>
        <p:spPr>
          <a:xfrm>
            <a:off x="6272436" y="2083756"/>
            <a:ext cx="2582805"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7" name="Picture Placeholder 5">
            <a:extLst>
              <a:ext uri="{FF2B5EF4-FFF2-40B4-BE49-F238E27FC236}">
                <a16:creationId xmlns:a16="http://schemas.microsoft.com/office/drawing/2014/main" id="{DECF28FF-7557-AEA5-5409-0F963C71C418}"/>
              </a:ext>
            </a:extLst>
          </p:cNvPr>
          <p:cNvSpPr>
            <a:spLocks noGrp="1"/>
          </p:cNvSpPr>
          <p:nvPr>
            <p:ph type="pic" sz="quarter" idx="32" hasCustomPrompt="1"/>
          </p:nvPr>
        </p:nvSpPr>
        <p:spPr>
          <a:xfrm>
            <a:off x="6272436" y="4259580"/>
            <a:ext cx="2582805"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8" name="Text Placeholder 3">
            <a:extLst>
              <a:ext uri="{FF2B5EF4-FFF2-40B4-BE49-F238E27FC236}">
                <a16:creationId xmlns:a16="http://schemas.microsoft.com/office/drawing/2014/main" id="{BE615921-4DC2-6C1B-E40D-82C85E9B266D}"/>
              </a:ext>
            </a:extLst>
          </p:cNvPr>
          <p:cNvSpPr>
            <a:spLocks noGrp="1"/>
          </p:cNvSpPr>
          <p:nvPr>
            <p:ph type="body" sz="quarter" idx="33" hasCustomPrompt="1"/>
          </p:nvPr>
        </p:nvSpPr>
        <p:spPr>
          <a:xfrm>
            <a:off x="533983" y="1641185"/>
            <a:ext cx="5447814"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10" name="Text Placeholder 7">
            <a:extLst>
              <a:ext uri="{FF2B5EF4-FFF2-40B4-BE49-F238E27FC236}">
                <a16:creationId xmlns:a16="http://schemas.microsoft.com/office/drawing/2014/main" id="{D31FBD5F-F20E-A98F-39CA-95B3D30A702A}"/>
              </a:ext>
            </a:extLst>
          </p:cNvPr>
          <p:cNvSpPr>
            <a:spLocks noGrp="1"/>
          </p:cNvSpPr>
          <p:nvPr>
            <p:ph type="body" sz="quarter" idx="35" hasCustomPrompt="1"/>
          </p:nvPr>
        </p:nvSpPr>
        <p:spPr>
          <a:xfrm>
            <a:off x="6276207" y="1641185"/>
            <a:ext cx="2557778"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11" name="Text Placeholder 9">
            <a:extLst>
              <a:ext uri="{FF2B5EF4-FFF2-40B4-BE49-F238E27FC236}">
                <a16:creationId xmlns:a16="http://schemas.microsoft.com/office/drawing/2014/main" id="{C2759FE6-37D3-E285-6417-622CF0ED974C}"/>
              </a:ext>
            </a:extLst>
          </p:cNvPr>
          <p:cNvSpPr>
            <a:spLocks noGrp="1"/>
          </p:cNvSpPr>
          <p:nvPr>
            <p:ph type="body" sz="quarter" idx="5" hasCustomPrompt="1"/>
          </p:nvPr>
        </p:nvSpPr>
        <p:spPr>
          <a:xfrm>
            <a:off x="9175547" y="1641185"/>
            <a:ext cx="2487816"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4</a:t>
            </a:r>
          </a:p>
        </p:txBody>
      </p:sp>
      <p:cxnSp>
        <p:nvCxnSpPr>
          <p:cNvPr id="12" name="Straight Connector 11">
            <a:extLst>
              <a:ext uri="{FF2B5EF4-FFF2-40B4-BE49-F238E27FC236}">
                <a16:creationId xmlns:a16="http://schemas.microsoft.com/office/drawing/2014/main" id="{3EF14F82-1D54-11E5-B131-F5B85DE83CF4}"/>
              </a:ext>
            </a:extLst>
          </p:cNvPr>
          <p:cNvCxnSpPr>
            <a:cxnSpLocks/>
          </p:cNvCxnSpPr>
          <p:nvPr userDrawn="1"/>
        </p:nvCxnSpPr>
        <p:spPr>
          <a:xfrm>
            <a:off x="534221" y="1570338"/>
            <a:ext cx="54478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4" name="Straight Connector 17">
            <a:extLst>
              <a:ext uri="{FF2B5EF4-FFF2-40B4-BE49-F238E27FC236}">
                <a16:creationId xmlns:a16="http://schemas.microsoft.com/office/drawing/2014/main" id="{A427334F-27DB-A50A-C956-1BEA0341BCFD}"/>
              </a:ext>
            </a:extLst>
          </p:cNvPr>
          <p:cNvCxnSpPr>
            <a:cxnSpLocks/>
          </p:cNvCxnSpPr>
          <p:nvPr userDrawn="1"/>
        </p:nvCxnSpPr>
        <p:spPr>
          <a:xfrm>
            <a:off x="6276206" y="1570338"/>
            <a:ext cx="255732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8">
            <a:extLst>
              <a:ext uri="{FF2B5EF4-FFF2-40B4-BE49-F238E27FC236}">
                <a16:creationId xmlns:a16="http://schemas.microsoft.com/office/drawing/2014/main" id="{72DD0A2C-5318-63EB-8275-6913D5B3F889}"/>
              </a:ext>
            </a:extLst>
          </p:cNvPr>
          <p:cNvCxnSpPr>
            <a:cxnSpLocks/>
          </p:cNvCxnSpPr>
          <p:nvPr userDrawn="1"/>
        </p:nvCxnSpPr>
        <p:spPr>
          <a:xfrm>
            <a:off x="9175547" y="1570338"/>
            <a:ext cx="2487816"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717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mage grid – 2 x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 2 x 1</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6" y="1573403"/>
            <a:ext cx="5439243" cy="4560697"/>
          </a:xfrm>
          <a:prstGeom prst="rect">
            <a:avLst/>
          </a:prstGeom>
          <a:noFill/>
        </p:spPr>
        <p:txBody>
          <a:bodyPr tIns="91440" bIns="1371600" anchor="ctr">
            <a:noAutofit/>
          </a:bodyPr>
          <a:lstStyle>
            <a:lvl1pPr marL="0" indent="0" algn="ctr">
              <a:buNone/>
              <a:defRPr sz="14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254583" y="1573403"/>
            <a:ext cx="5394960" cy="4560697"/>
          </a:xfrm>
          <a:prstGeom prst="rect">
            <a:avLst/>
          </a:prstGeom>
          <a:noFill/>
        </p:spPr>
        <p:txBody>
          <a:bodyPr tIns="91440" bIns="1371600" anchor="ctr">
            <a:noAutofit/>
          </a:bodyPr>
          <a:lstStyle>
            <a:lvl1pPr marL="0" indent="0" algn="ctr">
              <a:buNone/>
              <a:defRPr sz="14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95C8FA89-EC54-494F-AFBB-52AA684B82AE}"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180026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Image grid – 2 x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 2 x 2</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27426" y="1573403"/>
            <a:ext cx="5454273" cy="2122298"/>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527426" y="3987322"/>
            <a:ext cx="5454273" cy="2146777"/>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269613" y="1573403"/>
            <a:ext cx="5394960" cy="2122298"/>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6269613" y="3987322"/>
            <a:ext cx="5394960" cy="2146777"/>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6CCAEE47-5599-954B-BB5A-0F8492DE901B}"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4172709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mage grid – 2 x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 2 x 3</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16302" y="1573404"/>
            <a:ext cx="3522297" cy="2122296"/>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516302" y="3994852"/>
            <a:ext cx="3522297" cy="206304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4343400" y="1573404"/>
            <a:ext cx="3505199" cy="2122296"/>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4343400" y="3994852"/>
            <a:ext cx="3505199" cy="206304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FAD2572-2376-B345-AF9B-CB7F54C41EF9}"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Picture Placeholder 5">
            <a:extLst>
              <a:ext uri="{FF2B5EF4-FFF2-40B4-BE49-F238E27FC236}">
                <a16:creationId xmlns:a16="http://schemas.microsoft.com/office/drawing/2014/main" id="{B37F7731-626C-A780-0B77-58D6D46FFE17}"/>
              </a:ext>
            </a:extLst>
          </p:cNvPr>
          <p:cNvSpPr>
            <a:spLocks noGrp="1"/>
          </p:cNvSpPr>
          <p:nvPr>
            <p:ph type="pic" sz="quarter" idx="32" hasCustomPrompt="1"/>
          </p:nvPr>
        </p:nvSpPr>
        <p:spPr>
          <a:xfrm>
            <a:off x="8153934" y="1573404"/>
            <a:ext cx="3521763" cy="2122296"/>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4" name="Picture Placeholder 6">
            <a:extLst>
              <a:ext uri="{FF2B5EF4-FFF2-40B4-BE49-F238E27FC236}">
                <a16:creationId xmlns:a16="http://schemas.microsoft.com/office/drawing/2014/main" id="{03DBD102-D151-FE92-3782-2392C90E8AE7}"/>
              </a:ext>
            </a:extLst>
          </p:cNvPr>
          <p:cNvSpPr>
            <a:spLocks noGrp="1"/>
          </p:cNvSpPr>
          <p:nvPr>
            <p:ph type="pic" sz="quarter" idx="33" hasCustomPrompt="1"/>
          </p:nvPr>
        </p:nvSpPr>
        <p:spPr>
          <a:xfrm>
            <a:off x="8153934" y="3994852"/>
            <a:ext cx="3521763" cy="206304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Tree>
    <p:extLst>
      <p:ext uri="{BB962C8B-B14F-4D97-AF65-F5344CB8AC3E}">
        <p14:creationId xmlns:p14="http://schemas.microsoft.com/office/powerpoint/2010/main" val="366105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Key Figures Gr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Key figures grid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5C565E5-4887-0240-A99A-B820B70FF447}"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8" name="Rectangle 7">
            <a:extLst>
              <a:ext uri="{FF2B5EF4-FFF2-40B4-BE49-F238E27FC236}">
                <a16:creationId xmlns:a16="http://schemas.microsoft.com/office/drawing/2014/main" id="{30365484-D15B-FBE5-51F4-865E57F09705}"/>
              </a:ext>
            </a:extLst>
          </p:cNvPr>
          <p:cNvSpPr/>
          <p:nvPr userDrawn="1"/>
        </p:nvSpPr>
        <p:spPr>
          <a:xfrm>
            <a:off x="533400" y="1562100"/>
            <a:ext cx="11125294" cy="45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cxnSp>
        <p:nvCxnSpPr>
          <p:cNvPr id="10" name="Straight Connector 9">
            <a:extLst>
              <a:ext uri="{FF2B5EF4-FFF2-40B4-BE49-F238E27FC236}">
                <a16:creationId xmlns:a16="http://schemas.microsoft.com/office/drawing/2014/main" id="{1D9B82EA-9A06-9EDA-8C35-1E39D8CF0259}"/>
              </a:ext>
            </a:extLst>
          </p:cNvPr>
          <p:cNvCxnSpPr>
            <a:cxnSpLocks/>
          </p:cNvCxnSpPr>
          <p:nvPr/>
        </p:nvCxnSpPr>
        <p:spPr>
          <a:xfrm>
            <a:off x="3257999" y="1980007"/>
            <a:ext cx="0" cy="371319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8C4A1D4-F19E-5021-E435-8F0A4457D205}"/>
              </a:ext>
            </a:extLst>
          </p:cNvPr>
          <p:cNvCxnSpPr>
            <a:cxnSpLocks/>
          </p:cNvCxnSpPr>
          <p:nvPr/>
        </p:nvCxnSpPr>
        <p:spPr>
          <a:xfrm>
            <a:off x="6094439" y="1980007"/>
            <a:ext cx="0" cy="371319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FAC1839-561D-33BB-F5FD-EA260E72CAB1}"/>
              </a:ext>
            </a:extLst>
          </p:cNvPr>
          <p:cNvCxnSpPr>
            <a:cxnSpLocks/>
          </p:cNvCxnSpPr>
          <p:nvPr/>
        </p:nvCxnSpPr>
        <p:spPr>
          <a:xfrm>
            <a:off x="8930879" y="1980007"/>
            <a:ext cx="0" cy="371319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E8DBA3-384B-8DB7-EFA4-263D2AEBD86C}"/>
              </a:ext>
            </a:extLst>
          </p:cNvPr>
          <p:cNvCxnSpPr>
            <a:cxnSpLocks/>
          </p:cNvCxnSpPr>
          <p:nvPr/>
        </p:nvCxnSpPr>
        <p:spPr>
          <a:xfrm>
            <a:off x="647532"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0082AC-428E-2CFA-8E31-8174B29EC8C2}"/>
              </a:ext>
            </a:extLst>
          </p:cNvPr>
          <p:cNvCxnSpPr>
            <a:cxnSpLocks/>
          </p:cNvCxnSpPr>
          <p:nvPr/>
        </p:nvCxnSpPr>
        <p:spPr>
          <a:xfrm>
            <a:off x="3477399"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4EBFFFB-5BC8-5ABD-6423-853CE7F88B90}"/>
              </a:ext>
            </a:extLst>
          </p:cNvPr>
          <p:cNvCxnSpPr>
            <a:cxnSpLocks/>
          </p:cNvCxnSpPr>
          <p:nvPr/>
        </p:nvCxnSpPr>
        <p:spPr>
          <a:xfrm>
            <a:off x="6307266"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726A0FB-63A2-568A-DAE8-E8B5F2F0939B}"/>
              </a:ext>
            </a:extLst>
          </p:cNvPr>
          <p:cNvCxnSpPr>
            <a:cxnSpLocks/>
          </p:cNvCxnSpPr>
          <p:nvPr/>
        </p:nvCxnSpPr>
        <p:spPr>
          <a:xfrm>
            <a:off x="9137133"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Text Placeholder 48">
            <a:extLst>
              <a:ext uri="{FF2B5EF4-FFF2-40B4-BE49-F238E27FC236}">
                <a16:creationId xmlns:a16="http://schemas.microsoft.com/office/drawing/2014/main" id="{6CD16269-78C3-B0C1-9A1A-A726DEF1E376}"/>
              </a:ext>
            </a:extLst>
          </p:cNvPr>
          <p:cNvSpPr>
            <a:spLocks noGrp="1"/>
          </p:cNvSpPr>
          <p:nvPr>
            <p:ph type="body" sz="quarter" idx="22" hasCustomPrompt="1"/>
          </p:nvPr>
        </p:nvSpPr>
        <p:spPr>
          <a:xfrm>
            <a:off x="664447"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0" name="Text Placeholder 48">
            <a:extLst>
              <a:ext uri="{FF2B5EF4-FFF2-40B4-BE49-F238E27FC236}">
                <a16:creationId xmlns:a16="http://schemas.microsoft.com/office/drawing/2014/main" id="{DA563734-95AB-0813-1D2C-1555DCC43BB6}"/>
              </a:ext>
            </a:extLst>
          </p:cNvPr>
          <p:cNvSpPr>
            <a:spLocks noGrp="1"/>
          </p:cNvSpPr>
          <p:nvPr>
            <p:ph type="body" sz="quarter" idx="23" hasCustomPrompt="1"/>
          </p:nvPr>
        </p:nvSpPr>
        <p:spPr>
          <a:xfrm>
            <a:off x="3466013"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a:t>
            </a:r>
          </a:p>
        </p:txBody>
      </p:sp>
      <p:sp>
        <p:nvSpPr>
          <p:cNvPr id="51" name="Text Placeholder 48">
            <a:extLst>
              <a:ext uri="{FF2B5EF4-FFF2-40B4-BE49-F238E27FC236}">
                <a16:creationId xmlns:a16="http://schemas.microsoft.com/office/drawing/2014/main" id="{B84AA8F5-1B66-3727-2031-145F7F3D8BDE}"/>
              </a:ext>
            </a:extLst>
          </p:cNvPr>
          <p:cNvSpPr>
            <a:spLocks noGrp="1"/>
          </p:cNvSpPr>
          <p:nvPr>
            <p:ph type="body" sz="quarter" idx="24" hasCustomPrompt="1"/>
          </p:nvPr>
        </p:nvSpPr>
        <p:spPr>
          <a:xfrm>
            <a:off x="6335673"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2" name="Text Placeholder 48">
            <a:extLst>
              <a:ext uri="{FF2B5EF4-FFF2-40B4-BE49-F238E27FC236}">
                <a16:creationId xmlns:a16="http://schemas.microsoft.com/office/drawing/2014/main" id="{76F63185-1E4B-A5D1-6914-253A926D58B9}"/>
              </a:ext>
            </a:extLst>
          </p:cNvPr>
          <p:cNvSpPr>
            <a:spLocks noGrp="1"/>
          </p:cNvSpPr>
          <p:nvPr>
            <p:ph type="body" sz="quarter" idx="25" hasCustomPrompt="1"/>
          </p:nvPr>
        </p:nvSpPr>
        <p:spPr>
          <a:xfrm>
            <a:off x="9108056"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XX</a:t>
            </a:r>
          </a:p>
        </p:txBody>
      </p:sp>
      <p:sp>
        <p:nvSpPr>
          <p:cNvPr id="53" name="Text Placeholder 48">
            <a:extLst>
              <a:ext uri="{FF2B5EF4-FFF2-40B4-BE49-F238E27FC236}">
                <a16:creationId xmlns:a16="http://schemas.microsoft.com/office/drawing/2014/main" id="{7F77D622-554E-5009-A289-09FBC710C9C2}"/>
              </a:ext>
            </a:extLst>
          </p:cNvPr>
          <p:cNvSpPr>
            <a:spLocks noGrp="1"/>
          </p:cNvSpPr>
          <p:nvPr>
            <p:ph type="body" sz="quarter" idx="26" hasCustomPrompt="1"/>
          </p:nvPr>
        </p:nvSpPr>
        <p:spPr>
          <a:xfrm>
            <a:off x="664447"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a:t>
            </a:r>
          </a:p>
        </p:txBody>
      </p:sp>
      <p:sp>
        <p:nvSpPr>
          <p:cNvPr id="54" name="Text Placeholder 48">
            <a:extLst>
              <a:ext uri="{FF2B5EF4-FFF2-40B4-BE49-F238E27FC236}">
                <a16:creationId xmlns:a16="http://schemas.microsoft.com/office/drawing/2014/main" id="{F832B634-020A-3B52-7EDE-CCD2A07446B4}"/>
              </a:ext>
            </a:extLst>
          </p:cNvPr>
          <p:cNvSpPr>
            <a:spLocks noGrp="1"/>
          </p:cNvSpPr>
          <p:nvPr>
            <p:ph type="body" sz="quarter" idx="27" hasCustomPrompt="1"/>
          </p:nvPr>
        </p:nvSpPr>
        <p:spPr>
          <a:xfrm>
            <a:off x="3466013"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5" name="Text Placeholder 48">
            <a:extLst>
              <a:ext uri="{FF2B5EF4-FFF2-40B4-BE49-F238E27FC236}">
                <a16:creationId xmlns:a16="http://schemas.microsoft.com/office/drawing/2014/main" id="{6DD99106-EC39-A88F-0292-659C187A59BC}"/>
              </a:ext>
            </a:extLst>
          </p:cNvPr>
          <p:cNvSpPr>
            <a:spLocks noGrp="1"/>
          </p:cNvSpPr>
          <p:nvPr>
            <p:ph type="body" sz="quarter" idx="28" hasCustomPrompt="1"/>
          </p:nvPr>
        </p:nvSpPr>
        <p:spPr>
          <a:xfrm>
            <a:off x="6335673"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X.XB</a:t>
            </a:r>
          </a:p>
        </p:txBody>
      </p:sp>
      <p:sp>
        <p:nvSpPr>
          <p:cNvPr id="56" name="Text Placeholder 48">
            <a:extLst>
              <a:ext uri="{FF2B5EF4-FFF2-40B4-BE49-F238E27FC236}">
                <a16:creationId xmlns:a16="http://schemas.microsoft.com/office/drawing/2014/main" id="{62E311D3-D98D-24FE-F1A8-66277E5A205D}"/>
              </a:ext>
            </a:extLst>
          </p:cNvPr>
          <p:cNvSpPr>
            <a:spLocks noGrp="1"/>
          </p:cNvSpPr>
          <p:nvPr>
            <p:ph type="body" sz="quarter" idx="29" hasCustomPrompt="1"/>
          </p:nvPr>
        </p:nvSpPr>
        <p:spPr>
          <a:xfrm>
            <a:off x="9108056"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8" name="Text Placeholder 57">
            <a:extLst>
              <a:ext uri="{FF2B5EF4-FFF2-40B4-BE49-F238E27FC236}">
                <a16:creationId xmlns:a16="http://schemas.microsoft.com/office/drawing/2014/main" id="{D763626B-7207-2E7C-8C28-88420CB1F3DA}"/>
              </a:ext>
            </a:extLst>
          </p:cNvPr>
          <p:cNvSpPr>
            <a:spLocks noGrp="1"/>
          </p:cNvSpPr>
          <p:nvPr>
            <p:ph type="body" sz="quarter" idx="30" hasCustomPrompt="1"/>
          </p:nvPr>
        </p:nvSpPr>
        <p:spPr>
          <a:xfrm>
            <a:off x="749585"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0" name="Text Placeholder 57">
            <a:extLst>
              <a:ext uri="{FF2B5EF4-FFF2-40B4-BE49-F238E27FC236}">
                <a16:creationId xmlns:a16="http://schemas.microsoft.com/office/drawing/2014/main" id="{1F3C997B-97B5-17FF-DA61-3926DBDB5CE2}"/>
              </a:ext>
            </a:extLst>
          </p:cNvPr>
          <p:cNvSpPr>
            <a:spLocks noGrp="1"/>
          </p:cNvSpPr>
          <p:nvPr>
            <p:ph type="body" sz="quarter" idx="31" hasCustomPrompt="1"/>
          </p:nvPr>
        </p:nvSpPr>
        <p:spPr>
          <a:xfrm>
            <a:off x="749585"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1" name="Text Placeholder 57">
            <a:extLst>
              <a:ext uri="{FF2B5EF4-FFF2-40B4-BE49-F238E27FC236}">
                <a16:creationId xmlns:a16="http://schemas.microsoft.com/office/drawing/2014/main" id="{95BF83A8-6D19-66A5-F87B-12A2CFFD0F0D}"/>
              </a:ext>
            </a:extLst>
          </p:cNvPr>
          <p:cNvSpPr>
            <a:spLocks noGrp="1"/>
          </p:cNvSpPr>
          <p:nvPr>
            <p:ph type="body" sz="quarter" idx="32" hasCustomPrompt="1"/>
          </p:nvPr>
        </p:nvSpPr>
        <p:spPr>
          <a:xfrm>
            <a:off x="3551151"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2" name="Text Placeholder 57">
            <a:extLst>
              <a:ext uri="{FF2B5EF4-FFF2-40B4-BE49-F238E27FC236}">
                <a16:creationId xmlns:a16="http://schemas.microsoft.com/office/drawing/2014/main" id="{76C1369B-4B74-5642-9988-CD43086FCF5D}"/>
              </a:ext>
            </a:extLst>
          </p:cNvPr>
          <p:cNvSpPr>
            <a:spLocks noGrp="1"/>
          </p:cNvSpPr>
          <p:nvPr>
            <p:ph type="body" sz="quarter" idx="33" hasCustomPrompt="1"/>
          </p:nvPr>
        </p:nvSpPr>
        <p:spPr>
          <a:xfrm>
            <a:off x="3551151"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3" name="Text Placeholder 57">
            <a:extLst>
              <a:ext uri="{FF2B5EF4-FFF2-40B4-BE49-F238E27FC236}">
                <a16:creationId xmlns:a16="http://schemas.microsoft.com/office/drawing/2014/main" id="{3109FC0F-DEFB-783D-0523-DD1A2A961618}"/>
              </a:ext>
            </a:extLst>
          </p:cNvPr>
          <p:cNvSpPr>
            <a:spLocks noGrp="1"/>
          </p:cNvSpPr>
          <p:nvPr>
            <p:ph type="body" sz="quarter" idx="34" hasCustomPrompt="1"/>
          </p:nvPr>
        </p:nvSpPr>
        <p:spPr>
          <a:xfrm>
            <a:off x="6440266"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4" name="Text Placeholder 57">
            <a:extLst>
              <a:ext uri="{FF2B5EF4-FFF2-40B4-BE49-F238E27FC236}">
                <a16:creationId xmlns:a16="http://schemas.microsoft.com/office/drawing/2014/main" id="{77CAF99F-1395-0DAA-17D7-A7A4F6205C83}"/>
              </a:ext>
            </a:extLst>
          </p:cNvPr>
          <p:cNvSpPr>
            <a:spLocks noGrp="1"/>
          </p:cNvSpPr>
          <p:nvPr>
            <p:ph type="body" sz="quarter" idx="35" hasCustomPrompt="1"/>
          </p:nvPr>
        </p:nvSpPr>
        <p:spPr>
          <a:xfrm>
            <a:off x="6440266"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5" name="Text Placeholder 57">
            <a:extLst>
              <a:ext uri="{FF2B5EF4-FFF2-40B4-BE49-F238E27FC236}">
                <a16:creationId xmlns:a16="http://schemas.microsoft.com/office/drawing/2014/main" id="{64195D92-C76A-CCE3-D656-6637C5F6FD14}"/>
              </a:ext>
            </a:extLst>
          </p:cNvPr>
          <p:cNvSpPr>
            <a:spLocks noGrp="1"/>
          </p:cNvSpPr>
          <p:nvPr>
            <p:ph type="body" sz="quarter" idx="36" hasCustomPrompt="1"/>
          </p:nvPr>
        </p:nvSpPr>
        <p:spPr>
          <a:xfrm>
            <a:off x="9202922"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6" name="Text Placeholder 57">
            <a:extLst>
              <a:ext uri="{FF2B5EF4-FFF2-40B4-BE49-F238E27FC236}">
                <a16:creationId xmlns:a16="http://schemas.microsoft.com/office/drawing/2014/main" id="{48B6C252-F0AA-06CC-F881-B4C4F1116F6E}"/>
              </a:ext>
            </a:extLst>
          </p:cNvPr>
          <p:cNvSpPr>
            <a:spLocks noGrp="1"/>
          </p:cNvSpPr>
          <p:nvPr>
            <p:ph type="body" sz="quarter" idx="37" hasCustomPrompt="1"/>
          </p:nvPr>
        </p:nvSpPr>
        <p:spPr>
          <a:xfrm>
            <a:off x="9202922"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Tree>
    <p:extLst>
      <p:ext uri="{BB962C8B-B14F-4D97-AF65-F5344CB8AC3E}">
        <p14:creationId xmlns:p14="http://schemas.microsoft.com/office/powerpoint/2010/main" val="181699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lack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Black boxes – 5 columns + 1 header</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562100"/>
            <a:ext cx="11125962"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980BB46-F0B2-484D-BED1-D327E6315097}" type="datetime3">
              <a:t>30 September 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userDrawn="1"/>
        </p:nvCxnSpPr>
        <p:spPr>
          <a:xfrm>
            <a:off x="534221"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userDrawn="1"/>
        </p:nvCxnSpPr>
        <p:spPr>
          <a:xfrm>
            <a:off x="2802377"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userDrawn="1"/>
        </p:nvCxnSpPr>
        <p:spPr>
          <a:xfrm>
            <a:off x="5070533" y="1491253"/>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userDrawn="1"/>
        </p:nvCxnSpPr>
        <p:spPr>
          <a:xfrm>
            <a:off x="7320508"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18">
            <a:extLst>
              <a:ext uri="{FF2B5EF4-FFF2-40B4-BE49-F238E27FC236}">
                <a16:creationId xmlns:a16="http://schemas.microsoft.com/office/drawing/2014/main" id="{CE35EA0C-F325-D579-50B5-410AFF891C30}"/>
              </a:ext>
            </a:extLst>
          </p:cNvPr>
          <p:cNvCxnSpPr>
            <a:cxnSpLocks/>
          </p:cNvCxnSpPr>
          <p:nvPr userDrawn="1"/>
        </p:nvCxnSpPr>
        <p:spPr>
          <a:xfrm>
            <a:off x="9570855"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573510"/>
            <a:ext cx="1804987" cy="1195388"/>
          </a:xfrm>
        </p:spPr>
        <p:txBody>
          <a:bodyPr>
            <a:noAutofit/>
          </a:bodyPr>
          <a:lstStyle>
            <a:lvl1pPr>
              <a:lnSpc>
                <a:spcPct val="114000"/>
              </a:lnSpc>
              <a:spcBef>
                <a:spcPts val="200"/>
              </a:spcBef>
              <a:spcAft>
                <a:spcPts val="200"/>
              </a:spcAft>
              <a:defRPr lang="en-US" sz="1100" kern="1200" dirty="0">
                <a:solidFill>
                  <a:schemeClr val="bg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1357468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ream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Cream boxes – 5 columns + 1 header</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562100"/>
            <a:ext cx="11153336"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60D25F51-EE52-E24D-B05B-B43BCA685705}" type="datetime3">
              <a:t>30 September 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userDrawn="1"/>
        </p:nvCxnSpPr>
        <p:spPr>
          <a:xfrm>
            <a:off x="534221"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userDrawn="1"/>
        </p:nvCxnSpPr>
        <p:spPr>
          <a:xfrm>
            <a:off x="2802377"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userDrawn="1"/>
        </p:nvCxnSpPr>
        <p:spPr>
          <a:xfrm>
            <a:off x="5070533" y="1491253"/>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userDrawn="1"/>
        </p:nvCxnSpPr>
        <p:spPr>
          <a:xfrm>
            <a:off x="7320508"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18">
            <a:extLst>
              <a:ext uri="{FF2B5EF4-FFF2-40B4-BE49-F238E27FC236}">
                <a16:creationId xmlns:a16="http://schemas.microsoft.com/office/drawing/2014/main" id="{CE35EA0C-F325-D579-50B5-410AFF891C30}"/>
              </a:ext>
            </a:extLst>
          </p:cNvPr>
          <p:cNvCxnSpPr>
            <a:cxnSpLocks/>
          </p:cNvCxnSpPr>
          <p:nvPr userDrawn="1"/>
        </p:nvCxnSpPr>
        <p:spPr>
          <a:xfrm>
            <a:off x="9570855"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573510"/>
            <a:ext cx="1804987" cy="1195388"/>
          </a:xfrm>
        </p:spPr>
        <p:txBody>
          <a:bodyPr>
            <a:noAutofit/>
          </a:bodyPr>
          <a:lstStyle>
            <a:lvl1pPr>
              <a:lnSpc>
                <a:spcPct val="114000"/>
              </a:lnSpc>
              <a:spcBef>
                <a:spcPts val="200"/>
              </a:spcBef>
              <a:spcAft>
                <a:spcPts val="200"/>
              </a:spcAft>
              <a:defRPr lang="en-US" sz="1100" kern="1200" dirty="0">
                <a:solidFill>
                  <a:schemeClr val="tx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125256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ategorical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2078361"/>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Categorical boxes – 5 columns + 5 headers</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696391"/>
            <a:ext cx="2103120"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7" name="Text Placeholder 5">
            <a:extLst>
              <a:ext uri="{FF2B5EF4-FFF2-40B4-BE49-F238E27FC236}">
                <a16:creationId xmlns:a16="http://schemas.microsoft.com/office/drawing/2014/main" id="{D5B7EA94-614D-9C4E-9045-378F65B44E06}"/>
              </a:ext>
            </a:extLst>
          </p:cNvPr>
          <p:cNvSpPr>
            <a:spLocks noGrp="1"/>
          </p:cNvSpPr>
          <p:nvPr>
            <p:ph type="body" sz="quarter" idx="3" hasCustomPrompt="1"/>
          </p:nvPr>
        </p:nvSpPr>
        <p:spPr>
          <a:xfrm>
            <a:off x="2792759"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2</a:t>
            </a:r>
          </a:p>
        </p:txBody>
      </p:sp>
      <p:sp>
        <p:nvSpPr>
          <p:cNvPr id="11" name="Text Placeholder 7">
            <a:extLst>
              <a:ext uri="{FF2B5EF4-FFF2-40B4-BE49-F238E27FC236}">
                <a16:creationId xmlns:a16="http://schemas.microsoft.com/office/drawing/2014/main" id="{05BF8424-7520-F84E-9889-71BA2B4A5FAF}"/>
              </a:ext>
            </a:extLst>
          </p:cNvPr>
          <p:cNvSpPr>
            <a:spLocks noGrp="1"/>
          </p:cNvSpPr>
          <p:nvPr>
            <p:ph type="body" sz="quarter" idx="4" hasCustomPrompt="1"/>
          </p:nvPr>
        </p:nvSpPr>
        <p:spPr>
          <a:xfrm>
            <a:off x="5055313"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15" name="Text Placeholder 9">
            <a:extLst>
              <a:ext uri="{FF2B5EF4-FFF2-40B4-BE49-F238E27FC236}">
                <a16:creationId xmlns:a16="http://schemas.microsoft.com/office/drawing/2014/main" id="{484961A1-9C0B-D84D-844D-D518C2BA1CFD}"/>
              </a:ext>
            </a:extLst>
          </p:cNvPr>
          <p:cNvSpPr>
            <a:spLocks noGrp="1"/>
          </p:cNvSpPr>
          <p:nvPr>
            <p:ph type="body" sz="quarter" idx="5" hasCustomPrompt="1"/>
          </p:nvPr>
        </p:nvSpPr>
        <p:spPr>
          <a:xfrm>
            <a:off x="7317867"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4</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F893D7C3-9A9D-A344-95AB-021318F0FF9B}" type="datetime3">
              <a:t>30 September 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userDrawn="1"/>
        </p:nvCxnSpPr>
        <p:spPr>
          <a:xfrm>
            <a:off x="534221"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userDrawn="1"/>
        </p:nvCxnSpPr>
        <p:spPr>
          <a:xfrm>
            <a:off x="2802377"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userDrawn="1"/>
        </p:nvCxnSpPr>
        <p:spPr>
          <a:xfrm>
            <a:off x="5070533" y="1625544"/>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userDrawn="1"/>
        </p:nvCxnSpPr>
        <p:spPr>
          <a:xfrm>
            <a:off x="7320508"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 Placeholder 9">
            <a:extLst>
              <a:ext uri="{FF2B5EF4-FFF2-40B4-BE49-F238E27FC236}">
                <a16:creationId xmlns:a16="http://schemas.microsoft.com/office/drawing/2014/main" id="{19203E03-2A91-E506-BEE3-032E22E89F33}"/>
              </a:ext>
            </a:extLst>
          </p:cNvPr>
          <p:cNvSpPr>
            <a:spLocks noGrp="1"/>
          </p:cNvSpPr>
          <p:nvPr>
            <p:ph type="body" sz="quarter" idx="14" hasCustomPrompt="1"/>
          </p:nvPr>
        </p:nvSpPr>
        <p:spPr>
          <a:xfrm>
            <a:off x="9580421"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5</a:t>
            </a:r>
          </a:p>
        </p:txBody>
      </p:sp>
      <p:cxnSp>
        <p:nvCxnSpPr>
          <p:cNvPr id="50" name="Straight Connector 18">
            <a:extLst>
              <a:ext uri="{FF2B5EF4-FFF2-40B4-BE49-F238E27FC236}">
                <a16:creationId xmlns:a16="http://schemas.microsoft.com/office/drawing/2014/main" id="{CE35EA0C-F325-D579-50B5-410AFF891C30}"/>
              </a:ext>
            </a:extLst>
          </p:cNvPr>
          <p:cNvCxnSpPr>
            <a:cxnSpLocks/>
          </p:cNvCxnSpPr>
          <p:nvPr userDrawn="1"/>
        </p:nvCxnSpPr>
        <p:spPr>
          <a:xfrm>
            <a:off x="9570855"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707801"/>
            <a:ext cx="1804987" cy="1195388"/>
          </a:xfrm>
        </p:spPr>
        <p:txBody>
          <a:bodyPr>
            <a:noAutofit/>
          </a:bodyPr>
          <a:lstStyle>
            <a:lvl1pPr>
              <a:lnSpc>
                <a:spcPct val="114000"/>
              </a:lnSpc>
              <a:spcBef>
                <a:spcPts val="200"/>
              </a:spcBef>
              <a:spcAft>
                <a:spcPts val="200"/>
              </a:spcAft>
              <a:defRPr lang="en-US" sz="1100" kern="1200" dirty="0">
                <a:solidFill>
                  <a:schemeClr val="bg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2078361"/>
            <a:ext cx="2103120" cy="2001080"/>
          </a:xfrm>
          <a:solidFill>
            <a:schemeClr val="accent3"/>
          </a:solidFill>
        </p:spPr>
        <p:txBody>
          <a:bodyPr lIns="182880" tIns="274320">
            <a:noAutofit/>
          </a:bodyPr>
          <a:lstStyle>
            <a:lvl1pPr>
              <a:defRPr sz="1400" b="1">
                <a:solidFill>
                  <a:schemeClr val="bg1"/>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2078361"/>
            <a:ext cx="2103120" cy="2001080"/>
          </a:xfrm>
          <a:solidFill>
            <a:schemeClr val="accent4"/>
          </a:solidFill>
        </p:spPr>
        <p:txBody>
          <a:bodyPr lIns="182880" tIns="274320">
            <a:noAutofit/>
          </a:bodyPr>
          <a:lstStyle>
            <a:lvl1pPr>
              <a:defRPr sz="1400" b="1">
                <a:solidFill>
                  <a:schemeClr val="bg1"/>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2078361"/>
            <a:ext cx="2103120" cy="2001080"/>
          </a:xfrm>
          <a:solidFill>
            <a:srgbClr val="F14335"/>
          </a:solidFill>
        </p:spPr>
        <p:txBody>
          <a:bodyPr lIns="182880" tIns="274320">
            <a:noAutofit/>
          </a:bodyPr>
          <a:lstStyle>
            <a:lvl1pPr>
              <a:defRPr sz="1400" b="1">
                <a:solidFill>
                  <a:schemeClr val="bg1"/>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2078361"/>
            <a:ext cx="2103120" cy="2001080"/>
          </a:xfrm>
          <a:solidFill>
            <a:schemeClr val="accent2"/>
          </a:solidFill>
        </p:spPr>
        <p:txBody>
          <a:bodyPr lIns="182880" tIns="274320">
            <a:noAutofit/>
          </a:bodyPr>
          <a:lstStyle>
            <a:lvl1pPr>
              <a:defRPr sz="1400" b="1">
                <a:solidFill>
                  <a:schemeClr val="bg1"/>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210092"/>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210092"/>
            <a:ext cx="2103120" cy="2001080"/>
          </a:xfrm>
          <a:solidFill>
            <a:schemeClr val="accent3"/>
          </a:solidFill>
        </p:spPr>
        <p:txBody>
          <a:bodyPr lIns="182880" tIns="274320">
            <a:noAutofit/>
          </a:bodyPr>
          <a:lstStyle>
            <a:lvl1pPr>
              <a:defRPr sz="1400" b="1">
                <a:solidFill>
                  <a:schemeClr val="bg1"/>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210092"/>
            <a:ext cx="2103120" cy="2001080"/>
          </a:xfrm>
          <a:solidFill>
            <a:schemeClr val="accent4"/>
          </a:solidFill>
        </p:spPr>
        <p:txBody>
          <a:bodyPr lIns="182880" tIns="274320">
            <a:noAutofit/>
          </a:bodyPr>
          <a:lstStyle>
            <a:lvl1pPr>
              <a:defRPr sz="1400" b="1">
                <a:solidFill>
                  <a:schemeClr val="bg1"/>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210092"/>
            <a:ext cx="2103120" cy="2001080"/>
          </a:xfrm>
          <a:solidFill>
            <a:srgbClr val="F14335"/>
          </a:solidFill>
        </p:spPr>
        <p:txBody>
          <a:bodyPr lIns="182880" tIns="274320">
            <a:noAutofit/>
          </a:bodyPr>
          <a:lstStyle>
            <a:lvl1pPr>
              <a:defRPr sz="1400" b="1">
                <a:solidFill>
                  <a:schemeClr val="bg1"/>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210092"/>
            <a:ext cx="2103120" cy="2001080"/>
          </a:xfrm>
          <a:solidFill>
            <a:schemeClr val="accent2"/>
          </a:solidFill>
        </p:spPr>
        <p:txBody>
          <a:bodyPr lIns="182880" tIns="274320">
            <a:noAutofit/>
          </a:bodyPr>
          <a:lstStyle>
            <a:lvl1pPr>
              <a:defRPr sz="1400" b="1">
                <a:solidFill>
                  <a:schemeClr val="bg1"/>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grpSp>
        <p:nvGrpSpPr>
          <p:cNvPr id="4" name="Group 3">
            <a:extLst>
              <a:ext uri="{FF2B5EF4-FFF2-40B4-BE49-F238E27FC236}">
                <a16:creationId xmlns:a16="http://schemas.microsoft.com/office/drawing/2014/main" id="{C560EE9E-AFD3-45C3-F0C3-5B26ABE84794}"/>
              </a:ext>
            </a:extLst>
          </p:cNvPr>
          <p:cNvGrpSpPr/>
          <p:nvPr userDrawn="1"/>
        </p:nvGrpSpPr>
        <p:grpSpPr>
          <a:xfrm>
            <a:off x="6427898" y="999535"/>
            <a:ext cx="5226862" cy="274320"/>
            <a:chOff x="6427898" y="930512"/>
            <a:chExt cx="5226862" cy="274320"/>
          </a:xfrm>
        </p:grpSpPr>
        <p:sp>
          <p:nvSpPr>
            <p:cNvPr id="5" name="Rectangle 4">
              <a:extLst>
                <a:ext uri="{FF2B5EF4-FFF2-40B4-BE49-F238E27FC236}">
                  <a16:creationId xmlns:a16="http://schemas.microsoft.com/office/drawing/2014/main" id="{D173058A-F39D-FBF1-6F24-F9B8D775FFB7}"/>
                </a:ext>
              </a:extLst>
            </p:cNvPr>
            <p:cNvSpPr/>
            <p:nvPr/>
          </p:nvSpPr>
          <p:spPr>
            <a:xfrm>
              <a:off x="6427898" y="930512"/>
              <a:ext cx="5226862" cy="27432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200">
                <a:solidFill>
                  <a:schemeClr val="tx1"/>
                </a:solidFill>
              </a:endParaRPr>
            </a:p>
          </p:txBody>
        </p:sp>
        <p:grpSp>
          <p:nvGrpSpPr>
            <p:cNvPr id="6" name="Group 5">
              <a:extLst>
                <a:ext uri="{FF2B5EF4-FFF2-40B4-BE49-F238E27FC236}">
                  <a16:creationId xmlns:a16="http://schemas.microsoft.com/office/drawing/2014/main" id="{91A5F625-CA80-A46E-B811-598161AFBB59}"/>
                </a:ext>
              </a:extLst>
            </p:cNvPr>
            <p:cNvGrpSpPr/>
            <p:nvPr/>
          </p:nvGrpSpPr>
          <p:grpSpPr>
            <a:xfrm>
              <a:off x="6574997" y="999092"/>
              <a:ext cx="4943928" cy="140627"/>
              <a:chOff x="6574997" y="999092"/>
              <a:chExt cx="4943928" cy="140627"/>
            </a:xfrm>
          </p:grpSpPr>
          <p:grpSp>
            <p:nvGrpSpPr>
              <p:cNvPr id="8" name="Group 7">
                <a:extLst>
                  <a:ext uri="{FF2B5EF4-FFF2-40B4-BE49-F238E27FC236}">
                    <a16:creationId xmlns:a16="http://schemas.microsoft.com/office/drawing/2014/main" id="{7C97C1AA-176D-7E5F-5642-16510B20A649}"/>
                  </a:ext>
                </a:extLst>
              </p:cNvPr>
              <p:cNvGrpSpPr/>
              <p:nvPr/>
            </p:nvGrpSpPr>
            <p:grpSpPr>
              <a:xfrm>
                <a:off x="7572089" y="999092"/>
                <a:ext cx="955306" cy="140627"/>
                <a:chOff x="4179662" y="4566819"/>
                <a:chExt cx="955306" cy="140627"/>
              </a:xfrm>
            </p:grpSpPr>
            <p:sp>
              <p:nvSpPr>
                <p:cNvPr id="26" name="Rectangle 25">
                  <a:extLst>
                    <a:ext uri="{FF2B5EF4-FFF2-40B4-BE49-F238E27FC236}">
                      <a16:creationId xmlns:a16="http://schemas.microsoft.com/office/drawing/2014/main" id="{6E180EEF-0B87-D2DA-1A25-5D816408D1AE}"/>
                    </a:ext>
                  </a:extLst>
                </p:cNvPr>
                <p:cNvSpPr>
                  <a:spLocks noChangeAspect="1"/>
                </p:cNvSpPr>
                <p:nvPr/>
              </p:nvSpPr>
              <p:spPr>
                <a:xfrm>
                  <a:off x="4179662" y="4566819"/>
                  <a:ext cx="13716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9" name="TextBox 28">
                  <a:extLst>
                    <a:ext uri="{FF2B5EF4-FFF2-40B4-BE49-F238E27FC236}">
                      <a16:creationId xmlns:a16="http://schemas.microsoft.com/office/drawing/2014/main" id="{8B6E5A56-5136-5AD5-B7E7-3A6BBD7B3B82}"/>
                    </a:ext>
                  </a:extLst>
                </p:cNvPr>
                <p:cNvSpPr txBox="1"/>
                <p:nvPr/>
              </p:nvSpPr>
              <p:spPr>
                <a:xfrm>
                  <a:off x="4403448" y="4570286"/>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9" name="Group 8">
                <a:extLst>
                  <a:ext uri="{FF2B5EF4-FFF2-40B4-BE49-F238E27FC236}">
                    <a16:creationId xmlns:a16="http://schemas.microsoft.com/office/drawing/2014/main" id="{E259C3AC-359F-12A5-8890-E01719F3E259}"/>
                  </a:ext>
                </a:extLst>
              </p:cNvPr>
              <p:cNvGrpSpPr/>
              <p:nvPr/>
            </p:nvGrpSpPr>
            <p:grpSpPr>
              <a:xfrm>
                <a:off x="8560356" y="999092"/>
                <a:ext cx="965865" cy="140626"/>
                <a:chOff x="4065294" y="4887342"/>
                <a:chExt cx="965865" cy="140626"/>
              </a:xfrm>
            </p:grpSpPr>
            <p:sp>
              <p:nvSpPr>
                <p:cNvPr id="24" name="Rectangle 23">
                  <a:extLst>
                    <a:ext uri="{FF2B5EF4-FFF2-40B4-BE49-F238E27FC236}">
                      <a16:creationId xmlns:a16="http://schemas.microsoft.com/office/drawing/2014/main" id="{941880B1-D0EF-072C-FD13-CB2B3E3C12D2}"/>
                    </a:ext>
                  </a:extLst>
                </p:cNvPr>
                <p:cNvSpPr>
                  <a:spLocks/>
                </p:cNvSpPr>
                <p:nvPr/>
              </p:nvSpPr>
              <p:spPr>
                <a:xfrm>
                  <a:off x="4065294" y="4890808"/>
                  <a:ext cx="137160" cy="1371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5" name="TextBox 24">
                  <a:extLst>
                    <a:ext uri="{FF2B5EF4-FFF2-40B4-BE49-F238E27FC236}">
                      <a16:creationId xmlns:a16="http://schemas.microsoft.com/office/drawing/2014/main" id="{AD12601B-DC45-89A3-6FAD-D76C726FAB22}"/>
                    </a:ext>
                  </a:extLst>
                </p:cNvPr>
                <p:cNvSpPr txBox="1"/>
                <p:nvPr/>
              </p:nvSpPr>
              <p:spPr>
                <a:xfrm>
                  <a:off x="4299639" y="4887342"/>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10" name="Group 9">
                <a:extLst>
                  <a:ext uri="{FF2B5EF4-FFF2-40B4-BE49-F238E27FC236}">
                    <a16:creationId xmlns:a16="http://schemas.microsoft.com/office/drawing/2014/main" id="{95122E74-6269-FECB-0761-706A397FA900}"/>
                  </a:ext>
                </a:extLst>
              </p:cNvPr>
              <p:cNvGrpSpPr/>
              <p:nvPr/>
            </p:nvGrpSpPr>
            <p:grpSpPr>
              <a:xfrm>
                <a:off x="9559182" y="999092"/>
                <a:ext cx="962650" cy="140627"/>
                <a:chOff x="3990948" y="5214796"/>
                <a:chExt cx="962650" cy="140627"/>
              </a:xfrm>
            </p:grpSpPr>
            <p:sp>
              <p:nvSpPr>
                <p:cNvPr id="21" name="Rectangle 20">
                  <a:extLst>
                    <a:ext uri="{FF2B5EF4-FFF2-40B4-BE49-F238E27FC236}">
                      <a16:creationId xmlns:a16="http://schemas.microsoft.com/office/drawing/2014/main" id="{050E6066-0C20-F7AA-25E7-AB662948F174}"/>
                    </a:ext>
                  </a:extLst>
                </p:cNvPr>
                <p:cNvSpPr>
                  <a:spLocks/>
                </p:cNvSpPr>
                <p:nvPr/>
              </p:nvSpPr>
              <p:spPr>
                <a:xfrm>
                  <a:off x="3990948" y="5214796"/>
                  <a:ext cx="137160" cy="137160"/>
                </a:xfrm>
                <a:prstGeom prst="rect">
                  <a:avLst/>
                </a:prstGeom>
                <a:solidFill>
                  <a:srgbClr val="F143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3" name="TextBox 22">
                  <a:extLst>
                    <a:ext uri="{FF2B5EF4-FFF2-40B4-BE49-F238E27FC236}">
                      <a16:creationId xmlns:a16="http://schemas.microsoft.com/office/drawing/2014/main" id="{5484832C-CA28-36A8-2F31-AB8E41A8BBBF}"/>
                    </a:ext>
                  </a:extLst>
                </p:cNvPr>
                <p:cNvSpPr txBox="1"/>
                <p:nvPr/>
              </p:nvSpPr>
              <p:spPr>
                <a:xfrm>
                  <a:off x="4222078" y="5218263"/>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12" name="Group 11">
                <a:extLst>
                  <a:ext uri="{FF2B5EF4-FFF2-40B4-BE49-F238E27FC236}">
                    <a16:creationId xmlns:a16="http://schemas.microsoft.com/office/drawing/2014/main" id="{57A99D81-B0E0-DEB2-C865-6BE74404E498}"/>
                  </a:ext>
                </a:extLst>
              </p:cNvPr>
              <p:cNvGrpSpPr/>
              <p:nvPr/>
            </p:nvGrpSpPr>
            <p:grpSpPr>
              <a:xfrm>
                <a:off x="6574997" y="999092"/>
                <a:ext cx="964131" cy="137160"/>
                <a:chOff x="6574997" y="999430"/>
                <a:chExt cx="964131" cy="137160"/>
              </a:xfrm>
            </p:grpSpPr>
            <p:sp>
              <p:nvSpPr>
                <p:cNvPr id="18" name="Rectangle 17">
                  <a:extLst>
                    <a:ext uri="{FF2B5EF4-FFF2-40B4-BE49-F238E27FC236}">
                      <a16:creationId xmlns:a16="http://schemas.microsoft.com/office/drawing/2014/main" id="{84904C2A-2FED-F5BC-F85D-F822234F2D51}"/>
                    </a:ext>
                  </a:extLst>
                </p:cNvPr>
                <p:cNvSpPr>
                  <a:spLocks/>
                </p:cNvSpPr>
                <p:nvPr/>
              </p:nvSpPr>
              <p:spPr>
                <a:xfrm>
                  <a:off x="6574997" y="999430"/>
                  <a:ext cx="137160"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0" name="TextBox 19">
                  <a:extLst>
                    <a:ext uri="{FF2B5EF4-FFF2-40B4-BE49-F238E27FC236}">
                      <a16:creationId xmlns:a16="http://schemas.microsoft.com/office/drawing/2014/main" id="{564D1828-2FE4-5FB9-2083-2BFF63E497C8}"/>
                    </a:ext>
                  </a:extLst>
                </p:cNvPr>
                <p:cNvSpPr txBox="1"/>
                <p:nvPr/>
              </p:nvSpPr>
              <p:spPr>
                <a:xfrm>
                  <a:off x="6807608"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13" name="Group 12">
                <a:extLst>
                  <a:ext uri="{FF2B5EF4-FFF2-40B4-BE49-F238E27FC236}">
                    <a16:creationId xmlns:a16="http://schemas.microsoft.com/office/drawing/2014/main" id="{6CFF2C57-BEED-AF9E-0285-D1494668713F}"/>
                  </a:ext>
                </a:extLst>
              </p:cNvPr>
              <p:cNvGrpSpPr/>
              <p:nvPr/>
            </p:nvGrpSpPr>
            <p:grpSpPr>
              <a:xfrm>
                <a:off x="10554793" y="999092"/>
                <a:ext cx="964132" cy="137160"/>
                <a:chOff x="10554793" y="999430"/>
                <a:chExt cx="964132" cy="137160"/>
              </a:xfrm>
            </p:grpSpPr>
            <p:sp>
              <p:nvSpPr>
                <p:cNvPr id="14" name="Rectangle 13">
                  <a:extLst>
                    <a:ext uri="{FF2B5EF4-FFF2-40B4-BE49-F238E27FC236}">
                      <a16:creationId xmlns:a16="http://schemas.microsoft.com/office/drawing/2014/main" id="{66E6A1D0-4BB0-A594-7658-B266D2672B47}"/>
                    </a:ext>
                  </a:extLst>
                </p:cNvPr>
                <p:cNvSpPr>
                  <a:spLocks/>
                </p:cNvSpPr>
                <p:nvPr/>
              </p:nvSpPr>
              <p:spPr>
                <a:xfrm>
                  <a:off x="10554793" y="999430"/>
                  <a:ext cx="13716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17" name="TextBox 16">
                  <a:extLst>
                    <a:ext uri="{FF2B5EF4-FFF2-40B4-BE49-F238E27FC236}">
                      <a16:creationId xmlns:a16="http://schemas.microsoft.com/office/drawing/2014/main" id="{600733DA-A2D6-6414-5337-D1D3E805FF34}"/>
                    </a:ext>
                  </a:extLst>
                </p:cNvPr>
                <p:cNvSpPr txBox="1"/>
                <p:nvPr/>
              </p:nvSpPr>
              <p:spPr>
                <a:xfrm>
                  <a:off x="10787405"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grpSp>
    </p:spTree>
    <p:extLst>
      <p:ext uri="{BB962C8B-B14F-4D97-AF65-F5344CB8AC3E}">
        <p14:creationId xmlns:p14="http://schemas.microsoft.com/office/powerpoint/2010/main" val="2718253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equential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2078361"/>
            <a:ext cx="2103120" cy="2001080"/>
          </a:xfrm>
          <a:solidFill>
            <a:schemeClr val="accent1">
              <a:lumMod val="60000"/>
              <a:lumOff val="40000"/>
            </a:schemeClr>
          </a:solidFill>
        </p:spPr>
        <p:txBody>
          <a:bodyPr lIns="182880" tIns="274320">
            <a:noAutofit/>
          </a:bodyPr>
          <a:lstStyle>
            <a:lvl1pPr>
              <a:defRPr sz="1400" b="1">
                <a:solidFill>
                  <a:schemeClr val="bg1"/>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Sequential boxes – 5 columns + headers</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696391"/>
            <a:ext cx="2103120"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7" name="Text Placeholder 5">
            <a:extLst>
              <a:ext uri="{FF2B5EF4-FFF2-40B4-BE49-F238E27FC236}">
                <a16:creationId xmlns:a16="http://schemas.microsoft.com/office/drawing/2014/main" id="{D5B7EA94-614D-9C4E-9045-378F65B44E06}"/>
              </a:ext>
            </a:extLst>
          </p:cNvPr>
          <p:cNvSpPr>
            <a:spLocks noGrp="1"/>
          </p:cNvSpPr>
          <p:nvPr>
            <p:ph type="body" sz="quarter" idx="3" hasCustomPrompt="1"/>
          </p:nvPr>
        </p:nvSpPr>
        <p:spPr>
          <a:xfrm>
            <a:off x="2792759"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2</a:t>
            </a:r>
          </a:p>
        </p:txBody>
      </p:sp>
      <p:sp>
        <p:nvSpPr>
          <p:cNvPr id="11" name="Text Placeholder 7">
            <a:extLst>
              <a:ext uri="{FF2B5EF4-FFF2-40B4-BE49-F238E27FC236}">
                <a16:creationId xmlns:a16="http://schemas.microsoft.com/office/drawing/2014/main" id="{05BF8424-7520-F84E-9889-71BA2B4A5FAF}"/>
              </a:ext>
            </a:extLst>
          </p:cNvPr>
          <p:cNvSpPr>
            <a:spLocks noGrp="1"/>
          </p:cNvSpPr>
          <p:nvPr>
            <p:ph type="body" sz="quarter" idx="4" hasCustomPrompt="1"/>
          </p:nvPr>
        </p:nvSpPr>
        <p:spPr>
          <a:xfrm>
            <a:off x="5055313"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15" name="Text Placeholder 9">
            <a:extLst>
              <a:ext uri="{FF2B5EF4-FFF2-40B4-BE49-F238E27FC236}">
                <a16:creationId xmlns:a16="http://schemas.microsoft.com/office/drawing/2014/main" id="{484961A1-9C0B-D84D-844D-D518C2BA1CFD}"/>
              </a:ext>
            </a:extLst>
          </p:cNvPr>
          <p:cNvSpPr>
            <a:spLocks noGrp="1"/>
          </p:cNvSpPr>
          <p:nvPr>
            <p:ph type="body" sz="quarter" idx="5" hasCustomPrompt="1"/>
          </p:nvPr>
        </p:nvSpPr>
        <p:spPr>
          <a:xfrm>
            <a:off x="7317867"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4</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B01227E-A4F2-794E-A32E-3800A643D524}" type="datetime3">
              <a:t>30 September 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userDrawn="1"/>
        </p:nvCxnSpPr>
        <p:spPr>
          <a:xfrm>
            <a:off x="534221"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userDrawn="1"/>
        </p:nvCxnSpPr>
        <p:spPr>
          <a:xfrm>
            <a:off x="2802377"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userDrawn="1"/>
        </p:nvCxnSpPr>
        <p:spPr>
          <a:xfrm>
            <a:off x="5070533" y="1625544"/>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userDrawn="1"/>
        </p:nvCxnSpPr>
        <p:spPr>
          <a:xfrm>
            <a:off x="7320508"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 Placeholder 9">
            <a:extLst>
              <a:ext uri="{FF2B5EF4-FFF2-40B4-BE49-F238E27FC236}">
                <a16:creationId xmlns:a16="http://schemas.microsoft.com/office/drawing/2014/main" id="{19203E03-2A91-E506-BEE3-032E22E89F33}"/>
              </a:ext>
            </a:extLst>
          </p:cNvPr>
          <p:cNvSpPr>
            <a:spLocks noGrp="1"/>
          </p:cNvSpPr>
          <p:nvPr>
            <p:ph type="body" sz="quarter" idx="14" hasCustomPrompt="1"/>
          </p:nvPr>
        </p:nvSpPr>
        <p:spPr>
          <a:xfrm>
            <a:off x="9580421"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5</a:t>
            </a:r>
          </a:p>
        </p:txBody>
      </p:sp>
      <p:cxnSp>
        <p:nvCxnSpPr>
          <p:cNvPr id="50" name="Straight Connector 18">
            <a:extLst>
              <a:ext uri="{FF2B5EF4-FFF2-40B4-BE49-F238E27FC236}">
                <a16:creationId xmlns:a16="http://schemas.microsoft.com/office/drawing/2014/main" id="{CE35EA0C-F325-D579-50B5-410AFF891C30}"/>
              </a:ext>
            </a:extLst>
          </p:cNvPr>
          <p:cNvCxnSpPr>
            <a:cxnSpLocks/>
          </p:cNvCxnSpPr>
          <p:nvPr userDrawn="1"/>
        </p:nvCxnSpPr>
        <p:spPr>
          <a:xfrm>
            <a:off x="9570855"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707801"/>
            <a:ext cx="1804987" cy="1195388"/>
          </a:xfrm>
        </p:spPr>
        <p:txBody>
          <a:bodyPr>
            <a:noAutofit/>
          </a:bodyPr>
          <a:lstStyle>
            <a:lvl1pPr>
              <a:lnSpc>
                <a:spcPct val="114000"/>
              </a:lnSpc>
              <a:spcBef>
                <a:spcPts val="200"/>
              </a:spcBef>
              <a:spcAft>
                <a:spcPts val="200"/>
              </a:spcAft>
              <a:defRPr lang="en-US" sz="1100" kern="1200" dirty="0">
                <a:solidFill>
                  <a:schemeClr val="bg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2078361"/>
            <a:ext cx="2103120" cy="2001080"/>
          </a:xfrm>
          <a:solidFill>
            <a:schemeClr val="accent1">
              <a:alpha val="80466"/>
            </a:schemeClr>
          </a:solidFill>
        </p:spPr>
        <p:txBody>
          <a:bodyPr lIns="182880" tIns="274320">
            <a:noAutofit/>
          </a:bodyPr>
          <a:lstStyle>
            <a:lvl1pPr>
              <a:defRPr sz="1400" b="1">
                <a:solidFill>
                  <a:schemeClr val="bg1"/>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2078361"/>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2078361"/>
            <a:ext cx="2103120" cy="2001080"/>
          </a:xfrm>
          <a:solidFill>
            <a:schemeClr val="accent1">
              <a:lumMod val="75000"/>
            </a:schemeClr>
          </a:solidFill>
        </p:spPr>
        <p:txBody>
          <a:bodyPr lIns="182880" tIns="274320">
            <a:noAutofit/>
          </a:bodyPr>
          <a:lstStyle>
            <a:lvl1pPr>
              <a:defRPr sz="1400" b="1">
                <a:solidFill>
                  <a:schemeClr val="bg1"/>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2078361"/>
            <a:ext cx="2103120" cy="2001080"/>
          </a:xfrm>
          <a:solidFill>
            <a:schemeClr val="accent1">
              <a:lumMod val="50000"/>
            </a:schemeClr>
          </a:solidFill>
        </p:spPr>
        <p:txBody>
          <a:bodyPr lIns="182880" tIns="274320">
            <a:noAutofit/>
          </a:bodyPr>
          <a:lstStyle>
            <a:lvl1pPr>
              <a:defRPr sz="1400" b="1">
                <a:solidFill>
                  <a:schemeClr val="bg1"/>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210092"/>
            <a:ext cx="2103120" cy="2001080"/>
          </a:xfrm>
          <a:solidFill>
            <a:schemeClr val="accent1">
              <a:lumMod val="60000"/>
              <a:lumOff val="40000"/>
            </a:schemeClr>
          </a:solidFill>
        </p:spPr>
        <p:txBody>
          <a:bodyPr lIns="182880" tIns="274320">
            <a:noAutofit/>
          </a:bodyPr>
          <a:lstStyle>
            <a:lvl1pPr>
              <a:defRPr sz="1400" b="1">
                <a:solidFill>
                  <a:schemeClr val="bg1"/>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210092"/>
            <a:ext cx="2103120" cy="2001080"/>
          </a:xfrm>
          <a:solidFill>
            <a:schemeClr val="accent1">
              <a:alpha val="80466"/>
            </a:schemeClr>
          </a:solidFill>
        </p:spPr>
        <p:txBody>
          <a:bodyPr lIns="182880" tIns="274320">
            <a:noAutofit/>
          </a:bodyPr>
          <a:lstStyle>
            <a:lvl1pPr>
              <a:defRPr sz="1400" b="1">
                <a:solidFill>
                  <a:schemeClr val="bg1"/>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210092"/>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210092"/>
            <a:ext cx="2103120" cy="2001080"/>
          </a:xfrm>
          <a:solidFill>
            <a:schemeClr val="accent1">
              <a:lumMod val="75000"/>
            </a:schemeClr>
          </a:solidFill>
        </p:spPr>
        <p:txBody>
          <a:bodyPr lIns="182880" tIns="274320">
            <a:noAutofit/>
          </a:bodyPr>
          <a:lstStyle>
            <a:lvl1pPr>
              <a:defRPr sz="1400" b="1">
                <a:solidFill>
                  <a:schemeClr val="bg1"/>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210092"/>
            <a:ext cx="2103120" cy="2001080"/>
          </a:xfrm>
          <a:solidFill>
            <a:schemeClr val="accent1">
              <a:lumMod val="50000"/>
            </a:schemeClr>
          </a:solidFill>
        </p:spPr>
        <p:txBody>
          <a:bodyPr lIns="182880" tIns="274320">
            <a:noAutofit/>
          </a:bodyPr>
          <a:lstStyle>
            <a:lvl1pPr>
              <a:defRPr sz="1400" b="1">
                <a:solidFill>
                  <a:schemeClr val="bg1"/>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grpSp>
        <p:nvGrpSpPr>
          <p:cNvPr id="4" name="Group 3">
            <a:extLst>
              <a:ext uri="{FF2B5EF4-FFF2-40B4-BE49-F238E27FC236}">
                <a16:creationId xmlns:a16="http://schemas.microsoft.com/office/drawing/2014/main" id="{C560EE9E-AFD3-45C3-F0C3-5B26ABE84794}"/>
              </a:ext>
            </a:extLst>
          </p:cNvPr>
          <p:cNvGrpSpPr/>
          <p:nvPr userDrawn="1"/>
        </p:nvGrpSpPr>
        <p:grpSpPr>
          <a:xfrm>
            <a:off x="6427898" y="999535"/>
            <a:ext cx="5226862" cy="274320"/>
            <a:chOff x="6427898" y="930512"/>
            <a:chExt cx="5226862" cy="274320"/>
          </a:xfrm>
        </p:grpSpPr>
        <p:sp>
          <p:nvSpPr>
            <p:cNvPr id="5" name="Rectangle 4">
              <a:extLst>
                <a:ext uri="{FF2B5EF4-FFF2-40B4-BE49-F238E27FC236}">
                  <a16:creationId xmlns:a16="http://schemas.microsoft.com/office/drawing/2014/main" id="{D173058A-F39D-FBF1-6F24-F9B8D775FFB7}"/>
                </a:ext>
              </a:extLst>
            </p:cNvPr>
            <p:cNvSpPr/>
            <p:nvPr/>
          </p:nvSpPr>
          <p:spPr>
            <a:xfrm>
              <a:off x="6427898" y="930512"/>
              <a:ext cx="5226862" cy="27432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200">
                <a:solidFill>
                  <a:schemeClr val="tx1"/>
                </a:solidFill>
              </a:endParaRPr>
            </a:p>
          </p:txBody>
        </p:sp>
        <p:grpSp>
          <p:nvGrpSpPr>
            <p:cNvPr id="6" name="Group 5">
              <a:extLst>
                <a:ext uri="{FF2B5EF4-FFF2-40B4-BE49-F238E27FC236}">
                  <a16:creationId xmlns:a16="http://schemas.microsoft.com/office/drawing/2014/main" id="{91A5F625-CA80-A46E-B811-598161AFBB59}"/>
                </a:ext>
              </a:extLst>
            </p:cNvPr>
            <p:cNvGrpSpPr/>
            <p:nvPr/>
          </p:nvGrpSpPr>
          <p:grpSpPr>
            <a:xfrm>
              <a:off x="6574997" y="999092"/>
              <a:ext cx="4943928" cy="140627"/>
              <a:chOff x="6574997" y="999092"/>
              <a:chExt cx="4943928" cy="140627"/>
            </a:xfrm>
          </p:grpSpPr>
          <p:grpSp>
            <p:nvGrpSpPr>
              <p:cNvPr id="8" name="Group 7">
                <a:extLst>
                  <a:ext uri="{FF2B5EF4-FFF2-40B4-BE49-F238E27FC236}">
                    <a16:creationId xmlns:a16="http://schemas.microsoft.com/office/drawing/2014/main" id="{7C97C1AA-176D-7E5F-5642-16510B20A649}"/>
                  </a:ext>
                </a:extLst>
              </p:cNvPr>
              <p:cNvGrpSpPr/>
              <p:nvPr/>
            </p:nvGrpSpPr>
            <p:grpSpPr>
              <a:xfrm>
                <a:off x="7572089" y="999092"/>
                <a:ext cx="955306" cy="140627"/>
                <a:chOff x="4179662" y="4566819"/>
                <a:chExt cx="955306" cy="140627"/>
              </a:xfrm>
            </p:grpSpPr>
            <p:sp>
              <p:nvSpPr>
                <p:cNvPr id="26" name="Rectangle 25">
                  <a:extLst>
                    <a:ext uri="{FF2B5EF4-FFF2-40B4-BE49-F238E27FC236}">
                      <a16:creationId xmlns:a16="http://schemas.microsoft.com/office/drawing/2014/main" id="{6E180EEF-0B87-D2DA-1A25-5D816408D1AE}"/>
                    </a:ext>
                  </a:extLst>
                </p:cNvPr>
                <p:cNvSpPr>
                  <a:spLocks noChangeAspect="1"/>
                </p:cNvSpPr>
                <p:nvPr/>
              </p:nvSpPr>
              <p:spPr>
                <a:xfrm>
                  <a:off x="4179662" y="4566819"/>
                  <a:ext cx="137160" cy="13716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9" name="TextBox 28">
                  <a:extLst>
                    <a:ext uri="{FF2B5EF4-FFF2-40B4-BE49-F238E27FC236}">
                      <a16:creationId xmlns:a16="http://schemas.microsoft.com/office/drawing/2014/main" id="{8B6E5A56-5136-5AD5-B7E7-3A6BBD7B3B82}"/>
                    </a:ext>
                  </a:extLst>
                </p:cNvPr>
                <p:cNvSpPr txBox="1"/>
                <p:nvPr/>
              </p:nvSpPr>
              <p:spPr>
                <a:xfrm>
                  <a:off x="4403448" y="4570286"/>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9" name="Group 8">
                <a:extLst>
                  <a:ext uri="{FF2B5EF4-FFF2-40B4-BE49-F238E27FC236}">
                    <a16:creationId xmlns:a16="http://schemas.microsoft.com/office/drawing/2014/main" id="{E259C3AC-359F-12A5-8890-E01719F3E259}"/>
                  </a:ext>
                </a:extLst>
              </p:cNvPr>
              <p:cNvGrpSpPr/>
              <p:nvPr/>
            </p:nvGrpSpPr>
            <p:grpSpPr>
              <a:xfrm>
                <a:off x="8560356" y="999092"/>
                <a:ext cx="965865" cy="140626"/>
                <a:chOff x="4065294" y="4887342"/>
                <a:chExt cx="965865" cy="140626"/>
              </a:xfrm>
            </p:grpSpPr>
            <p:sp>
              <p:nvSpPr>
                <p:cNvPr id="24" name="Rectangle 23">
                  <a:extLst>
                    <a:ext uri="{FF2B5EF4-FFF2-40B4-BE49-F238E27FC236}">
                      <a16:creationId xmlns:a16="http://schemas.microsoft.com/office/drawing/2014/main" id="{941880B1-D0EF-072C-FD13-CB2B3E3C12D2}"/>
                    </a:ext>
                  </a:extLst>
                </p:cNvPr>
                <p:cNvSpPr>
                  <a:spLocks/>
                </p:cNvSpPr>
                <p:nvPr/>
              </p:nvSpPr>
              <p:spPr>
                <a:xfrm>
                  <a:off x="4065294" y="4890808"/>
                  <a:ext cx="137160"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5" name="TextBox 24">
                  <a:extLst>
                    <a:ext uri="{FF2B5EF4-FFF2-40B4-BE49-F238E27FC236}">
                      <a16:creationId xmlns:a16="http://schemas.microsoft.com/office/drawing/2014/main" id="{AD12601B-DC45-89A3-6FAD-D76C726FAB22}"/>
                    </a:ext>
                  </a:extLst>
                </p:cNvPr>
                <p:cNvSpPr txBox="1"/>
                <p:nvPr/>
              </p:nvSpPr>
              <p:spPr>
                <a:xfrm>
                  <a:off x="4299639" y="4887342"/>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10" name="Group 9">
                <a:extLst>
                  <a:ext uri="{FF2B5EF4-FFF2-40B4-BE49-F238E27FC236}">
                    <a16:creationId xmlns:a16="http://schemas.microsoft.com/office/drawing/2014/main" id="{95122E74-6269-FECB-0761-706A397FA900}"/>
                  </a:ext>
                </a:extLst>
              </p:cNvPr>
              <p:cNvGrpSpPr/>
              <p:nvPr/>
            </p:nvGrpSpPr>
            <p:grpSpPr>
              <a:xfrm>
                <a:off x="9559182" y="999092"/>
                <a:ext cx="962650" cy="140627"/>
                <a:chOff x="3990948" y="5214796"/>
                <a:chExt cx="962650" cy="140627"/>
              </a:xfrm>
            </p:grpSpPr>
            <p:sp>
              <p:nvSpPr>
                <p:cNvPr id="21" name="Rectangle 20">
                  <a:extLst>
                    <a:ext uri="{FF2B5EF4-FFF2-40B4-BE49-F238E27FC236}">
                      <a16:creationId xmlns:a16="http://schemas.microsoft.com/office/drawing/2014/main" id="{050E6066-0C20-F7AA-25E7-AB662948F174}"/>
                    </a:ext>
                  </a:extLst>
                </p:cNvPr>
                <p:cNvSpPr>
                  <a:spLocks/>
                </p:cNvSpPr>
                <p:nvPr/>
              </p:nvSpPr>
              <p:spPr>
                <a:xfrm>
                  <a:off x="3990948" y="5214796"/>
                  <a:ext cx="137160" cy="1371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3" name="TextBox 22">
                  <a:extLst>
                    <a:ext uri="{FF2B5EF4-FFF2-40B4-BE49-F238E27FC236}">
                      <a16:creationId xmlns:a16="http://schemas.microsoft.com/office/drawing/2014/main" id="{5484832C-CA28-36A8-2F31-AB8E41A8BBBF}"/>
                    </a:ext>
                  </a:extLst>
                </p:cNvPr>
                <p:cNvSpPr txBox="1"/>
                <p:nvPr/>
              </p:nvSpPr>
              <p:spPr>
                <a:xfrm>
                  <a:off x="4222078" y="5218263"/>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12" name="Group 11">
                <a:extLst>
                  <a:ext uri="{FF2B5EF4-FFF2-40B4-BE49-F238E27FC236}">
                    <a16:creationId xmlns:a16="http://schemas.microsoft.com/office/drawing/2014/main" id="{57A99D81-B0E0-DEB2-C865-6BE74404E498}"/>
                  </a:ext>
                </a:extLst>
              </p:cNvPr>
              <p:cNvGrpSpPr/>
              <p:nvPr/>
            </p:nvGrpSpPr>
            <p:grpSpPr>
              <a:xfrm>
                <a:off x="6574997" y="999092"/>
                <a:ext cx="964131" cy="137160"/>
                <a:chOff x="6574997" y="999430"/>
                <a:chExt cx="964131" cy="137160"/>
              </a:xfrm>
            </p:grpSpPr>
            <p:sp>
              <p:nvSpPr>
                <p:cNvPr id="18" name="Rectangle 17">
                  <a:extLst>
                    <a:ext uri="{FF2B5EF4-FFF2-40B4-BE49-F238E27FC236}">
                      <a16:creationId xmlns:a16="http://schemas.microsoft.com/office/drawing/2014/main" id="{84904C2A-2FED-F5BC-F85D-F822234F2D51}"/>
                    </a:ext>
                  </a:extLst>
                </p:cNvPr>
                <p:cNvSpPr>
                  <a:spLocks/>
                </p:cNvSpPr>
                <p:nvPr/>
              </p:nvSpPr>
              <p:spPr>
                <a:xfrm>
                  <a:off x="6574997" y="999430"/>
                  <a:ext cx="137160" cy="13716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0" name="TextBox 19">
                  <a:extLst>
                    <a:ext uri="{FF2B5EF4-FFF2-40B4-BE49-F238E27FC236}">
                      <a16:creationId xmlns:a16="http://schemas.microsoft.com/office/drawing/2014/main" id="{564D1828-2FE4-5FB9-2083-2BFF63E497C8}"/>
                    </a:ext>
                  </a:extLst>
                </p:cNvPr>
                <p:cNvSpPr txBox="1"/>
                <p:nvPr/>
              </p:nvSpPr>
              <p:spPr>
                <a:xfrm>
                  <a:off x="6807608"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13" name="Group 12">
                <a:extLst>
                  <a:ext uri="{FF2B5EF4-FFF2-40B4-BE49-F238E27FC236}">
                    <a16:creationId xmlns:a16="http://schemas.microsoft.com/office/drawing/2014/main" id="{6CFF2C57-BEED-AF9E-0285-D1494668713F}"/>
                  </a:ext>
                </a:extLst>
              </p:cNvPr>
              <p:cNvGrpSpPr/>
              <p:nvPr/>
            </p:nvGrpSpPr>
            <p:grpSpPr>
              <a:xfrm>
                <a:off x="10554793" y="999092"/>
                <a:ext cx="964132" cy="137160"/>
                <a:chOff x="10554793" y="999430"/>
                <a:chExt cx="964132" cy="137160"/>
              </a:xfrm>
            </p:grpSpPr>
            <p:sp>
              <p:nvSpPr>
                <p:cNvPr id="14" name="Rectangle 13">
                  <a:extLst>
                    <a:ext uri="{FF2B5EF4-FFF2-40B4-BE49-F238E27FC236}">
                      <a16:creationId xmlns:a16="http://schemas.microsoft.com/office/drawing/2014/main" id="{66E6A1D0-4BB0-A594-7658-B266D2672B47}"/>
                    </a:ext>
                  </a:extLst>
                </p:cNvPr>
                <p:cNvSpPr>
                  <a:spLocks/>
                </p:cNvSpPr>
                <p:nvPr/>
              </p:nvSpPr>
              <p:spPr>
                <a:xfrm>
                  <a:off x="10554793" y="999430"/>
                  <a:ext cx="137160" cy="13716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17" name="TextBox 16">
                  <a:extLst>
                    <a:ext uri="{FF2B5EF4-FFF2-40B4-BE49-F238E27FC236}">
                      <a16:creationId xmlns:a16="http://schemas.microsoft.com/office/drawing/2014/main" id="{600733DA-A2D6-6414-5337-D1D3E805FF34}"/>
                    </a:ext>
                  </a:extLst>
                </p:cNvPr>
                <p:cNvSpPr txBox="1"/>
                <p:nvPr/>
              </p:nvSpPr>
              <p:spPr>
                <a:xfrm>
                  <a:off x="10787405"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grpSp>
    </p:spTree>
    <p:extLst>
      <p:ext uri="{BB962C8B-B14F-4D97-AF65-F5344CB8AC3E}">
        <p14:creationId xmlns:p14="http://schemas.microsoft.com/office/powerpoint/2010/main" val="144870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 topics overview – black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7"/>
            <a:ext cx="11142158" cy="45610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2 topics overview – black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702655" y="2108081"/>
            <a:ext cx="640080" cy="548640"/>
          </a:xfrm>
          <a:prstGeom prst="rect">
            <a:avLst/>
          </a:prstGeom>
          <a:noFill/>
        </p:spPr>
        <p:txBody>
          <a:bodyPr tIns="0" bIns="0">
            <a:noAutofit/>
          </a:bodyPr>
          <a:lstStyle>
            <a:lvl1pPr marL="0" indent="0" algn="ctr">
              <a:lnSpc>
                <a:spcPct val="100000"/>
              </a:lnSpc>
              <a:buNone/>
              <a:defRPr sz="700" b="1" baseline="0">
                <a:solidFill>
                  <a:schemeClr val="bg1"/>
                </a:solidFill>
              </a:defRPr>
            </a:lvl1pPr>
          </a:lstStyle>
          <a:p>
            <a:r>
              <a:rPr lang="en-US"/>
              <a:t>Click to 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4376775"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8153298"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4376775" y="3797078"/>
            <a:ext cx="329184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8153298" y="3797078"/>
            <a:ext cx="329184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E739BDB-7C29-0043-B02A-3FC79BA295CB}"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412265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7922739"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9479178" y="2108081"/>
            <a:ext cx="640080" cy="548640"/>
          </a:xfrm>
          <a:prstGeom prst="rect">
            <a:avLst/>
          </a:prstGeom>
          <a:noFill/>
        </p:spPr>
        <p:txBody>
          <a:bodyPr tIns="0" b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1" baseline="0">
                <a:solidFill>
                  <a:schemeClr val="bg1"/>
                </a:solidFill>
              </a:defRPr>
            </a:lvl1pPr>
          </a:lstStyle>
          <a:p>
            <a:r>
              <a:rPr lang="en-US"/>
              <a:t>Click to add icon</a:t>
            </a:r>
          </a:p>
        </p:txBody>
      </p:sp>
      <p:sp>
        <p:nvSpPr>
          <p:cNvPr id="37" name="Text Placeholder 7">
            <a:extLst>
              <a:ext uri="{FF2B5EF4-FFF2-40B4-BE49-F238E27FC236}">
                <a16:creationId xmlns:a16="http://schemas.microsoft.com/office/drawing/2014/main" id="{62CDF611-6BA1-EB95-B8FC-48AC5E88AB2F}"/>
              </a:ext>
            </a:extLst>
          </p:cNvPr>
          <p:cNvSpPr>
            <a:spLocks noGrp="1"/>
          </p:cNvSpPr>
          <p:nvPr>
            <p:ph type="body" sz="quarter" idx="44" hasCustomPrompt="1"/>
          </p:nvPr>
        </p:nvSpPr>
        <p:spPr>
          <a:xfrm>
            <a:off x="768925" y="3002870"/>
            <a:ext cx="3123162" cy="488474"/>
          </a:xfrm>
          <a:prstGeom prst="rect">
            <a:avLst/>
          </a:prstGeom>
        </p:spPr>
        <p:txBody>
          <a:bodyPr tIns="0" bIns="0" anchor="t">
            <a:noAutofit/>
          </a:bodyPr>
          <a:lstStyle>
            <a:lvl1pPr marL="0" indent="0" algn="ctr">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Tree>
    <p:extLst>
      <p:ext uri="{BB962C8B-B14F-4D97-AF65-F5344CB8AC3E}">
        <p14:creationId xmlns:p14="http://schemas.microsoft.com/office/powerpoint/2010/main" val="520934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 topics overview – cream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7"/>
            <a:ext cx="11142158" cy="45610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2 topics overview – cream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702655" y="2108081"/>
            <a:ext cx="640080" cy="548640"/>
          </a:xfrm>
          <a:prstGeom prst="rect">
            <a:avLst/>
          </a:prstGeom>
          <a:noFill/>
        </p:spPr>
        <p:txBody>
          <a:bodyPr tIns="0">
            <a:noAutofit/>
          </a:bodyPr>
          <a:lstStyle>
            <a:lvl1pPr marL="0" indent="0" algn="ctr">
              <a:lnSpc>
                <a:spcPct val="100000"/>
              </a:lnSpc>
              <a:buNone/>
              <a:defRPr sz="700" b="0" baseline="0">
                <a:solidFill>
                  <a:schemeClr val="tx1"/>
                </a:solidFill>
              </a:defRPr>
            </a:lvl1pPr>
          </a:lstStyle>
          <a:p>
            <a:r>
              <a:rPr lang="en-US"/>
              <a:t>Click to 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4376775"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8153298"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4376775" y="3797078"/>
            <a:ext cx="3291840" cy="2039810"/>
          </a:xfrm>
          <a:prstGeom prst="rect">
            <a:avLst/>
          </a:prstGeom>
        </p:spPr>
        <p:txBody>
          <a:bodyPr vert="horz" lIns="0" tIns="0" rIns="0" bIns="0" rtlCol="0">
            <a:noAutofit/>
          </a:bodyPr>
          <a:lstStyle>
            <a:lvl1pPr>
              <a:defRPr lang="en-US" sz="11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8153298" y="3797078"/>
            <a:ext cx="3291840" cy="2039810"/>
          </a:xfrm>
          <a:prstGeom prst="rect">
            <a:avLst/>
          </a:prstGeom>
        </p:spPr>
        <p:txBody>
          <a:bodyPr vert="horz" lIns="0" tIns="0" rIns="0" bIns="0" rtlCol="0">
            <a:noAutofit/>
          </a:bodyPr>
          <a:lstStyle>
            <a:lvl1pPr>
              <a:defRPr lang="en-US" sz="11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FF63D08D-C2F9-0B43-9BB6-34DF4108DF32}"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412265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7922739"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9479178"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tx1"/>
                </a:solidFill>
              </a:defRPr>
            </a:lvl1pPr>
          </a:lstStyle>
          <a:p>
            <a:r>
              <a:rPr lang="en-US"/>
              <a:t>Click to add icon</a:t>
            </a:r>
          </a:p>
        </p:txBody>
      </p:sp>
      <p:sp>
        <p:nvSpPr>
          <p:cNvPr id="37" name="Text Placeholder 7">
            <a:extLst>
              <a:ext uri="{FF2B5EF4-FFF2-40B4-BE49-F238E27FC236}">
                <a16:creationId xmlns:a16="http://schemas.microsoft.com/office/drawing/2014/main" id="{62CDF611-6BA1-EB95-B8FC-48AC5E88AB2F}"/>
              </a:ext>
            </a:extLst>
          </p:cNvPr>
          <p:cNvSpPr>
            <a:spLocks noGrp="1"/>
          </p:cNvSpPr>
          <p:nvPr>
            <p:ph type="body" sz="quarter" idx="44" hasCustomPrompt="1"/>
          </p:nvPr>
        </p:nvSpPr>
        <p:spPr>
          <a:xfrm>
            <a:off x="768925" y="3002870"/>
            <a:ext cx="3123162" cy="488474"/>
          </a:xfrm>
          <a:prstGeom prst="rect">
            <a:avLst/>
          </a:prstGeom>
        </p:spPr>
        <p:txBody>
          <a:bodyPr tIns="0" bIns="0" anchor="t">
            <a:noAutofit/>
          </a:bodyPr>
          <a:lstStyle>
            <a:lvl1pPr marL="0" indent="0" algn="ctr">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Tree>
    <p:extLst>
      <p:ext uri="{BB962C8B-B14F-4D97-AF65-F5344CB8AC3E}">
        <p14:creationId xmlns:p14="http://schemas.microsoft.com/office/powerpoint/2010/main" val="7273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 Topics Overvie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7"/>
            <a:ext cx="11142158" cy="45610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8" name="Picture Placeholder 3">
            <a:extLst>
              <a:ext uri="{FF2B5EF4-FFF2-40B4-BE49-F238E27FC236}">
                <a16:creationId xmlns:a16="http://schemas.microsoft.com/office/drawing/2014/main" id="{9C612676-DCCE-0861-CF1D-E7CA58F35959}"/>
              </a:ext>
            </a:extLst>
          </p:cNvPr>
          <p:cNvSpPr>
            <a:spLocks noGrp="1"/>
          </p:cNvSpPr>
          <p:nvPr>
            <p:ph type="pic" sz="quarter" idx="45" hasCustomPrompt="1"/>
          </p:nvPr>
        </p:nvSpPr>
        <p:spPr>
          <a:xfrm>
            <a:off x="4376823" y="2108081"/>
            <a:ext cx="640080" cy="548640"/>
          </a:xfrm>
          <a:prstGeom prst="rect">
            <a:avLst/>
          </a:prstGeom>
          <a:noFill/>
        </p:spPr>
        <p:txBody>
          <a:bodyPr tIns="91440">
            <a:noAutofit/>
          </a:bodyPr>
          <a:lstStyle>
            <a:lvl1pPr marL="0" indent="0" algn="ctr">
              <a:buNone/>
              <a:defRPr sz="1200" b="1" baseline="0">
                <a:solidFill>
                  <a:schemeClr val="bg1"/>
                </a:solidFill>
              </a:defRPr>
            </a:lvl1pPr>
          </a:lstStyle>
          <a:p>
            <a:r>
              <a:rPr lang="en-US"/>
              <a:t>Click to </a:t>
            </a:r>
            <a:br>
              <a:rPr lang="en-US"/>
            </a:br>
            <a:r>
              <a:rPr lang="en-US"/>
              <a:t>add icon</a:t>
            </a:r>
          </a:p>
        </p:txBody>
      </p:sp>
      <p:sp>
        <p:nvSpPr>
          <p:cNvPr id="9" name="Text Placeholder 7">
            <a:extLst>
              <a:ext uri="{FF2B5EF4-FFF2-40B4-BE49-F238E27FC236}">
                <a16:creationId xmlns:a16="http://schemas.microsoft.com/office/drawing/2014/main" id="{8E5E3A91-AB78-B6A1-9BD8-74504AF070C5}"/>
              </a:ext>
            </a:extLst>
          </p:cNvPr>
          <p:cNvSpPr>
            <a:spLocks noGrp="1"/>
          </p:cNvSpPr>
          <p:nvPr>
            <p:ph type="body" sz="quarter" idx="46" hasCustomPrompt="1"/>
          </p:nvPr>
        </p:nvSpPr>
        <p:spPr>
          <a:xfrm>
            <a:off x="3553863"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0" name="Text Placeholder 8">
            <a:extLst>
              <a:ext uri="{FF2B5EF4-FFF2-40B4-BE49-F238E27FC236}">
                <a16:creationId xmlns:a16="http://schemas.microsoft.com/office/drawing/2014/main" id="{D8511E2F-6875-850E-B211-CFCFC8979965}"/>
              </a:ext>
            </a:extLst>
          </p:cNvPr>
          <p:cNvSpPr>
            <a:spLocks noGrp="1"/>
          </p:cNvSpPr>
          <p:nvPr>
            <p:ph type="body" sz="quarter" idx="47" hasCustomPrompt="1"/>
          </p:nvPr>
        </p:nvSpPr>
        <p:spPr>
          <a:xfrm>
            <a:off x="636402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11" name="Text Placeholder 9">
            <a:extLst>
              <a:ext uri="{FF2B5EF4-FFF2-40B4-BE49-F238E27FC236}">
                <a16:creationId xmlns:a16="http://schemas.microsoft.com/office/drawing/2014/main" id="{FAFF80EC-A35E-DF8F-A599-633717B1AF52}"/>
              </a:ext>
            </a:extLst>
          </p:cNvPr>
          <p:cNvSpPr>
            <a:spLocks noGrp="1"/>
          </p:cNvSpPr>
          <p:nvPr>
            <p:ph type="body" sz="quarter" idx="48" hasCustomPrompt="1"/>
          </p:nvPr>
        </p:nvSpPr>
        <p:spPr>
          <a:xfrm>
            <a:off x="9146644"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12" name="Text Placeholder 11">
            <a:extLst>
              <a:ext uri="{FF2B5EF4-FFF2-40B4-BE49-F238E27FC236}">
                <a16:creationId xmlns:a16="http://schemas.microsoft.com/office/drawing/2014/main" id="{CC0A5781-7FE7-FF2B-A967-E3DA8AA8A94A}"/>
              </a:ext>
            </a:extLst>
          </p:cNvPr>
          <p:cNvSpPr>
            <a:spLocks noGrp="1"/>
          </p:cNvSpPr>
          <p:nvPr>
            <p:ph type="body" sz="quarter" idx="49" hasCustomPrompt="1"/>
          </p:nvPr>
        </p:nvSpPr>
        <p:spPr>
          <a:xfrm>
            <a:off x="3553863" y="3797078"/>
            <a:ext cx="228600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3" name="Text Placeholder 12">
            <a:extLst>
              <a:ext uri="{FF2B5EF4-FFF2-40B4-BE49-F238E27FC236}">
                <a16:creationId xmlns:a16="http://schemas.microsoft.com/office/drawing/2014/main" id="{9F6390D9-0900-53E3-6010-2B91F87FD919}"/>
              </a:ext>
            </a:extLst>
          </p:cNvPr>
          <p:cNvSpPr>
            <a:spLocks noGrp="1"/>
          </p:cNvSpPr>
          <p:nvPr>
            <p:ph type="body" sz="quarter" idx="50" hasCustomPrompt="1"/>
          </p:nvPr>
        </p:nvSpPr>
        <p:spPr>
          <a:xfrm>
            <a:off x="6364028" y="3797078"/>
            <a:ext cx="228600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4" name="Text Placeholder 13">
            <a:extLst>
              <a:ext uri="{FF2B5EF4-FFF2-40B4-BE49-F238E27FC236}">
                <a16:creationId xmlns:a16="http://schemas.microsoft.com/office/drawing/2014/main" id="{D3322635-3FA9-FC7A-BF5A-FABFEE55BF00}"/>
              </a:ext>
            </a:extLst>
          </p:cNvPr>
          <p:cNvSpPr>
            <a:spLocks noGrp="1"/>
          </p:cNvSpPr>
          <p:nvPr>
            <p:ph type="body" sz="quarter" idx="51" hasCustomPrompt="1"/>
          </p:nvPr>
        </p:nvSpPr>
        <p:spPr>
          <a:xfrm>
            <a:off x="9146644" y="3797078"/>
            <a:ext cx="228600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cxnSp>
        <p:nvCxnSpPr>
          <p:cNvPr id="15" name="Straight Connector 14">
            <a:extLst>
              <a:ext uri="{FF2B5EF4-FFF2-40B4-BE49-F238E27FC236}">
                <a16:creationId xmlns:a16="http://schemas.microsoft.com/office/drawing/2014/main" id="{67B4384B-EB58-DFF4-D58F-C2392425C236}"/>
              </a:ext>
            </a:extLst>
          </p:cNvPr>
          <p:cNvCxnSpPr>
            <a:cxnSpLocks/>
          </p:cNvCxnSpPr>
          <p:nvPr userDrawn="1"/>
        </p:nvCxnSpPr>
        <p:spPr>
          <a:xfrm>
            <a:off x="327940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3A49951-109F-95C6-78D1-A293DC17A862}"/>
              </a:ext>
            </a:extLst>
          </p:cNvPr>
          <p:cNvCxnSpPr>
            <a:cxnSpLocks/>
          </p:cNvCxnSpPr>
          <p:nvPr userDrawn="1"/>
        </p:nvCxnSpPr>
        <p:spPr>
          <a:xfrm>
            <a:off x="6110464"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7A271B6-09C4-186C-1C8C-B1ED07ED859E}"/>
              </a:ext>
            </a:extLst>
          </p:cNvPr>
          <p:cNvCxnSpPr>
            <a:cxnSpLocks/>
          </p:cNvCxnSpPr>
          <p:nvPr userDrawn="1"/>
        </p:nvCxnSpPr>
        <p:spPr>
          <a:xfrm>
            <a:off x="890359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7" name="Picture Placeholder 3">
            <a:extLst>
              <a:ext uri="{FF2B5EF4-FFF2-40B4-BE49-F238E27FC236}">
                <a16:creationId xmlns:a16="http://schemas.microsoft.com/office/drawing/2014/main" id="{D56A4E3A-5FD3-C03D-D80B-DE77EED9FA3B}"/>
              </a:ext>
            </a:extLst>
          </p:cNvPr>
          <p:cNvSpPr>
            <a:spLocks noGrp="1" noChangeAspect="1"/>
          </p:cNvSpPr>
          <p:nvPr>
            <p:ph type="pic" sz="quarter" idx="52" hasCustomPrompt="1"/>
          </p:nvPr>
        </p:nvSpPr>
        <p:spPr>
          <a:xfrm>
            <a:off x="7186988"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bg1"/>
                </a:solidFill>
              </a:defRPr>
            </a:lvl1pPr>
          </a:lstStyle>
          <a:p>
            <a:r>
              <a:rPr lang="en-US"/>
              <a:t>Click to </a:t>
            </a:r>
            <a:br>
              <a:rPr lang="en-US"/>
            </a:br>
            <a:r>
              <a:rPr lang="en-US"/>
              <a:t>add icon</a:t>
            </a:r>
          </a:p>
        </p:txBody>
      </p:sp>
      <p:sp>
        <p:nvSpPr>
          <p:cNvPr id="29" name="Picture Placeholder 3">
            <a:extLst>
              <a:ext uri="{FF2B5EF4-FFF2-40B4-BE49-F238E27FC236}">
                <a16:creationId xmlns:a16="http://schemas.microsoft.com/office/drawing/2014/main" id="{6E97DAE4-E448-D4DF-407D-4DC0417178DE}"/>
              </a:ext>
            </a:extLst>
          </p:cNvPr>
          <p:cNvSpPr>
            <a:spLocks noGrp="1" noChangeAspect="1"/>
          </p:cNvSpPr>
          <p:nvPr>
            <p:ph type="pic" sz="quarter" idx="53" hasCustomPrompt="1"/>
          </p:nvPr>
        </p:nvSpPr>
        <p:spPr>
          <a:xfrm>
            <a:off x="9969604"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bg1"/>
                </a:solidFill>
              </a:defRPr>
            </a:lvl1pPr>
          </a:lstStyle>
          <a:p>
            <a:r>
              <a:rPr lang="en-US"/>
              <a:t>Click to </a:t>
            </a:r>
            <a:br>
              <a:rPr lang="en-US"/>
            </a:br>
            <a:r>
              <a:rPr lang="en-US"/>
              <a:t>add icon</a:t>
            </a:r>
          </a:p>
        </p:txBody>
      </p:sp>
      <p:sp>
        <p:nvSpPr>
          <p:cNvPr id="30" name="Text Placeholder 7">
            <a:extLst>
              <a:ext uri="{FF2B5EF4-FFF2-40B4-BE49-F238E27FC236}">
                <a16:creationId xmlns:a16="http://schemas.microsoft.com/office/drawing/2014/main" id="{2E6D4F3A-1F7A-7672-390F-8364041FF2B5}"/>
              </a:ext>
            </a:extLst>
          </p:cNvPr>
          <p:cNvSpPr>
            <a:spLocks noGrp="1"/>
          </p:cNvSpPr>
          <p:nvPr>
            <p:ph type="body" sz="quarter" idx="54" hasCustomPrompt="1"/>
          </p:nvPr>
        </p:nvSpPr>
        <p:spPr>
          <a:xfrm>
            <a:off x="781758" y="3002870"/>
            <a:ext cx="2286000" cy="488474"/>
          </a:xfrm>
          <a:prstGeom prst="rect">
            <a:avLst/>
          </a:prstGeom>
        </p:spPr>
        <p:txBody>
          <a:bodyPr tIns="0" bIns="0" anchor="t">
            <a:noAutofit/>
          </a:bodyPr>
          <a:lstStyle>
            <a:lvl1pPr marL="0" indent="0" algn="ctr">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3 topics overview</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B2EB3BD2-81F5-2344-B6DE-9122789821B8}"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64037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 topics overview – cream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8"/>
            <a:ext cx="11142158" cy="4561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3 topics overview – cream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4376823" y="2108081"/>
            <a:ext cx="640080" cy="548640"/>
          </a:xfrm>
          <a:prstGeom prst="rect">
            <a:avLst/>
          </a:prstGeom>
          <a:noFill/>
        </p:spPr>
        <p:txBody>
          <a:bodyPr tIns="91440">
            <a:noAutofit/>
          </a:bodyPr>
          <a:lstStyle>
            <a:lvl1pPr marL="0" indent="0" algn="ctr">
              <a:buNone/>
              <a:defRPr sz="1200" b="1" baseline="0">
                <a:solidFill>
                  <a:schemeClr val="tx1"/>
                </a:solidFill>
              </a:defRPr>
            </a:lvl1pPr>
          </a:lstStyle>
          <a:p>
            <a:r>
              <a:rPr lang="en-US"/>
              <a:t>Click to </a:t>
            </a:r>
            <a:br>
              <a:rPr lang="en-US"/>
            </a:br>
            <a:r>
              <a:rPr lang="en-US"/>
              <a:t>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3553863"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636402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9146644"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3553863" y="3797078"/>
            <a:ext cx="2286000" cy="2039810"/>
          </a:xfrm>
          <a:prstGeom prst="rect">
            <a:avLst/>
          </a:prstGeom>
        </p:spPr>
        <p:txBody>
          <a:bodyPr vert="horz" lIns="0" tIns="0" rIns="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6364028" y="3797078"/>
            <a:ext cx="2286000" cy="2039810"/>
          </a:xfrm>
          <a:prstGeom prst="rect">
            <a:avLst/>
          </a:prstGeom>
        </p:spPr>
        <p:txBody>
          <a:bodyPr vert="horz" lIns="0" tIns="0" rIns="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9146644" y="3797078"/>
            <a:ext cx="2286000" cy="2039810"/>
          </a:xfrm>
          <a:prstGeom prst="rect">
            <a:avLst/>
          </a:prstGeom>
        </p:spPr>
        <p:txBody>
          <a:bodyPr vert="horz" lIns="0" tIns="0" rIns="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D853064-BFD7-EB46-B356-7163598CBAB4}"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327940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6110464"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59171BF-1FB1-5225-DD35-BC2E8F91D28F}"/>
              </a:ext>
            </a:extLst>
          </p:cNvPr>
          <p:cNvCxnSpPr>
            <a:cxnSpLocks/>
          </p:cNvCxnSpPr>
          <p:nvPr/>
        </p:nvCxnSpPr>
        <p:spPr>
          <a:xfrm>
            <a:off x="890359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7186988"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tx1"/>
                </a:solidFill>
              </a:defRPr>
            </a:lvl1pPr>
          </a:lstStyle>
          <a:p>
            <a:r>
              <a:rPr lang="en-US"/>
              <a:t>Click to </a:t>
            </a:r>
            <a:br>
              <a:rPr lang="en-US"/>
            </a:br>
            <a:r>
              <a:rPr lang="en-US"/>
              <a:t>add icon</a:t>
            </a:r>
          </a:p>
        </p:txBody>
      </p:sp>
      <p:sp>
        <p:nvSpPr>
          <p:cNvPr id="34" name="Picture Placeholder 3">
            <a:extLst>
              <a:ext uri="{FF2B5EF4-FFF2-40B4-BE49-F238E27FC236}">
                <a16:creationId xmlns:a16="http://schemas.microsoft.com/office/drawing/2014/main" id="{E8F6F5BB-7B95-7A64-7C03-40769C2325B7}"/>
              </a:ext>
            </a:extLst>
          </p:cNvPr>
          <p:cNvSpPr>
            <a:spLocks noGrp="1" noChangeAspect="1"/>
          </p:cNvSpPr>
          <p:nvPr>
            <p:ph type="pic" sz="quarter" idx="43" hasCustomPrompt="1"/>
          </p:nvPr>
        </p:nvSpPr>
        <p:spPr>
          <a:xfrm>
            <a:off x="9969604"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tx1"/>
                </a:solidFill>
              </a:defRPr>
            </a:lvl1pPr>
          </a:lstStyle>
          <a:p>
            <a:r>
              <a:rPr lang="en-US"/>
              <a:t>Click to </a:t>
            </a:r>
            <a:br>
              <a:rPr lang="en-US"/>
            </a:br>
            <a:r>
              <a:rPr lang="en-US"/>
              <a:t>add icon</a:t>
            </a:r>
          </a:p>
        </p:txBody>
      </p:sp>
      <p:sp>
        <p:nvSpPr>
          <p:cNvPr id="37" name="Text Placeholder 7">
            <a:extLst>
              <a:ext uri="{FF2B5EF4-FFF2-40B4-BE49-F238E27FC236}">
                <a16:creationId xmlns:a16="http://schemas.microsoft.com/office/drawing/2014/main" id="{62CDF611-6BA1-EB95-B8FC-48AC5E88AB2F}"/>
              </a:ext>
            </a:extLst>
          </p:cNvPr>
          <p:cNvSpPr>
            <a:spLocks noGrp="1"/>
          </p:cNvSpPr>
          <p:nvPr>
            <p:ph type="body" sz="quarter" idx="44" hasCustomPrompt="1"/>
          </p:nvPr>
        </p:nvSpPr>
        <p:spPr>
          <a:xfrm>
            <a:off x="781758" y="3002870"/>
            <a:ext cx="2286000" cy="488474"/>
          </a:xfrm>
          <a:prstGeom prst="rect">
            <a:avLst/>
          </a:prstGeom>
        </p:spPr>
        <p:txBody>
          <a:bodyPr tIns="0" bIns="0" anchor="t">
            <a:noAutofit/>
          </a:bodyPr>
          <a:lstStyle>
            <a:lvl1pPr marL="0" indent="0" algn="ctr">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Tree>
    <p:extLst>
      <p:ext uri="{BB962C8B-B14F-4D97-AF65-F5344CB8AC3E}">
        <p14:creationId xmlns:p14="http://schemas.microsoft.com/office/powerpoint/2010/main" val="216878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 topics overview – black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7"/>
            <a:ext cx="11142158" cy="45610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400">
              <a:solidFill>
                <a:schemeClr val="tx1"/>
              </a:solidFill>
            </a:endParaRPr>
          </a:p>
        </p:txBody>
      </p:sp>
      <p:sp>
        <p:nvSpPr>
          <p:cNvPr id="8" name="Picture Placeholder 3">
            <a:extLst>
              <a:ext uri="{FF2B5EF4-FFF2-40B4-BE49-F238E27FC236}">
                <a16:creationId xmlns:a16="http://schemas.microsoft.com/office/drawing/2014/main" id="{97741FE0-753B-09BF-8FFF-8B503D8AA7A2}"/>
              </a:ext>
            </a:extLst>
          </p:cNvPr>
          <p:cNvSpPr>
            <a:spLocks noGrp="1"/>
          </p:cNvSpPr>
          <p:nvPr>
            <p:ph type="pic" sz="quarter" idx="47" hasCustomPrompt="1"/>
          </p:nvPr>
        </p:nvSpPr>
        <p:spPr>
          <a:xfrm>
            <a:off x="4391158" y="2108081"/>
            <a:ext cx="640080" cy="548640"/>
          </a:xfrm>
          <a:prstGeom prst="rect">
            <a:avLst/>
          </a:prstGeom>
          <a:noFill/>
        </p:spPr>
        <p:txBody>
          <a:bodyPr tIns="0">
            <a:noAutofit/>
          </a:bodyPr>
          <a:lstStyle>
            <a:lvl1pPr marL="0" indent="0" algn="ctr">
              <a:lnSpc>
                <a:spcPct val="100000"/>
              </a:lnSpc>
              <a:buNone/>
              <a:defRPr sz="700" b="0" baseline="0">
                <a:solidFill>
                  <a:schemeClr val="bg1"/>
                </a:solidFill>
              </a:defRPr>
            </a:lvl1pPr>
          </a:lstStyle>
          <a:p>
            <a:r>
              <a:rPr lang="en-US"/>
              <a:t>Click to add icon</a:t>
            </a:r>
          </a:p>
        </p:txBody>
      </p:sp>
      <p:sp>
        <p:nvSpPr>
          <p:cNvPr id="9" name="Text Placeholder 7">
            <a:extLst>
              <a:ext uri="{FF2B5EF4-FFF2-40B4-BE49-F238E27FC236}">
                <a16:creationId xmlns:a16="http://schemas.microsoft.com/office/drawing/2014/main" id="{A5460945-2B51-9F18-FCCB-89F8DCE13BAE}"/>
              </a:ext>
            </a:extLst>
          </p:cNvPr>
          <p:cNvSpPr>
            <a:spLocks noGrp="1"/>
          </p:cNvSpPr>
          <p:nvPr>
            <p:ph type="body" sz="quarter" idx="48" hasCustomPrompt="1"/>
          </p:nvPr>
        </p:nvSpPr>
        <p:spPr>
          <a:xfrm>
            <a:off x="356819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0" name="Text Placeholder 8">
            <a:extLst>
              <a:ext uri="{FF2B5EF4-FFF2-40B4-BE49-F238E27FC236}">
                <a16:creationId xmlns:a16="http://schemas.microsoft.com/office/drawing/2014/main" id="{F1D7A913-33BF-EF9E-A215-31033B26EC20}"/>
              </a:ext>
            </a:extLst>
          </p:cNvPr>
          <p:cNvSpPr>
            <a:spLocks noGrp="1"/>
          </p:cNvSpPr>
          <p:nvPr>
            <p:ph type="body" sz="quarter" idx="49" hasCustomPrompt="1"/>
          </p:nvPr>
        </p:nvSpPr>
        <p:spPr>
          <a:xfrm>
            <a:off x="635875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1" name="Text Placeholder 9">
            <a:extLst>
              <a:ext uri="{FF2B5EF4-FFF2-40B4-BE49-F238E27FC236}">
                <a16:creationId xmlns:a16="http://schemas.microsoft.com/office/drawing/2014/main" id="{065EF440-758E-8F55-173D-7001807CC955}"/>
              </a:ext>
            </a:extLst>
          </p:cNvPr>
          <p:cNvSpPr>
            <a:spLocks noGrp="1"/>
          </p:cNvSpPr>
          <p:nvPr>
            <p:ph type="body" sz="quarter" idx="50" hasCustomPrompt="1"/>
          </p:nvPr>
        </p:nvSpPr>
        <p:spPr>
          <a:xfrm>
            <a:off x="9148171" y="3002870"/>
            <a:ext cx="2289246"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2" name="Text Placeholder 11">
            <a:extLst>
              <a:ext uri="{FF2B5EF4-FFF2-40B4-BE49-F238E27FC236}">
                <a16:creationId xmlns:a16="http://schemas.microsoft.com/office/drawing/2014/main" id="{547D4ED0-E7BB-AFFB-6031-DCCB66F4AA72}"/>
              </a:ext>
            </a:extLst>
          </p:cNvPr>
          <p:cNvSpPr>
            <a:spLocks noGrp="1"/>
          </p:cNvSpPr>
          <p:nvPr>
            <p:ph type="body" sz="quarter" idx="51" hasCustomPrompt="1"/>
          </p:nvPr>
        </p:nvSpPr>
        <p:spPr>
          <a:xfrm>
            <a:off x="3568198" y="3797078"/>
            <a:ext cx="2286000"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3" name="Text Placeholder 12">
            <a:extLst>
              <a:ext uri="{FF2B5EF4-FFF2-40B4-BE49-F238E27FC236}">
                <a16:creationId xmlns:a16="http://schemas.microsoft.com/office/drawing/2014/main" id="{0E0EF232-7398-36BA-D21B-48D47F43200B}"/>
              </a:ext>
            </a:extLst>
          </p:cNvPr>
          <p:cNvSpPr>
            <a:spLocks noGrp="1"/>
          </p:cNvSpPr>
          <p:nvPr>
            <p:ph type="body" sz="quarter" idx="52" hasCustomPrompt="1"/>
          </p:nvPr>
        </p:nvSpPr>
        <p:spPr>
          <a:xfrm>
            <a:off x="6354218" y="3797078"/>
            <a:ext cx="2286000"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4" name="Text Placeholder 13">
            <a:extLst>
              <a:ext uri="{FF2B5EF4-FFF2-40B4-BE49-F238E27FC236}">
                <a16:creationId xmlns:a16="http://schemas.microsoft.com/office/drawing/2014/main" id="{D0D04EE4-48C3-123C-7C55-F918BFE5B90D}"/>
              </a:ext>
            </a:extLst>
          </p:cNvPr>
          <p:cNvSpPr>
            <a:spLocks noGrp="1"/>
          </p:cNvSpPr>
          <p:nvPr>
            <p:ph type="body" sz="quarter" idx="53" hasCustomPrompt="1"/>
          </p:nvPr>
        </p:nvSpPr>
        <p:spPr>
          <a:xfrm>
            <a:off x="9148171" y="3797078"/>
            <a:ext cx="2289246"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grpSp>
        <p:nvGrpSpPr>
          <p:cNvPr id="15" name="Group 14">
            <a:extLst>
              <a:ext uri="{FF2B5EF4-FFF2-40B4-BE49-F238E27FC236}">
                <a16:creationId xmlns:a16="http://schemas.microsoft.com/office/drawing/2014/main" id="{473C9FCC-F829-257A-C888-E409BE29B11B}"/>
              </a:ext>
            </a:extLst>
          </p:cNvPr>
          <p:cNvGrpSpPr/>
          <p:nvPr userDrawn="1"/>
        </p:nvGrpSpPr>
        <p:grpSpPr>
          <a:xfrm>
            <a:off x="3308276" y="1980007"/>
            <a:ext cx="5595671" cy="3856881"/>
            <a:chOff x="3194473" y="1979629"/>
            <a:chExt cx="5796067" cy="3714161"/>
          </a:xfrm>
        </p:grpSpPr>
        <p:cxnSp>
          <p:nvCxnSpPr>
            <p:cNvPr id="18" name="Straight Connector 17">
              <a:extLst>
                <a:ext uri="{FF2B5EF4-FFF2-40B4-BE49-F238E27FC236}">
                  <a16:creationId xmlns:a16="http://schemas.microsoft.com/office/drawing/2014/main" id="{3459DBB7-C81F-74FE-4C42-A36D2935DB81}"/>
                </a:ext>
              </a:extLst>
            </p:cNvPr>
            <p:cNvCxnSpPr>
              <a:cxnSpLocks/>
            </p:cNvCxnSpPr>
            <p:nvPr/>
          </p:nvCxnSpPr>
          <p:spPr>
            <a:xfrm>
              <a:off x="3194473"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B7DC6D9-C009-96BD-D206-DCD722561BF7}"/>
                </a:ext>
              </a:extLst>
            </p:cNvPr>
            <p:cNvCxnSpPr>
              <a:cxnSpLocks/>
            </p:cNvCxnSpPr>
            <p:nvPr/>
          </p:nvCxnSpPr>
          <p:spPr>
            <a:xfrm>
              <a:off x="610357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8B338BD-9FAD-A5E6-85C2-52931A535151}"/>
                </a:ext>
              </a:extLst>
            </p:cNvPr>
            <p:cNvCxnSpPr>
              <a:cxnSpLocks/>
            </p:cNvCxnSpPr>
            <p:nvPr/>
          </p:nvCxnSpPr>
          <p:spPr>
            <a:xfrm>
              <a:off x="899054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9" name="Picture Placeholder 3">
            <a:extLst>
              <a:ext uri="{FF2B5EF4-FFF2-40B4-BE49-F238E27FC236}">
                <a16:creationId xmlns:a16="http://schemas.microsoft.com/office/drawing/2014/main" id="{FEAEC404-1C8F-E638-1F9F-652FF43F9AC6}"/>
              </a:ext>
            </a:extLst>
          </p:cNvPr>
          <p:cNvSpPr>
            <a:spLocks noGrp="1" noChangeAspect="1"/>
          </p:cNvSpPr>
          <p:nvPr>
            <p:ph type="pic" sz="quarter" idx="54" hasCustomPrompt="1"/>
          </p:nvPr>
        </p:nvSpPr>
        <p:spPr>
          <a:xfrm>
            <a:off x="7177178"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bg1"/>
                </a:solidFill>
              </a:defRPr>
            </a:lvl1pPr>
          </a:lstStyle>
          <a:p>
            <a:r>
              <a:rPr lang="en-US"/>
              <a:t>Click to add icon</a:t>
            </a:r>
          </a:p>
        </p:txBody>
      </p:sp>
      <p:sp>
        <p:nvSpPr>
          <p:cNvPr id="30" name="Picture Placeholder 3">
            <a:extLst>
              <a:ext uri="{FF2B5EF4-FFF2-40B4-BE49-F238E27FC236}">
                <a16:creationId xmlns:a16="http://schemas.microsoft.com/office/drawing/2014/main" id="{D7773C4A-7495-5A43-50DD-1F86C79E2D3D}"/>
              </a:ext>
            </a:extLst>
          </p:cNvPr>
          <p:cNvSpPr>
            <a:spLocks noGrp="1" noChangeAspect="1"/>
          </p:cNvSpPr>
          <p:nvPr>
            <p:ph type="pic" sz="quarter" idx="55" hasCustomPrompt="1"/>
          </p:nvPr>
        </p:nvSpPr>
        <p:spPr>
          <a:xfrm>
            <a:off x="9972754"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bg1"/>
                </a:solidFill>
              </a:defRPr>
            </a:lvl1pPr>
          </a:lstStyle>
          <a:p>
            <a:r>
              <a:rPr lang="en-US"/>
              <a:t>Click to add icon</a:t>
            </a:r>
          </a:p>
        </p:txBody>
      </p:sp>
      <p:sp>
        <p:nvSpPr>
          <p:cNvPr id="31" name="Picture Placeholder 3">
            <a:extLst>
              <a:ext uri="{FF2B5EF4-FFF2-40B4-BE49-F238E27FC236}">
                <a16:creationId xmlns:a16="http://schemas.microsoft.com/office/drawing/2014/main" id="{3AD4BA92-F560-555B-50D5-077C6DE504C7}"/>
              </a:ext>
            </a:extLst>
          </p:cNvPr>
          <p:cNvSpPr>
            <a:spLocks noGrp="1"/>
          </p:cNvSpPr>
          <p:nvPr>
            <p:ph type="pic" sz="quarter" idx="56" hasCustomPrompt="1"/>
          </p:nvPr>
        </p:nvSpPr>
        <p:spPr>
          <a:xfrm>
            <a:off x="1583622" y="2108081"/>
            <a:ext cx="640080" cy="548640"/>
          </a:xfrm>
          <a:prstGeom prst="rect">
            <a:avLst/>
          </a:prstGeom>
          <a:noFill/>
        </p:spPr>
        <p:txBody>
          <a:bodyPr tIns="0">
            <a:noAutofit/>
          </a:bodyPr>
          <a:lstStyle>
            <a:lvl1pPr marL="0" indent="0" algn="ctr">
              <a:lnSpc>
                <a:spcPct val="100000"/>
              </a:lnSpc>
              <a:buNone/>
              <a:defRPr sz="700" b="0" baseline="0">
                <a:solidFill>
                  <a:schemeClr val="bg1"/>
                </a:solidFill>
              </a:defRPr>
            </a:lvl1pPr>
          </a:lstStyle>
          <a:p>
            <a:r>
              <a:rPr lang="en-US"/>
              <a:t>Click to add icon</a:t>
            </a:r>
          </a:p>
        </p:txBody>
      </p:sp>
      <p:sp>
        <p:nvSpPr>
          <p:cNvPr id="33" name="Text Placeholder 7">
            <a:extLst>
              <a:ext uri="{FF2B5EF4-FFF2-40B4-BE49-F238E27FC236}">
                <a16:creationId xmlns:a16="http://schemas.microsoft.com/office/drawing/2014/main" id="{A8FE42A0-4EB1-6C48-928A-31A809AC3F58}"/>
              </a:ext>
            </a:extLst>
          </p:cNvPr>
          <p:cNvSpPr>
            <a:spLocks noGrp="1"/>
          </p:cNvSpPr>
          <p:nvPr>
            <p:ph type="body" sz="quarter" idx="57" hasCustomPrompt="1"/>
          </p:nvPr>
        </p:nvSpPr>
        <p:spPr>
          <a:xfrm>
            <a:off x="76066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36" name="Text Placeholder 11">
            <a:extLst>
              <a:ext uri="{FF2B5EF4-FFF2-40B4-BE49-F238E27FC236}">
                <a16:creationId xmlns:a16="http://schemas.microsoft.com/office/drawing/2014/main" id="{617D3FCF-E632-AE29-A69D-27A02192C57A}"/>
              </a:ext>
            </a:extLst>
          </p:cNvPr>
          <p:cNvSpPr>
            <a:spLocks noGrp="1"/>
          </p:cNvSpPr>
          <p:nvPr>
            <p:ph type="body" sz="quarter" idx="58" hasCustomPrompt="1"/>
          </p:nvPr>
        </p:nvSpPr>
        <p:spPr>
          <a:xfrm>
            <a:off x="760662" y="3797078"/>
            <a:ext cx="2286000"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topics overview – black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8A54EBD-7F7A-6441-9EB5-C36CA048D6C8}"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39484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 topics overview – cream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userDrawn="1"/>
        </p:nvSpPr>
        <p:spPr>
          <a:xfrm>
            <a:off x="533539" y="1573067"/>
            <a:ext cx="11142158" cy="45610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4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topics overview – cream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4391158" y="2108081"/>
            <a:ext cx="640080" cy="548640"/>
          </a:xfrm>
          <a:prstGeom prst="rect">
            <a:avLst/>
          </a:prstGeom>
          <a:noFill/>
        </p:spPr>
        <p:txBody>
          <a:bodyPr tIns="0">
            <a:noAutofit/>
          </a:bodyPr>
          <a:lstStyle>
            <a:lvl1pPr marL="0" indent="0" algn="ctr">
              <a:lnSpc>
                <a:spcPct val="100000"/>
              </a:lnSpc>
              <a:buNone/>
              <a:defRPr sz="700" b="0" baseline="0">
                <a:solidFill>
                  <a:schemeClr val="tx1"/>
                </a:solidFill>
              </a:defRPr>
            </a:lvl1pPr>
          </a:lstStyle>
          <a:p>
            <a:r>
              <a:rPr lang="en-US"/>
              <a:t>Click to 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356819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635875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9148171" y="3002870"/>
            <a:ext cx="2289246"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3568198" y="3797078"/>
            <a:ext cx="2286000"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6354218" y="3797078"/>
            <a:ext cx="2286000"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9148171" y="3797078"/>
            <a:ext cx="2289246"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1C8B1BF-8C93-8647-A624-D7017160A1C8}"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grpSp>
        <p:nvGrpSpPr>
          <p:cNvPr id="4" name="Group 3">
            <a:extLst>
              <a:ext uri="{FF2B5EF4-FFF2-40B4-BE49-F238E27FC236}">
                <a16:creationId xmlns:a16="http://schemas.microsoft.com/office/drawing/2014/main" id="{95D4B688-5E30-C837-D803-FFAB3F159E72}"/>
              </a:ext>
            </a:extLst>
          </p:cNvPr>
          <p:cNvGrpSpPr/>
          <p:nvPr userDrawn="1"/>
        </p:nvGrpSpPr>
        <p:grpSpPr>
          <a:xfrm>
            <a:off x="3308276" y="1980007"/>
            <a:ext cx="5595671" cy="3856881"/>
            <a:chOff x="3194473" y="1979629"/>
            <a:chExt cx="5796067" cy="3714161"/>
          </a:xfrm>
        </p:grpSpPr>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3194473"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610357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59171BF-1FB1-5225-DD35-BC2E8F91D28F}"/>
                </a:ext>
              </a:extLst>
            </p:cNvPr>
            <p:cNvCxnSpPr>
              <a:cxnSpLocks/>
            </p:cNvCxnSpPr>
            <p:nvPr/>
          </p:nvCxnSpPr>
          <p:spPr>
            <a:xfrm>
              <a:off x="899054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7177178"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tx1"/>
                </a:solidFill>
              </a:defRPr>
            </a:lvl1pPr>
          </a:lstStyle>
          <a:p>
            <a:r>
              <a:rPr lang="en-US"/>
              <a:t>Click to add icon</a:t>
            </a:r>
          </a:p>
        </p:txBody>
      </p:sp>
      <p:sp>
        <p:nvSpPr>
          <p:cNvPr id="34" name="Picture Placeholder 3">
            <a:extLst>
              <a:ext uri="{FF2B5EF4-FFF2-40B4-BE49-F238E27FC236}">
                <a16:creationId xmlns:a16="http://schemas.microsoft.com/office/drawing/2014/main" id="{E8F6F5BB-7B95-7A64-7C03-40769C2325B7}"/>
              </a:ext>
            </a:extLst>
          </p:cNvPr>
          <p:cNvSpPr>
            <a:spLocks noGrp="1" noChangeAspect="1"/>
          </p:cNvSpPr>
          <p:nvPr>
            <p:ph type="pic" sz="quarter" idx="43" hasCustomPrompt="1"/>
          </p:nvPr>
        </p:nvSpPr>
        <p:spPr>
          <a:xfrm>
            <a:off x="9972754"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tx1"/>
                </a:solidFill>
              </a:defRPr>
            </a:lvl1pPr>
          </a:lstStyle>
          <a:p>
            <a:r>
              <a:rPr lang="en-US"/>
              <a:t>Click to add icon</a:t>
            </a:r>
          </a:p>
        </p:txBody>
      </p:sp>
      <p:sp>
        <p:nvSpPr>
          <p:cNvPr id="44" name="Picture Placeholder 3">
            <a:extLst>
              <a:ext uri="{FF2B5EF4-FFF2-40B4-BE49-F238E27FC236}">
                <a16:creationId xmlns:a16="http://schemas.microsoft.com/office/drawing/2014/main" id="{4E422F0C-EFCE-3F9D-20E1-6116E59BFB1E}"/>
              </a:ext>
            </a:extLst>
          </p:cNvPr>
          <p:cNvSpPr>
            <a:spLocks noGrp="1"/>
          </p:cNvSpPr>
          <p:nvPr>
            <p:ph type="pic" sz="quarter" idx="44" hasCustomPrompt="1"/>
          </p:nvPr>
        </p:nvSpPr>
        <p:spPr>
          <a:xfrm>
            <a:off x="1583622" y="2108081"/>
            <a:ext cx="640080" cy="548640"/>
          </a:xfrm>
          <a:prstGeom prst="rect">
            <a:avLst/>
          </a:prstGeom>
          <a:noFill/>
        </p:spPr>
        <p:txBody>
          <a:bodyPr tIns="0">
            <a:noAutofit/>
          </a:bodyPr>
          <a:lstStyle>
            <a:lvl1pPr marL="0" indent="0" algn="ctr">
              <a:lnSpc>
                <a:spcPct val="100000"/>
              </a:lnSpc>
              <a:buNone/>
              <a:defRPr sz="700" b="0" baseline="0">
                <a:solidFill>
                  <a:schemeClr val="tx1"/>
                </a:solidFill>
              </a:defRPr>
            </a:lvl1pPr>
          </a:lstStyle>
          <a:p>
            <a:r>
              <a:rPr lang="en-US"/>
              <a:t>Click to add icon</a:t>
            </a:r>
          </a:p>
        </p:txBody>
      </p:sp>
      <p:sp>
        <p:nvSpPr>
          <p:cNvPr id="45" name="Text Placeholder 7">
            <a:extLst>
              <a:ext uri="{FF2B5EF4-FFF2-40B4-BE49-F238E27FC236}">
                <a16:creationId xmlns:a16="http://schemas.microsoft.com/office/drawing/2014/main" id="{125B8882-4F3E-1100-DA5C-0974F3D609AC}"/>
              </a:ext>
            </a:extLst>
          </p:cNvPr>
          <p:cNvSpPr>
            <a:spLocks noGrp="1"/>
          </p:cNvSpPr>
          <p:nvPr>
            <p:ph type="body" sz="quarter" idx="45" hasCustomPrompt="1"/>
          </p:nvPr>
        </p:nvSpPr>
        <p:spPr>
          <a:xfrm>
            <a:off x="76066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46" name="Text Placeholder 11">
            <a:extLst>
              <a:ext uri="{FF2B5EF4-FFF2-40B4-BE49-F238E27FC236}">
                <a16:creationId xmlns:a16="http://schemas.microsoft.com/office/drawing/2014/main" id="{1FFE5FBF-96D0-B3BE-DAB3-6A9436DCCE07}"/>
              </a:ext>
            </a:extLst>
          </p:cNvPr>
          <p:cNvSpPr>
            <a:spLocks noGrp="1"/>
          </p:cNvSpPr>
          <p:nvPr>
            <p:ph type="body" sz="quarter" idx="46" hasCustomPrompt="1"/>
          </p:nvPr>
        </p:nvSpPr>
        <p:spPr>
          <a:xfrm>
            <a:off x="760662" y="3797078"/>
            <a:ext cx="2286000"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Tree>
    <p:extLst>
      <p:ext uri="{BB962C8B-B14F-4D97-AF65-F5344CB8AC3E}">
        <p14:creationId xmlns:p14="http://schemas.microsoft.com/office/powerpoint/2010/main" val="167195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 boxes + Icons (black)">
    <p:spTree>
      <p:nvGrpSpPr>
        <p:cNvPr id="1" name=""/>
        <p:cNvGrpSpPr/>
        <p:nvPr/>
      </p:nvGrpSpPr>
      <p:grpSpPr>
        <a:xfrm>
          <a:off x="0" y="0"/>
          <a:ext cx="0" cy="0"/>
          <a:chOff x="0" y="0"/>
          <a:chExt cx="0" cy="0"/>
        </a:xfrm>
      </p:grpSpPr>
      <p:sp>
        <p:nvSpPr>
          <p:cNvPr id="57" name="Text Placeholder 9">
            <a:extLst>
              <a:ext uri="{FF2B5EF4-FFF2-40B4-BE49-F238E27FC236}">
                <a16:creationId xmlns:a16="http://schemas.microsoft.com/office/drawing/2014/main" id="{337202D7-3484-7116-1949-B52573DBB48F}"/>
              </a:ext>
            </a:extLst>
          </p:cNvPr>
          <p:cNvSpPr>
            <a:spLocks noGrp="1"/>
          </p:cNvSpPr>
          <p:nvPr>
            <p:ph type="body" sz="quarter" idx="67" hasCustomPrompt="1"/>
          </p:nvPr>
        </p:nvSpPr>
        <p:spPr>
          <a:xfrm>
            <a:off x="9126904"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5" name="Text Placeholder 9">
            <a:extLst>
              <a:ext uri="{FF2B5EF4-FFF2-40B4-BE49-F238E27FC236}">
                <a16:creationId xmlns:a16="http://schemas.microsoft.com/office/drawing/2014/main" id="{2655083F-BFD3-6B5A-277A-9D5B03612119}"/>
              </a:ext>
            </a:extLst>
          </p:cNvPr>
          <p:cNvSpPr>
            <a:spLocks noGrp="1"/>
          </p:cNvSpPr>
          <p:nvPr>
            <p:ph type="body" sz="quarter" idx="65" hasCustomPrompt="1"/>
          </p:nvPr>
        </p:nvSpPr>
        <p:spPr>
          <a:xfrm>
            <a:off x="6258759"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49" name="Text Placeholder 9">
            <a:extLst>
              <a:ext uri="{FF2B5EF4-FFF2-40B4-BE49-F238E27FC236}">
                <a16:creationId xmlns:a16="http://schemas.microsoft.com/office/drawing/2014/main" id="{FEA2D67F-C91D-B705-DA2B-E05F6F7490B2}"/>
              </a:ext>
            </a:extLst>
          </p:cNvPr>
          <p:cNvSpPr>
            <a:spLocks noGrp="1"/>
          </p:cNvSpPr>
          <p:nvPr>
            <p:ph type="body" sz="quarter" idx="63" hasCustomPrompt="1"/>
          </p:nvPr>
        </p:nvSpPr>
        <p:spPr>
          <a:xfrm>
            <a:off x="3392742"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10" name="Text Placeholder 9">
            <a:extLst>
              <a:ext uri="{FF2B5EF4-FFF2-40B4-BE49-F238E27FC236}">
                <a16:creationId xmlns:a16="http://schemas.microsoft.com/office/drawing/2014/main" id="{64728293-9813-258F-553B-C282060C0D2F}"/>
              </a:ext>
            </a:extLst>
          </p:cNvPr>
          <p:cNvSpPr>
            <a:spLocks noGrp="1"/>
          </p:cNvSpPr>
          <p:nvPr>
            <p:ph type="body" sz="quarter" idx="55" hasCustomPrompt="1"/>
          </p:nvPr>
        </p:nvSpPr>
        <p:spPr>
          <a:xfrm>
            <a:off x="542457"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8" name="Text Placeholder 47">
            <a:extLst>
              <a:ext uri="{FF2B5EF4-FFF2-40B4-BE49-F238E27FC236}">
                <a16:creationId xmlns:a16="http://schemas.microsoft.com/office/drawing/2014/main" id="{652D1336-5902-3CC0-6CFF-493CC621FF6B}"/>
              </a:ext>
            </a:extLst>
          </p:cNvPr>
          <p:cNvSpPr>
            <a:spLocks noGrp="1"/>
          </p:cNvSpPr>
          <p:nvPr>
            <p:ph type="body" sz="quarter" idx="68" hasCustomPrompt="1"/>
          </p:nvPr>
        </p:nvSpPr>
        <p:spPr>
          <a:xfrm>
            <a:off x="10072601"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6" name="Text Placeholder 47">
            <a:extLst>
              <a:ext uri="{FF2B5EF4-FFF2-40B4-BE49-F238E27FC236}">
                <a16:creationId xmlns:a16="http://schemas.microsoft.com/office/drawing/2014/main" id="{14BCBEFC-892E-D958-E337-B1D1B39A2CF0}"/>
              </a:ext>
            </a:extLst>
          </p:cNvPr>
          <p:cNvSpPr>
            <a:spLocks noGrp="1"/>
          </p:cNvSpPr>
          <p:nvPr>
            <p:ph type="body" sz="quarter" idx="66" hasCustomPrompt="1"/>
          </p:nvPr>
        </p:nvSpPr>
        <p:spPr>
          <a:xfrm>
            <a:off x="7204456"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4" name="Text Placeholder 47">
            <a:extLst>
              <a:ext uri="{FF2B5EF4-FFF2-40B4-BE49-F238E27FC236}">
                <a16:creationId xmlns:a16="http://schemas.microsoft.com/office/drawing/2014/main" id="{907F5581-848B-BB57-24F3-8B2A0C1D3F7E}"/>
              </a:ext>
            </a:extLst>
          </p:cNvPr>
          <p:cNvSpPr>
            <a:spLocks noGrp="1"/>
          </p:cNvSpPr>
          <p:nvPr>
            <p:ph type="body" sz="quarter" idx="64" hasCustomPrompt="1"/>
          </p:nvPr>
        </p:nvSpPr>
        <p:spPr>
          <a:xfrm>
            <a:off x="4338439"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48" name="Text Placeholder 47">
            <a:extLst>
              <a:ext uri="{FF2B5EF4-FFF2-40B4-BE49-F238E27FC236}">
                <a16:creationId xmlns:a16="http://schemas.microsoft.com/office/drawing/2014/main" id="{B84BC883-75FB-AD39-C777-DAA0C8940BDA}"/>
              </a:ext>
            </a:extLst>
          </p:cNvPr>
          <p:cNvSpPr>
            <a:spLocks noGrp="1"/>
          </p:cNvSpPr>
          <p:nvPr>
            <p:ph type="body" sz="quarter" idx="62" hasCustomPrompt="1"/>
          </p:nvPr>
        </p:nvSpPr>
        <p:spPr>
          <a:xfrm>
            <a:off x="1488154"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boxes + icons (black)</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42457" y="3934673"/>
            <a:ext cx="2492099"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396587"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278598"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44449"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C2FCEE20-714C-1F4C-9AD9-B9F43C94907A}"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50" name="Picture Placeholder 49">
            <a:extLst>
              <a:ext uri="{FF2B5EF4-FFF2-40B4-BE49-F238E27FC236}">
                <a16:creationId xmlns:a16="http://schemas.microsoft.com/office/drawing/2014/main" id="{8D88DD19-8C19-527D-3173-8B2B909D686E}"/>
              </a:ext>
            </a:extLst>
          </p:cNvPr>
          <p:cNvSpPr>
            <a:spLocks noGrp="1" noChangeAspect="1"/>
          </p:cNvSpPr>
          <p:nvPr>
            <p:ph type="pic" sz="quarter" idx="54" hasCustomPrompt="1"/>
          </p:nvPr>
        </p:nvSpPr>
        <p:spPr>
          <a:xfrm>
            <a:off x="1586585"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0" name="Picture Placeholder 49">
            <a:extLst>
              <a:ext uri="{FF2B5EF4-FFF2-40B4-BE49-F238E27FC236}">
                <a16:creationId xmlns:a16="http://schemas.microsoft.com/office/drawing/2014/main" id="{06918ECE-9808-CE13-4F2D-5270B03DD446}"/>
              </a:ext>
            </a:extLst>
          </p:cNvPr>
          <p:cNvSpPr>
            <a:spLocks noGrp="1" noChangeAspect="1"/>
          </p:cNvSpPr>
          <p:nvPr>
            <p:ph type="pic" sz="quarter" idx="56" hasCustomPrompt="1"/>
          </p:nvPr>
        </p:nvSpPr>
        <p:spPr>
          <a:xfrm>
            <a:off x="4436870"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2" name="Picture Placeholder 49">
            <a:extLst>
              <a:ext uri="{FF2B5EF4-FFF2-40B4-BE49-F238E27FC236}">
                <a16:creationId xmlns:a16="http://schemas.microsoft.com/office/drawing/2014/main" id="{7395BF2D-3E02-669C-2131-0BBD2119C0EE}"/>
              </a:ext>
            </a:extLst>
          </p:cNvPr>
          <p:cNvSpPr>
            <a:spLocks noGrp="1" noChangeAspect="1"/>
          </p:cNvSpPr>
          <p:nvPr>
            <p:ph type="pic" sz="quarter" idx="58" hasCustomPrompt="1"/>
          </p:nvPr>
        </p:nvSpPr>
        <p:spPr>
          <a:xfrm>
            <a:off x="7302887"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4" name="Picture Placeholder 49">
            <a:extLst>
              <a:ext uri="{FF2B5EF4-FFF2-40B4-BE49-F238E27FC236}">
                <a16:creationId xmlns:a16="http://schemas.microsoft.com/office/drawing/2014/main" id="{9BB70CC7-65FD-F58F-96D7-D6471D84E9E5}"/>
              </a:ext>
            </a:extLst>
          </p:cNvPr>
          <p:cNvSpPr>
            <a:spLocks noGrp="1" noChangeAspect="1"/>
          </p:cNvSpPr>
          <p:nvPr>
            <p:ph type="pic" sz="quarter" idx="60" hasCustomPrompt="1"/>
          </p:nvPr>
        </p:nvSpPr>
        <p:spPr>
          <a:xfrm>
            <a:off x="10171032"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Tree>
    <p:extLst>
      <p:ext uri="{BB962C8B-B14F-4D97-AF65-F5344CB8AC3E}">
        <p14:creationId xmlns:p14="http://schemas.microsoft.com/office/powerpoint/2010/main" val="566961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4 boxes + Icons (categorical)">
    <p:spTree>
      <p:nvGrpSpPr>
        <p:cNvPr id="1" name=""/>
        <p:cNvGrpSpPr/>
        <p:nvPr/>
      </p:nvGrpSpPr>
      <p:grpSpPr>
        <a:xfrm>
          <a:off x="0" y="0"/>
          <a:ext cx="0" cy="0"/>
          <a:chOff x="0" y="0"/>
          <a:chExt cx="0" cy="0"/>
        </a:xfrm>
      </p:grpSpPr>
      <p:sp>
        <p:nvSpPr>
          <p:cNvPr id="57" name="Text Placeholder 9">
            <a:extLst>
              <a:ext uri="{FF2B5EF4-FFF2-40B4-BE49-F238E27FC236}">
                <a16:creationId xmlns:a16="http://schemas.microsoft.com/office/drawing/2014/main" id="{337202D7-3484-7116-1949-B52573DBB48F}"/>
              </a:ext>
            </a:extLst>
          </p:cNvPr>
          <p:cNvSpPr>
            <a:spLocks noGrp="1"/>
          </p:cNvSpPr>
          <p:nvPr>
            <p:ph type="body" sz="quarter" idx="67" hasCustomPrompt="1"/>
          </p:nvPr>
        </p:nvSpPr>
        <p:spPr>
          <a:xfrm>
            <a:off x="9126904" y="2631859"/>
            <a:ext cx="2536459" cy="1057578"/>
          </a:xfrm>
          <a:solidFill>
            <a:schemeClr val="accent2"/>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5" name="Text Placeholder 9">
            <a:extLst>
              <a:ext uri="{FF2B5EF4-FFF2-40B4-BE49-F238E27FC236}">
                <a16:creationId xmlns:a16="http://schemas.microsoft.com/office/drawing/2014/main" id="{2655083F-BFD3-6B5A-277A-9D5B03612119}"/>
              </a:ext>
            </a:extLst>
          </p:cNvPr>
          <p:cNvSpPr>
            <a:spLocks noGrp="1"/>
          </p:cNvSpPr>
          <p:nvPr>
            <p:ph type="body" sz="quarter" idx="65" hasCustomPrompt="1"/>
          </p:nvPr>
        </p:nvSpPr>
        <p:spPr>
          <a:xfrm>
            <a:off x="6258759" y="2631859"/>
            <a:ext cx="2536459" cy="1057578"/>
          </a:xfrm>
          <a:solidFill>
            <a:schemeClr val="accent4"/>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49" name="Text Placeholder 9">
            <a:extLst>
              <a:ext uri="{FF2B5EF4-FFF2-40B4-BE49-F238E27FC236}">
                <a16:creationId xmlns:a16="http://schemas.microsoft.com/office/drawing/2014/main" id="{FEA2D67F-C91D-B705-DA2B-E05F6F7490B2}"/>
              </a:ext>
            </a:extLst>
          </p:cNvPr>
          <p:cNvSpPr>
            <a:spLocks noGrp="1"/>
          </p:cNvSpPr>
          <p:nvPr>
            <p:ph type="body" sz="quarter" idx="63" hasCustomPrompt="1"/>
          </p:nvPr>
        </p:nvSpPr>
        <p:spPr>
          <a:xfrm>
            <a:off x="3392742" y="2631859"/>
            <a:ext cx="2536459" cy="1057578"/>
          </a:xfrm>
          <a:solidFill>
            <a:schemeClr val="accent3"/>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10" name="Text Placeholder 9">
            <a:extLst>
              <a:ext uri="{FF2B5EF4-FFF2-40B4-BE49-F238E27FC236}">
                <a16:creationId xmlns:a16="http://schemas.microsoft.com/office/drawing/2014/main" id="{64728293-9813-258F-553B-C282060C0D2F}"/>
              </a:ext>
            </a:extLst>
          </p:cNvPr>
          <p:cNvSpPr>
            <a:spLocks noGrp="1"/>
          </p:cNvSpPr>
          <p:nvPr>
            <p:ph type="body" sz="quarter" idx="55" hasCustomPrompt="1"/>
          </p:nvPr>
        </p:nvSpPr>
        <p:spPr>
          <a:xfrm>
            <a:off x="542457" y="2631859"/>
            <a:ext cx="2536459" cy="1057578"/>
          </a:xfrm>
          <a:solidFill>
            <a:schemeClr val="accent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8" name="Text Placeholder 47">
            <a:extLst>
              <a:ext uri="{FF2B5EF4-FFF2-40B4-BE49-F238E27FC236}">
                <a16:creationId xmlns:a16="http://schemas.microsoft.com/office/drawing/2014/main" id="{652D1336-5902-3CC0-6CFF-493CC621FF6B}"/>
              </a:ext>
            </a:extLst>
          </p:cNvPr>
          <p:cNvSpPr>
            <a:spLocks noGrp="1"/>
          </p:cNvSpPr>
          <p:nvPr>
            <p:ph type="body" sz="quarter" idx="68" hasCustomPrompt="1"/>
          </p:nvPr>
        </p:nvSpPr>
        <p:spPr>
          <a:xfrm>
            <a:off x="10072601" y="2261114"/>
            <a:ext cx="642937" cy="642938"/>
          </a:xfrm>
          <a:prstGeom prst="ellipse">
            <a:avLst/>
          </a:prstGeom>
          <a:solidFill>
            <a:schemeClr val="accent2"/>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6" name="Text Placeholder 47">
            <a:extLst>
              <a:ext uri="{FF2B5EF4-FFF2-40B4-BE49-F238E27FC236}">
                <a16:creationId xmlns:a16="http://schemas.microsoft.com/office/drawing/2014/main" id="{14BCBEFC-892E-D958-E337-B1D1B39A2CF0}"/>
              </a:ext>
            </a:extLst>
          </p:cNvPr>
          <p:cNvSpPr>
            <a:spLocks noGrp="1"/>
          </p:cNvSpPr>
          <p:nvPr>
            <p:ph type="body" sz="quarter" idx="66" hasCustomPrompt="1"/>
          </p:nvPr>
        </p:nvSpPr>
        <p:spPr>
          <a:xfrm>
            <a:off x="7204456" y="2261114"/>
            <a:ext cx="642937" cy="642938"/>
          </a:xfrm>
          <a:prstGeom prst="ellipse">
            <a:avLst/>
          </a:prstGeom>
          <a:solidFill>
            <a:schemeClr val="accent4"/>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4" name="Text Placeholder 47">
            <a:extLst>
              <a:ext uri="{FF2B5EF4-FFF2-40B4-BE49-F238E27FC236}">
                <a16:creationId xmlns:a16="http://schemas.microsoft.com/office/drawing/2014/main" id="{907F5581-848B-BB57-24F3-8B2A0C1D3F7E}"/>
              </a:ext>
            </a:extLst>
          </p:cNvPr>
          <p:cNvSpPr>
            <a:spLocks noGrp="1"/>
          </p:cNvSpPr>
          <p:nvPr>
            <p:ph type="body" sz="quarter" idx="64" hasCustomPrompt="1"/>
          </p:nvPr>
        </p:nvSpPr>
        <p:spPr>
          <a:xfrm>
            <a:off x="4338439" y="2261114"/>
            <a:ext cx="642937" cy="642938"/>
          </a:xfrm>
          <a:prstGeom prst="ellipse">
            <a:avLst/>
          </a:prstGeom>
          <a:solidFill>
            <a:schemeClr val="accent3"/>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48" name="Text Placeholder 47">
            <a:extLst>
              <a:ext uri="{FF2B5EF4-FFF2-40B4-BE49-F238E27FC236}">
                <a16:creationId xmlns:a16="http://schemas.microsoft.com/office/drawing/2014/main" id="{B84BC883-75FB-AD39-C777-DAA0C8940BDA}"/>
              </a:ext>
            </a:extLst>
          </p:cNvPr>
          <p:cNvSpPr>
            <a:spLocks noGrp="1"/>
          </p:cNvSpPr>
          <p:nvPr>
            <p:ph type="body" sz="quarter" idx="62" hasCustomPrompt="1"/>
          </p:nvPr>
        </p:nvSpPr>
        <p:spPr>
          <a:xfrm>
            <a:off x="1488154" y="2261114"/>
            <a:ext cx="642937" cy="642938"/>
          </a:xfrm>
          <a:prstGeom prst="ellipse">
            <a:avLst/>
          </a:prstGeom>
          <a:solidFill>
            <a:schemeClr val="accent1"/>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boxes + icons (categorical)</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42457" y="3934673"/>
            <a:ext cx="2492099"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396587"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278598"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44449"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689544B3-E880-674C-83EE-001D8C4EB928}"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50" name="Picture Placeholder 49">
            <a:extLst>
              <a:ext uri="{FF2B5EF4-FFF2-40B4-BE49-F238E27FC236}">
                <a16:creationId xmlns:a16="http://schemas.microsoft.com/office/drawing/2014/main" id="{8D88DD19-8C19-527D-3173-8B2B909D686E}"/>
              </a:ext>
            </a:extLst>
          </p:cNvPr>
          <p:cNvSpPr>
            <a:spLocks noGrp="1" noChangeAspect="1"/>
          </p:cNvSpPr>
          <p:nvPr>
            <p:ph type="pic" sz="quarter" idx="54" hasCustomPrompt="1"/>
          </p:nvPr>
        </p:nvSpPr>
        <p:spPr>
          <a:xfrm>
            <a:off x="1586585"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0" name="Picture Placeholder 49">
            <a:extLst>
              <a:ext uri="{FF2B5EF4-FFF2-40B4-BE49-F238E27FC236}">
                <a16:creationId xmlns:a16="http://schemas.microsoft.com/office/drawing/2014/main" id="{06918ECE-9808-CE13-4F2D-5270B03DD446}"/>
              </a:ext>
            </a:extLst>
          </p:cNvPr>
          <p:cNvSpPr>
            <a:spLocks noGrp="1" noChangeAspect="1"/>
          </p:cNvSpPr>
          <p:nvPr>
            <p:ph type="pic" sz="quarter" idx="56" hasCustomPrompt="1"/>
          </p:nvPr>
        </p:nvSpPr>
        <p:spPr>
          <a:xfrm>
            <a:off x="4436870"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2" name="Picture Placeholder 49">
            <a:extLst>
              <a:ext uri="{FF2B5EF4-FFF2-40B4-BE49-F238E27FC236}">
                <a16:creationId xmlns:a16="http://schemas.microsoft.com/office/drawing/2014/main" id="{7395BF2D-3E02-669C-2131-0BBD2119C0EE}"/>
              </a:ext>
            </a:extLst>
          </p:cNvPr>
          <p:cNvSpPr>
            <a:spLocks noGrp="1" noChangeAspect="1"/>
          </p:cNvSpPr>
          <p:nvPr>
            <p:ph type="pic" sz="quarter" idx="58" hasCustomPrompt="1"/>
          </p:nvPr>
        </p:nvSpPr>
        <p:spPr>
          <a:xfrm>
            <a:off x="7302887"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4" name="Picture Placeholder 49">
            <a:extLst>
              <a:ext uri="{FF2B5EF4-FFF2-40B4-BE49-F238E27FC236}">
                <a16:creationId xmlns:a16="http://schemas.microsoft.com/office/drawing/2014/main" id="{9BB70CC7-65FD-F58F-96D7-D6471D84E9E5}"/>
              </a:ext>
            </a:extLst>
          </p:cNvPr>
          <p:cNvSpPr>
            <a:spLocks noGrp="1" noChangeAspect="1"/>
          </p:cNvSpPr>
          <p:nvPr>
            <p:ph type="pic" sz="quarter" idx="60" hasCustomPrompt="1"/>
          </p:nvPr>
        </p:nvSpPr>
        <p:spPr>
          <a:xfrm>
            <a:off x="10171032"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Tree>
    <p:extLst>
      <p:ext uri="{BB962C8B-B14F-4D97-AF65-F5344CB8AC3E}">
        <p14:creationId xmlns:p14="http://schemas.microsoft.com/office/powerpoint/2010/main" val="217936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 4 boxes + icons (sequential)">
    <p:spTree>
      <p:nvGrpSpPr>
        <p:cNvPr id="1" name=""/>
        <p:cNvGrpSpPr/>
        <p:nvPr/>
      </p:nvGrpSpPr>
      <p:grpSpPr>
        <a:xfrm>
          <a:off x="0" y="0"/>
          <a:ext cx="0" cy="0"/>
          <a:chOff x="0" y="0"/>
          <a:chExt cx="0" cy="0"/>
        </a:xfrm>
      </p:grpSpPr>
      <p:sp>
        <p:nvSpPr>
          <p:cNvPr id="57" name="Text Placeholder 9">
            <a:extLst>
              <a:ext uri="{FF2B5EF4-FFF2-40B4-BE49-F238E27FC236}">
                <a16:creationId xmlns:a16="http://schemas.microsoft.com/office/drawing/2014/main" id="{337202D7-3484-7116-1949-B52573DBB48F}"/>
              </a:ext>
            </a:extLst>
          </p:cNvPr>
          <p:cNvSpPr>
            <a:spLocks noGrp="1"/>
          </p:cNvSpPr>
          <p:nvPr>
            <p:ph type="body" sz="quarter" idx="67" hasCustomPrompt="1"/>
          </p:nvPr>
        </p:nvSpPr>
        <p:spPr>
          <a:xfrm>
            <a:off x="9126904" y="2631859"/>
            <a:ext cx="2536459" cy="1057578"/>
          </a:xfrm>
          <a:solidFill>
            <a:schemeClr val="accent3">
              <a:lumMod val="50000"/>
            </a:schemeClr>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5" name="Text Placeholder 9">
            <a:extLst>
              <a:ext uri="{FF2B5EF4-FFF2-40B4-BE49-F238E27FC236}">
                <a16:creationId xmlns:a16="http://schemas.microsoft.com/office/drawing/2014/main" id="{2655083F-BFD3-6B5A-277A-9D5B03612119}"/>
              </a:ext>
            </a:extLst>
          </p:cNvPr>
          <p:cNvSpPr>
            <a:spLocks noGrp="1"/>
          </p:cNvSpPr>
          <p:nvPr>
            <p:ph type="body" sz="quarter" idx="65" hasCustomPrompt="1"/>
          </p:nvPr>
        </p:nvSpPr>
        <p:spPr>
          <a:xfrm>
            <a:off x="6258759" y="2631859"/>
            <a:ext cx="2536459" cy="1057578"/>
          </a:xfrm>
          <a:solidFill>
            <a:schemeClr val="accent3">
              <a:lumMod val="75000"/>
            </a:schemeClr>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49" name="Text Placeholder 9">
            <a:extLst>
              <a:ext uri="{FF2B5EF4-FFF2-40B4-BE49-F238E27FC236}">
                <a16:creationId xmlns:a16="http://schemas.microsoft.com/office/drawing/2014/main" id="{FEA2D67F-C91D-B705-DA2B-E05F6F7490B2}"/>
              </a:ext>
            </a:extLst>
          </p:cNvPr>
          <p:cNvSpPr>
            <a:spLocks noGrp="1"/>
          </p:cNvSpPr>
          <p:nvPr>
            <p:ph type="body" sz="quarter" idx="63" hasCustomPrompt="1"/>
          </p:nvPr>
        </p:nvSpPr>
        <p:spPr>
          <a:xfrm>
            <a:off x="3392742" y="2631859"/>
            <a:ext cx="2536459" cy="1057578"/>
          </a:xfrm>
          <a:solidFill>
            <a:schemeClr val="accent3"/>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10" name="Text Placeholder 9">
            <a:extLst>
              <a:ext uri="{FF2B5EF4-FFF2-40B4-BE49-F238E27FC236}">
                <a16:creationId xmlns:a16="http://schemas.microsoft.com/office/drawing/2014/main" id="{64728293-9813-258F-553B-C282060C0D2F}"/>
              </a:ext>
            </a:extLst>
          </p:cNvPr>
          <p:cNvSpPr>
            <a:spLocks noGrp="1"/>
          </p:cNvSpPr>
          <p:nvPr>
            <p:ph type="body" sz="quarter" idx="55" hasCustomPrompt="1"/>
          </p:nvPr>
        </p:nvSpPr>
        <p:spPr>
          <a:xfrm>
            <a:off x="542457" y="2631859"/>
            <a:ext cx="2536459" cy="1057578"/>
          </a:xfrm>
          <a:solidFill>
            <a:schemeClr val="accent3">
              <a:lumMod val="60000"/>
              <a:lumOff val="40000"/>
            </a:schemeClr>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8" name="Text Placeholder 47">
            <a:extLst>
              <a:ext uri="{FF2B5EF4-FFF2-40B4-BE49-F238E27FC236}">
                <a16:creationId xmlns:a16="http://schemas.microsoft.com/office/drawing/2014/main" id="{652D1336-5902-3CC0-6CFF-493CC621FF6B}"/>
              </a:ext>
            </a:extLst>
          </p:cNvPr>
          <p:cNvSpPr>
            <a:spLocks noGrp="1"/>
          </p:cNvSpPr>
          <p:nvPr>
            <p:ph type="body" sz="quarter" idx="68" hasCustomPrompt="1"/>
          </p:nvPr>
        </p:nvSpPr>
        <p:spPr>
          <a:xfrm>
            <a:off x="10072601" y="2261114"/>
            <a:ext cx="642937" cy="642938"/>
          </a:xfrm>
          <a:prstGeom prst="ellipse">
            <a:avLst/>
          </a:prstGeom>
          <a:solidFill>
            <a:schemeClr val="accent3">
              <a:lumMod val="50000"/>
            </a:schemeClr>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56" name="Text Placeholder 47">
            <a:extLst>
              <a:ext uri="{FF2B5EF4-FFF2-40B4-BE49-F238E27FC236}">
                <a16:creationId xmlns:a16="http://schemas.microsoft.com/office/drawing/2014/main" id="{14BCBEFC-892E-D958-E337-B1D1B39A2CF0}"/>
              </a:ext>
            </a:extLst>
          </p:cNvPr>
          <p:cNvSpPr>
            <a:spLocks noGrp="1"/>
          </p:cNvSpPr>
          <p:nvPr>
            <p:ph type="body" sz="quarter" idx="66" hasCustomPrompt="1"/>
          </p:nvPr>
        </p:nvSpPr>
        <p:spPr>
          <a:xfrm>
            <a:off x="7204456" y="2261114"/>
            <a:ext cx="642937" cy="642938"/>
          </a:xfrm>
          <a:prstGeom prst="ellipse">
            <a:avLst/>
          </a:prstGeom>
          <a:solidFill>
            <a:schemeClr val="accent3">
              <a:lumMod val="75000"/>
            </a:schemeClr>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54" name="Text Placeholder 47">
            <a:extLst>
              <a:ext uri="{FF2B5EF4-FFF2-40B4-BE49-F238E27FC236}">
                <a16:creationId xmlns:a16="http://schemas.microsoft.com/office/drawing/2014/main" id="{907F5581-848B-BB57-24F3-8B2A0C1D3F7E}"/>
              </a:ext>
            </a:extLst>
          </p:cNvPr>
          <p:cNvSpPr>
            <a:spLocks noGrp="1"/>
          </p:cNvSpPr>
          <p:nvPr>
            <p:ph type="body" sz="quarter" idx="64" hasCustomPrompt="1"/>
          </p:nvPr>
        </p:nvSpPr>
        <p:spPr>
          <a:xfrm>
            <a:off x="4338439" y="2261114"/>
            <a:ext cx="642937" cy="642938"/>
          </a:xfrm>
          <a:prstGeom prst="ellipse">
            <a:avLst/>
          </a:prstGeom>
          <a:solidFill>
            <a:schemeClr val="accent3"/>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48" name="Text Placeholder 47">
            <a:extLst>
              <a:ext uri="{FF2B5EF4-FFF2-40B4-BE49-F238E27FC236}">
                <a16:creationId xmlns:a16="http://schemas.microsoft.com/office/drawing/2014/main" id="{B84BC883-75FB-AD39-C777-DAA0C8940BDA}"/>
              </a:ext>
            </a:extLst>
          </p:cNvPr>
          <p:cNvSpPr>
            <a:spLocks noGrp="1"/>
          </p:cNvSpPr>
          <p:nvPr>
            <p:ph type="body" sz="quarter" idx="62" hasCustomPrompt="1"/>
          </p:nvPr>
        </p:nvSpPr>
        <p:spPr>
          <a:xfrm>
            <a:off x="1488154" y="2261114"/>
            <a:ext cx="642937" cy="642938"/>
          </a:xfrm>
          <a:prstGeom prst="ellipse">
            <a:avLst/>
          </a:prstGeom>
          <a:solidFill>
            <a:schemeClr val="accent3">
              <a:lumMod val="60000"/>
              <a:lumOff val="40000"/>
            </a:schemeClr>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boxes + icons (sequential)</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42457" y="3934673"/>
            <a:ext cx="2492099"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396587"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278598"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44449"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1F834424-0F64-E64B-9B96-E68B8B183F4C}" type="datetime3">
              <a:t>30 September 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50" name="Picture Placeholder 49">
            <a:extLst>
              <a:ext uri="{FF2B5EF4-FFF2-40B4-BE49-F238E27FC236}">
                <a16:creationId xmlns:a16="http://schemas.microsoft.com/office/drawing/2014/main" id="{8D88DD19-8C19-527D-3173-8B2B909D686E}"/>
              </a:ext>
            </a:extLst>
          </p:cNvPr>
          <p:cNvSpPr>
            <a:spLocks noGrp="1" noChangeAspect="1"/>
          </p:cNvSpPr>
          <p:nvPr>
            <p:ph type="pic" sz="quarter" idx="54" hasCustomPrompt="1"/>
          </p:nvPr>
        </p:nvSpPr>
        <p:spPr>
          <a:xfrm>
            <a:off x="1586585"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0" name="Picture Placeholder 49">
            <a:extLst>
              <a:ext uri="{FF2B5EF4-FFF2-40B4-BE49-F238E27FC236}">
                <a16:creationId xmlns:a16="http://schemas.microsoft.com/office/drawing/2014/main" id="{06918ECE-9808-CE13-4F2D-5270B03DD446}"/>
              </a:ext>
            </a:extLst>
          </p:cNvPr>
          <p:cNvSpPr>
            <a:spLocks noGrp="1" noChangeAspect="1"/>
          </p:cNvSpPr>
          <p:nvPr>
            <p:ph type="pic" sz="quarter" idx="56" hasCustomPrompt="1"/>
          </p:nvPr>
        </p:nvSpPr>
        <p:spPr>
          <a:xfrm>
            <a:off x="4436870"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2" name="Picture Placeholder 49">
            <a:extLst>
              <a:ext uri="{FF2B5EF4-FFF2-40B4-BE49-F238E27FC236}">
                <a16:creationId xmlns:a16="http://schemas.microsoft.com/office/drawing/2014/main" id="{7395BF2D-3E02-669C-2131-0BBD2119C0EE}"/>
              </a:ext>
            </a:extLst>
          </p:cNvPr>
          <p:cNvSpPr>
            <a:spLocks noGrp="1" noChangeAspect="1"/>
          </p:cNvSpPr>
          <p:nvPr>
            <p:ph type="pic" sz="quarter" idx="58" hasCustomPrompt="1"/>
          </p:nvPr>
        </p:nvSpPr>
        <p:spPr>
          <a:xfrm>
            <a:off x="7302887"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4" name="Picture Placeholder 49">
            <a:extLst>
              <a:ext uri="{FF2B5EF4-FFF2-40B4-BE49-F238E27FC236}">
                <a16:creationId xmlns:a16="http://schemas.microsoft.com/office/drawing/2014/main" id="{9BB70CC7-65FD-F58F-96D7-D6471D84E9E5}"/>
              </a:ext>
            </a:extLst>
          </p:cNvPr>
          <p:cNvSpPr>
            <a:spLocks noGrp="1" noChangeAspect="1"/>
          </p:cNvSpPr>
          <p:nvPr>
            <p:ph type="pic" sz="quarter" idx="60" hasCustomPrompt="1"/>
          </p:nvPr>
        </p:nvSpPr>
        <p:spPr>
          <a:xfrm>
            <a:off x="10171032"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Tree>
    <p:extLst>
      <p:ext uri="{BB962C8B-B14F-4D97-AF65-F5344CB8AC3E}">
        <p14:creationId xmlns:p14="http://schemas.microsoft.com/office/powerpoint/2010/main" val="2730174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Headshots - Up 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2C190-B5C9-47FA-10C6-07F337F15C04}"/>
              </a:ext>
            </a:extLst>
          </p:cNvPr>
          <p:cNvSpPr>
            <a:spLocks noGrp="1"/>
          </p:cNvSpPr>
          <p:nvPr>
            <p:ph type="title" hasCustomPrompt="1"/>
          </p:nvPr>
        </p:nvSpPr>
        <p:spPr/>
        <p:txBody>
          <a:bodyPr>
            <a:noAutofit/>
          </a:bodyPr>
          <a:lstStyle>
            <a:lvl1pPr>
              <a:lnSpc>
                <a:spcPct val="100000"/>
              </a:lnSpc>
              <a:defRPr/>
            </a:lvl1pPr>
          </a:lstStyle>
          <a:p>
            <a:r>
              <a:rPr lang="en-US"/>
              <a:t>Headshots – up to 5</a:t>
            </a:r>
          </a:p>
        </p:txBody>
      </p:sp>
      <p:sp>
        <p:nvSpPr>
          <p:cNvPr id="27" name="Text Placeholder 2">
            <a:extLst>
              <a:ext uri="{FF2B5EF4-FFF2-40B4-BE49-F238E27FC236}">
                <a16:creationId xmlns:a16="http://schemas.microsoft.com/office/drawing/2014/main" id="{1944A30D-2044-A849-808A-30EB8C0A3D14}"/>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5" name="Picture Placeholder 3">
            <a:extLst>
              <a:ext uri="{FF2B5EF4-FFF2-40B4-BE49-F238E27FC236}">
                <a16:creationId xmlns:a16="http://schemas.microsoft.com/office/drawing/2014/main" id="{E1A5254C-65E5-A241-9FAB-78AB62117916}"/>
              </a:ext>
            </a:extLst>
          </p:cNvPr>
          <p:cNvSpPr>
            <a:spLocks noGrp="1"/>
          </p:cNvSpPr>
          <p:nvPr>
            <p:ph type="pic" sz="quarter" idx="14" hasCustomPrompt="1"/>
          </p:nvPr>
        </p:nvSpPr>
        <p:spPr>
          <a:xfrm>
            <a:off x="542458"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73233467-277A-554F-B4E3-8C0EA14B90D7}"/>
              </a:ext>
            </a:extLst>
          </p:cNvPr>
          <p:cNvSpPr>
            <a:spLocks noGrp="1"/>
          </p:cNvSpPr>
          <p:nvPr>
            <p:ph type="body" sz="quarter" idx="15" hasCustomPrompt="1"/>
          </p:nvPr>
        </p:nvSpPr>
        <p:spPr>
          <a:xfrm>
            <a:off x="542458"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774E693F-E035-4E4C-962E-AFCF3C0CDD8E}"/>
              </a:ext>
            </a:extLst>
          </p:cNvPr>
          <p:cNvSpPr>
            <a:spLocks noGrp="1"/>
          </p:cNvSpPr>
          <p:nvPr>
            <p:ph type="body" sz="quarter" idx="16" hasCustomPrompt="1"/>
          </p:nvPr>
        </p:nvSpPr>
        <p:spPr>
          <a:xfrm>
            <a:off x="542458"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1" name="Picture Placeholder 6">
            <a:extLst>
              <a:ext uri="{FF2B5EF4-FFF2-40B4-BE49-F238E27FC236}">
                <a16:creationId xmlns:a16="http://schemas.microsoft.com/office/drawing/2014/main" id="{2DABD545-C34D-584B-99D7-D43B9E302742}"/>
              </a:ext>
            </a:extLst>
          </p:cNvPr>
          <p:cNvSpPr>
            <a:spLocks noGrp="1"/>
          </p:cNvSpPr>
          <p:nvPr>
            <p:ph type="pic" sz="quarter" idx="17" hasCustomPrompt="1"/>
          </p:nvPr>
        </p:nvSpPr>
        <p:spPr>
          <a:xfrm>
            <a:off x="2922123"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9DDB021E-4B46-334D-B0F3-FF34632F5888}"/>
              </a:ext>
            </a:extLst>
          </p:cNvPr>
          <p:cNvSpPr>
            <a:spLocks noGrp="1"/>
          </p:cNvSpPr>
          <p:nvPr>
            <p:ph type="body" sz="quarter" idx="18" hasCustomPrompt="1"/>
          </p:nvPr>
        </p:nvSpPr>
        <p:spPr>
          <a:xfrm>
            <a:off x="2922123"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B67A86AD-87F6-B94C-AAC1-33B1E46F2ABB}"/>
              </a:ext>
            </a:extLst>
          </p:cNvPr>
          <p:cNvSpPr>
            <a:spLocks noGrp="1"/>
          </p:cNvSpPr>
          <p:nvPr>
            <p:ph type="body" sz="quarter" idx="19" hasCustomPrompt="1"/>
          </p:nvPr>
        </p:nvSpPr>
        <p:spPr>
          <a:xfrm>
            <a:off x="2922123"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7" name="Picture Placeholder 9">
            <a:extLst>
              <a:ext uri="{FF2B5EF4-FFF2-40B4-BE49-F238E27FC236}">
                <a16:creationId xmlns:a16="http://schemas.microsoft.com/office/drawing/2014/main" id="{7952BDE5-E6FC-C944-BBD9-066D6D611D19}"/>
              </a:ext>
            </a:extLst>
          </p:cNvPr>
          <p:cNvSpPr>
            <a:spLocks noGrp="1"/>
          </p:cNvSpPr>
          <p:nvPr>
            <p:ph type="pic" sz="quarter" idx="20" hasCustomPrompt="1"/>
          </p:nvPr>
        </p:nvSpPr>
        <p:spPr>
          <a:xfrm>
            <a:off x="5301788"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6D90A936-F1A5-214C-81E0-2ADED46626F5}"/>
              </a:ext>
            </a:extLst>
          </p:cNvPr>
          <p:cNvSpPr>
            <a:spLocks noGrp="1"/>
          </p:cNvSpPr>
          <p:nvPr>
            <p:ph type="body" sz="quarter" idx="21" hasCustomPrompt="1"/>
          </p:nvPr>
        </p:nvSpPr>
        <p:spPr>
          <a:xfrm>
            <a:off x="5301788"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1" name="Text Placeholder 11">
            <a:extLst>
              <a:ext uri="{FF2B5EF4-FFF2-40B4-BE49-F238E27FC236}">
                <a16:creationId xmlns:a16="http://schemas.microsoft.com/office/drawing/2014/main" id="{417CFD62-2C53-D040-81ED-81883ACEC8F1}"/>
              </a:ext>
            </a:extLst>
          </p:cNvPr>
          <p:cNvSpPr>
            <a:spLocks noGrp="1"/>
          </p:cNvSpPr>
          <p:nvPr>
            <p:ph type="body" sz="quarter" idx="22" hasCustomPrompt="1"/>
          </p:nvPr>
        </p:nvSpPr>
        <p:spPr>
          <a:xfrm>
            <a:off x="5301788"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8" name="Picture Placeholder 12">
            <a:extLst>
              <a:ext uri="{FF2B5EF4-FFF2-40B4-BE49-F238E27FC236}">
                <a16:creationId xmlns:a16="http://schemas.microsoft.com/office/drawing/2014/main" id="{C5999DBE-31CD-3E4A-8E41-8CB7A79C5116}"/>
              </a:ext>
            </a:extLst>
          </p:cNvPr>
          <p:cNvSpPr>
            <a:spLocks noGrp="1"/>
          </p:cNvSpPr>
          <p:nvPr>
            <p:ph type="pic" sz="quarter" idx="23" hasCustomPrompt="1"/>
          </p:nvPr>
        </p:nvSpPr>
        <p:spPr>
          <a:xfrm>
            <a:off x="7681452"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0" name="Text Placeholder 13">
            <a:extLst>
              <a:ext uri="{FF2B5EF4-FFF2-40B4-BE49-F238E27FC236}">
                <a16:creationId xmlns:a16="http://schemas.microsoft.com/office/drawing/2014/main" id="{6032FB1D-C194-E143-B857-24789F952190}"/>
              </a:ext>
            </a:extLst>
          </p:cNvPr>
          <p:cNvSpPr>
            <a:spLocks noGrp="1"/>
          </p:cNvSpPr>
          <p:nvPr>
            <p:ph type="body" sz="quarter" idx="24" hasCustomPrompt="1"/>
          </p:nvPr>
        </p:nvSpPr>
        <p:spPr>
          <a:xfrm>
            <a:off x="7681452"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2" name="Text Placeholder 14">
            <a:extLst>
              <a:ext uri="{FF2B5EF4-FFF2-40B4-BE49-F238E27FC236}">
                <a16:creationId xmlns:a16="http://schemas.microsoft.com/office/drawing/2014/main" id="{A1479EC3-8A55-EF41-8FA7-17E006203855}"/>
              </a:ext>
            </a:extLst>
          </p:cNvPr>
          <p:cNvSpPr>
            <a:spLocks noGrp="1"/>
          </p:cNvSpPr>
          <p:nvPr>
            <p:ph type="body" sz="quarter" idx="25" hasCustomPrompt="1"/>
          </p:nvPr>
        </p:nvSpPr>
        <p:spPr>
          <a:xfrm>
            <a:off x="7681452"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34" name="Picture Placeholder 15">
            <a:extLst>
              <a:ext uri="{FF2B5EF4-FFF2-40B4-BE49-F238E27FC236}">
                <a16:creationId xmlns:a16="http://schemas.microsoft.com/office/drawing/2014/main" id="{75E281BA-D0B1-F044-BA13-37D537766323}"/>
              </a:ext>
            </a:extLst>
          </p:cNvPr>
          <p:cNvSpPr>
            <a:spLocks noGrp="1"/>
          </p:cNvSpPr>
          <p:nvPr>
            <p:ph type="pic" sz="quarter" idx="26" hasCustomPrompt="1"/>
          </p:nvPr>
        </p:nvSpPr>
        <p:spPr>
          <a:xfrm>
            <a:off x="10061115"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6" name="Text Placeholder 16">
            <a:extLst>
              <a:ext uri="{FF2B5EF4-FFF2-40B4-BE49-F238E27FC236}">
                <a16:creationId xmlns:a16="http://schemas.microsoft.com/office/drawing/2014/main" id="{74B6D29B-D885-7040-97B3-AD86B0B031B2}"/>
              </a:ext>
            </a:extLst>
          </p:cNvPr>
          <p:cNvSpPr>
            <a:spLocks noGrp="1"/>
          </p:cNvSpPr>
          <p:nvPr>
            <p:ph type="body" sz="quarter" idx="27" hasCustomPrompt="1"/>
          </p:nvPr>
        </p:nvSpPr>
        <p:spPr>
          <a:xfrm>
            <a:off x="10061115"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8" name="Text Placeholder 17">
            <a:extLst>
              <a:ext uri="{FF2B5EF4-FFF2-40B4-BE49-F238E27FC236}">
                <a16:creationId xmlns:a16="http://schemas.microsoft.com/office/drawing/2014/main" id="{DEE0884A-5AE0-9F49-B2E9-B9D7EAB2D2E8}"/>
              </a:ext>
            </a:extLst>
          </p:cNvPr>
          <p:cNvSpPr>
            <a:spLocks noGrp="1"/>
          </p:cNvSpPr>
          <p:nvPr>
            <p:ph type="body" sz="quarter" idx="28" hasCustomPrompt="1"/>
          </p:nvPr>
        </p:nvSpPr>
        <p:spPr>
          <a:xfrm>
            <a:off x="10061115"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5" name="Date Placeholder 18">
            <a:extLst>
              <a:ext uri="{FF2B5EF4-FFF2-40B4-BE49-F238E27FC236}">
                <a16:creationId xmlns:a16="http://schemas.microsoft.com/office/drawing/2014/main" id="{084A004B-5886-8340-B002-FC3D82E3CAB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390A4A8-AFB9-9A42-AAE1-AE0FE4F9818E}" type="datetime3">
              <a:t>30 September 2024</a:t>
            </a:fld>
            <a:endParaRPr lang="en-US"/>
          </a:p>
        </p:txBody>
      </p:sp>
      <p:sp>
        <p:nvSpPr>
          <p:cNvPr id="23" name="Footer Placeholder 19">
            <a:extLst>
              <a:ext uri="{FF2B5EF4-FFF2-40B4-BE49-F238E27FC236}">
                <a16:creationId xmlns:a16="http://schemas.microsoft.com/office/drawing/2014/main" id="{CBF197E8-1900-1548-A0B5-F735F91D8CB6}"/>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4" name="Slide Number Placeholder 20">
            <a:extLst>
              <a:ext uri="{FF2B5EF4-FFF2-40B4-BE49-F238E27FC236}">
                <a16:creationId xmlns:a16="http://schemas.microsoft.com/office/drawing/2014/main" id="{A079C675-3CEF-F544-89F7-C5F882BEC413}"/>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55256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Headshots - Up 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F454-0310-DEE5-31C7-6734F2354820}"/>
              </a:ext>
            </a:extLst>
          </p:cNvPr>
          <p:cNvSpPr>
            <a:spLocks noGrp="1"/>
          </p:cNvSpPr>
          <p:nvPr>
            <p:ph type="title" hasCustomPrompt="1"/>
          </p:nvPr>
        </p:nvSpPr>
        <p:spPr/>
        <p:txBody>
          <a:bodyPr>
            <a:noAutofit/>
          </a:bodyPr>
          <a:lstStyle>
            <a:lvl1pPr>
              <a:lnSpc>
                <a:spcPct val="100000"/>
              </a:lnSpc>
              <a:defRPr/>
            </a:lvl1pPr>
          </a:lstStyle>
          <a:p>
            <a:r>
              <a:rPr lang="en-US"/>
              <a:t>Headshots – up to 10</a:t>
            </a:r>
          </a:p>
        </p:txBody>
      </p:sp>
      <p:sp>
        <p:nvSpPr>
          <p:cNvPr id="43" name="Text Placeholder 2">
            <a:extLst>
              <a:ext uri="{FF2B5EF4-FFF2-40B4-BE49-F238E27FC236}">
                <a16:creationId xmlns:a16="http://schemas.microsoft.com/office/drawing/2014/main" id="{4B090795-CF1C-0F4A-98A1-07B20F9206DE}"/>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5" name="Picture Placeholder 3">
            <a:extLst>
              <a:ext uri="{FF2B5EF4-FFF2-40B4-BE49-F238E27FC236}">
                <a16:creationId xmlns:a16="http://schemas.microsoft.com/office/drawing/2014/main" id="{838D6EDE-133D-BF4C-ADCF-BDE908D8C2C0}"/>
              </a:ext>
            </a:extLst>
          </p:cNvPr>
          <p:cNvSpPr>
            <a:spLocks noGrp="1"/>
          </p:cNvSpPr>
          <p:nvPr>
            <p:ph type="pic" sz="quarter" idx="14" hasCustomPrompt="1"/>
          </p:nvPr>
        </p:nvSpPr>
        <p:spPr>
          <a:xfrm>
            <a:off x="542458"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96143F11-B6EE-FD47-8F9A-9E806FC05774}"/>
              </a:ext>
            </a:extLst>
          </p:cNvPr>
          <p:cNvSpPr>
            <a:spLocks noGrp="1"/>
          </p:cNvSpPr>
          <p:nvPr>
            <p:ph type="body" sz="quarter" idx="15" hasCustomPrompt="1"/>
          </p:nvPr>
        </p:nvSpPr>
        <p:spPr>
          <a:xfrm>
            <a:off x="542458"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415733FC-9D90-3A4D-987E-D546402A57B1}"/>
              </a:ext>
            </a:extLst>
          </p:cNvPr>
          <p:cNvSpPr>
            <a:spLocks noGrp="1"/>
          </p:cNvSpPr>
          <p:nvPr>
            <p:ph type="body" sz="quarter" idx="16" hasCustomPrompt="1"/>
          </p:nvPr>
        </p:nvSpPr>
        <p:spPr>
          <a:xfrm>
            <a:off x="542458"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1" name="Picture Placeholder 6">
            <a:extLst>
              <a:ext uri="{FF2B5EF4-FFF2-40B4-BE49-F238E27FC236}">
                <a16:creationId xmlns:a16="http://schemas.microsoft.com/office/drawing/2014/main" id="{C4D3852B-6D10-1E4C-BEE6-EAAE7AA5713A}"/>
              </a:ext>
            </a:extLst>
          </p:cNvPr>
          <p:cNvSpPr>
            <a:spLocks noGrp="1"/>
          </p:cNvSpPr>
          <p:nvPr>
            <p:ph type="pic" sz="quarter" idx="17" hasCustomPrompt="1"/>
          </p:nvPr>
        </p:nvSpPr>
        <p:spPr>
          <a:xfrm>
            <a:off x="2922122"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246DC48B-7BAA-D14A-8C1C-A485D0655407}"/>
              </a:ext>
            </a:extLst>
          </p:cNvPr>
          <p:cNvSpPr>
            <a:spLocks noGrp="1"/>
          </p:cNvSpPr>
          <p:nvPr>
            <p:ph type="body" sz="quarter" idx="18" hasCustomPrompt="1"/>
          </p:nvPr>
        </p:nvSpPr>
        <p:spPr>
          <a:xfrm>
            <a:off x="2922123"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7A14AD23-0C8C-AD40-8970-D764AD456DC2}"/>
              </a:ext>
            </a:extLst>
          </p:cNvPr>
          <p:cNvSpPr>
            <a:spLocks noGrp="1"/>
          </p:cNvSpPr>
          <p:nvPr>
            <p:ph type="body" sz="quarter" idx="19" hasCustomPrompt="1"/>
          </p:nvPr>
        </p:nvSpPr>
        <p:spPr>
          <a:xfrm>
            <a:off x="2922123"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7" name="Picture Placeholder 9">
            <a:extLst>
              <a:ext uri="{FF2B5EF4-FFF2-40B4-BE49-F238E27FC236}">
                <a16:creationId xmlns:a16="http://schemas.microsoft.com/office/drawing/2014/main" id="{74BC8EA1-B49E-F443-B9BC-B5EE2BDF8F49}"/>
              </a:ext>
            </a:extLst>
          </p:cNvPr>
          <p:cNvSpPr>
            <a:spLocks noGrp="1"/>
          </p:cNvSpPr>
          <p:nvPr>
            <p:ph type="pic" sz="quarter" idx="20" hasCustomPrompt="1"/>
          </p:nvPr>
        </p:nvSpPr>
        <p:spPr>
          <a:xfrm>
            <a:off x="5301787"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98771A45-1D33-664D-AEC4-8264DE9ED1F4}"/>
              </a:ext>
            </a:extLst>
          </p:cNvPr>
          <p:cNvSpPr>
            <a:spLocks noGrp="1"/>
          </p:cNvSpPr>
          <p:nvPr>
            <p:ph type="body" sz="quarter" idx="21" hasCustomPrompt="1"/>
          </p:nvPr>
        </p:nvSpPr>
        <p:spPr>
          <a:xfrm>
            <a:off x="5301788"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1" name="Text Placeholder 11">
            <a:extLst>
              <a:ext uri="{FF2B5EF4-FFF2-40B4-BE49-F238E27FC236}">
                <a16:creationId xmlns:a16="http://schemas.microsoft.com/office/drawing/2014/main" id="{8502DC39-836C-8448-BDD3-E0F72147DA5B}"/>
              </a:ext>
            </a:extLst>
          </p:cNvPr>
          <p:cNvSpPr>
            <a:spLocks noGrp="1"/>
          </p:cNvSpPr>
          <p:nvPr>
            <p:ph type="body" sz="quarter" idx="22" hasCustomPrompt="1"/>
          </p:nvPr>
        </p:nvSpPr>
        <p:spPr>
          <a:xfrm>
            <a:off x="5301788"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3" name="Picture Placeholder 12">
            <a:extLst>
              <a:ext uri="{FF2B5EF4-FFF2-40B4-BE49-F238E27FC236}">
                <a16:creationId xmlns:a16="http://schemas.microsoft.com/office/drawing/2014/main" id="{DF9626B2-1C0E-9347-9E95-CCFA46D80EB2}"/>
              </a:ext>
            </a:extLst>
          </p:cNvPr>
          <p:cNvSpPr>
            <a:spLocks noGrp="1"/>
          </p:cNvSpPr>
          <p:nvPr>
            <p:ph type="pic" sz="quarter" idx="23" hasCustomPrompt="1"/>
          </p:nvPr>
        </p:nvSpPr>
        <p:spPr>
          <a:xfrm>
            <a:off x="7681451"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B22B87F2-FF41-F147-8F75-40224BE2304A}"/>
              </a:ext>
            </a:extLst>
          </p:cNvPr>
          <p:cNvSpPr>
            <a:spLocks noGrp="1"/>
          </p:cNvSpPr>
          <p:nvPr>
            <p:ph type="body" sz="quarter" idx="24" hasCustomPrompt="1"/>
          </p:nvPr>
        </p:nvSpPr>
        <p:spPr>
          <a:xfrm>
            <a:off x="7681452"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7" name="Text Placeholder 14">
            <a:extLst>
              <a:ext uri="{FF2B5EF4-FFF2-40B4-BE49-F238E27FC236}">
                <a16:creationId xmlns:a16="http://schemas.microsoft.com/office/drawing/2014/main" id="{2E77E212-EABF-7C48-A50F-71DCCA4FDC12}"/>
              </a:ext>
            </a:extLst>
          </p:cNvPr>
          <p:cNvSpPr>
            <a:spLocks noGrp="1"/>
          </p:cNvSpPr>
          <p:nvPr>
            <p:ph type="body" sz="quarter" idx="25" hasCustomPrompt="1"/>
          </p:nvPr>
        </p:nvSpPr>
        <p:spPr>
          <a:xfrm>
            <a:off x="7681452"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9" name="Picture Placeholder 15">
            <a:extLst>
              <a:ext uri="{FF2B5EF4-FFF2-40B4-BE49-F238E27FC236}">
                <a16:creationId xmlns:a16="http://schemas.microsoft.com/office/drawing/2014/main" id="{6C769E0E-43DB-B942-94A1-DF4B9E41B8D5}"/>
              </a:ext>
            </a:extLst>
          </p:cNvPr>
          <p:cNvSpPr>
            <a:spLocks noGrp="1"/>
          </p:cNvSpPr>
          <p:nvPr>
            <p:ph type="pic" sz="quarter" idx="26" hasCustomPrompt="1"/>
          </p:nvPr>
        </p:nvSpPr>
        <p:spPr>
          <a:xfrm>
            <a:off x="10061115"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3F6500DD-E646-CB4C-AAC9-09228094E934}"/>
              </a:ext>
            </a:extLst>
          </p:cNvPr>
          <p:cNvSpPr>
            <a:spLocks noGrp="1"/>
          </p:cNvSpPr>
          <p:nvPr>
            <p:ph type="body" sz="quarter" idx="27" hasCustomPrompt="1"/>
          </p:nvPr>
        </p:nvSpPr>
        <p:spPr>
          <a:xfrm>
            <a:off x="10061115"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33" name="Text Placeholder 17">
            <a:extLst>
              <a:ext uri="{FF2B5EF4-FFF2-40B4-BE49-F238E27FC236}">
                <a16:creationId xmlns:a16="http://schemas.microsoft.com/office/drawing/2014/main" id="{F70E3427-442D-8241-922A-798DC3805D1A}"/>
              </a:ext>
            </a:extLst>
          </p:cNvPr>
          <p:cNvSpPr>
            <a:spLocks noGrp="1"/>
          </p:cNvSpPr>
          <p:nvPr>
            <p:ph type="body" sz="quarter" idx="28" hasCustomPrompt="1"/>
          </p:nvPr>
        </p:nvSpPr>
        <p:spPr>
          <a:xfrm>
            <a:off x="10061115"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35" name="Picture Placeholder 18">
            <a:extLst>
              <a:ext uri="{FF2B5EF4-FFF2-40B4-BE49-F238E27FC236}">
                <a16:creationId xmlns:a16="http://schemas.microsoft.com/office/drawing/2014/main" id="{A5E7FC2D-F04B-CA44-8D49-9199673FB941}"/>
              </a:ext>
            </a:extLst>
          </p:cNvPr>
          <p:cNvSpPr>
            <a:spLocks noGrp="1"/>
          </p:cNvSpPr>
          <p:nvPr>
            <p:ph type="pic" sz="quarter" idx="29" hasCustomPrompt="1"/>
          </p:nvPr>
        </p:nvSpPr>
        <p:spPr>
          <a:xfrm>
            <a:off x="542458"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6040FF23-6F81-C548-8DD7-99326E441B06}"/>
              </a:ext>
            </a:extLst>
          </p:cNvPr>
          <p:cNvSpPr>
            <a:spLocks noGrp="1"/>
          </p:cNvSpPr>
          <p:nvPr>
            <p:ph type="body" sz="quarter" idx="30" hasCustomPrompt="1"/>
          </p:nvPr>
        </p:nvSpPr>
        <p:spPr>
          <a:xfrm>
            <a:off x="542458"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45" name="Text Placeholder 20">
            <a:extLst>
              <a:ext uri="{FF2B5EF4-FFF2-40B4-BE49-F238E27FC236}">
                <a16:creationId xmlns:a16="http://schemas.microsoft.com/office/drawing/2014/main" id="{5299F0A2-BC7F-8C4D-9DEC-C866B4E3AC54}"/>
              </a:ext>
            </a:extLst>
          </p:cNvPr>
          <p:cNvSpPr>
            <a:spLocks noGrp="1"/>
          </p:cNvSpPr>
          <p:nvPr>
            <p:ph type="body" sz="quarter" idx="31" hasCustomPrompt="1"/>
          </p:nvPr>
        </p:nvSpPr>
        <p:spPr>
          <a:xfrm>
            <a:off x="542458"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7" name="Picture Placeholder 21">
            <a:extLst>
              <a:ext uri="{FF2B5EF4-FFF2-40B4-BE49-F238E27FC236}">
                <a16:creationId xmlns:a16="http://schemas.microsoft.com/office/drawing/2014/main" id="{EF93156C-780A-4344-8CCB-92A44DFA5C66}"/>
              </a:ext>
            </a:extLst>
          </p:cNvPr>
          <p:cNvSpPr>
            <a:spLocks noGrp="1"/>
          </p:cNvSpPr>
          <p:nvPr>
            <p:ph type="pic" sz="quarter" idx="32" hasCustomPrompt="1"/>
          </p:nvPr>
        </p:nvSpPr>
        <p:spPr>
          <a:xfrm>
            <a:off x="2922123"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9" name="Text Placeholder 22">
            <a:extLst>
              <a:ext uri="{FF2B5EF4-FFF2-40B4-BE49-F238E27FC236}">
                <a16:creationId xmlns:a16="http://schemas.microsoft.com/office/drawing/2014/main" id="{642F354E-1DF3-3D49-B35F-1FEFBFC44E05}"/>
              </a:ext>
            </a:extLst>
          </p:cNvPr>
          <p:cNvSpPr>
            <a:spLocks noGrp="1"/>
          </p:cNvSpPr>
          <p:nvPr>
            <p:ph type="body" sz="quarter" idx="33" hasCustomPrompt="1"/>
          </p:nvPr>
        </p:nvSpPr>
        <p:spPr>
          <a:xfrm>
            <a:off x="2922916"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1" name="Text Placeholder 23">
            <a:extLst>
              <a:ext uri="{FF2B5EF4-FFF2-40B4-BE49-F238E27FC236}">
                <a16:creationId xmlns:a16="http://schemas.microsoft.com/office/drawing/2014/main" id="{198F4741-5459-714B-A67E-F05FDD1C3032}"/>
              </a:ext>
            </a:extLst>
          </p:cNvPr>
          <p:cNvSpPr>
            <a:spLocks noGrp="1"/>
          </p:cNvSpPr>
          <p:nvPr>
            <p:ph type="body" sz="quarter" idx="34" hasCustomPrompt="1"/>
          </p:nvPr>
        </p:nvSpPr>
        <p:spPr>
          <a:xfrm>
            <a:off x="2922123"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3" name="Picture Placeholder 24">
            <a:extLst>
              <a:ext uri="{FF2B5EF4-FFF2-40B4-BE49-F238E27FC236}">
                <a16:creationId xmlns:a16="http://schemas.microsoft.com/office/drawing/2014/main" id="{9850B3A4-BEB5-914D-9E29-5541AFF2C7F5}"/>
              </a:ext>
            </a:extLst>
          </p:cNvPr>
          <p:cNvSpPr>
            <a:spLocks noGrp="1" noChangeAspect="1"/>
          </p:cNvSpPr>
          <p:nvPr>
            <p:ph type="pic" sz="quarter" idx="35" hasCustomPrompt="1"/>
          </p:nvPr>
        </p:nvSpPr>
        <p:spPr>
          <a:xfrm>
            <a:off x="5301788"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55" name="Text Placeholder 25">
            <a:extLst>
              <a:ext uri="{FF2B5EF4-FFF2-40B4-BE49-F238E27FC236}">
                <a16:creationId xmlns:a16="http://schemas.microsoft.com/office/drawing/2014/main" id="{B37A47E2-D8C5-CE44-9F3E-90D74462C61C}"/>
              </a:ext>
            </a:extLst>
          </p:cNvPr>
          <p:cNvSpPr>
            <a:spLocks noGrp="1"/>
          </p:cNvSpPr>
          <p:nvPr>
            <p:ph type="body" sz="quarter" idx="36" hasCustomPrompt="1"/>
          </p:nvPr>
        </p:nvSpPr>
        <p:spPr>
          <a:xfrm>
            <a:off x="5303374"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7" name="Text Placeholder 26">
            <a:extLst>
              <a:ext uri="{FF2B5EF4-FFF2-40B4-BE49-F238E27FC236}">
                <a16:creationId xmlns:a16="http://schemas.microsoft.com/office/drawing/2014/main" id="{20DD7057-BB3F-034A-B6C8-8BB91A7DCF6C}"/>
              </a:ext>
            </a:extLst>
          </p:cNvPr>
          <p:cNvSpPr>
            <a:spLocks noGrp="1"/>
          </p:cNvSpPr>
          <p:nvPr>
            <p:ph type="body" sz="quarter" idx="37" hasCustomPrompt="1"/>
          </p:nvPr>
        </p:nvSpPr>
        <p:spPr>
          <a:xfrm>
            <a:off x="5301788"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9" name="Picture Placeholder 27">
            <a:extLst>
              <a:ext uri="{FF2B5EF4-FFF2-40B4-BE49-F238E27FC236}">
                <a16:creationId xmlns:a16="http://schemas.microsoft.com/office/drawing/2014/main" id="{28C61416-CCEB-8D4B-A80F-2900B5D57F9A}"/>
              </a:ext>
            </a:extLst>
          </p:cNvPr>
          <p:cNvSpPr>
            <a:spLocks noGrp="1"/>
          </p:cNvSpPr>
          <p:nvPr>
            <p:ph type="pic" sz="quarter" idx="38" hasCustomPrompt="1"/>
          </p:nvPr>
        </p:nvSpPr>
        <p:spPr>
          <a:xfrm>
            <a:off x="7681452"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61" name="Text Placeholder 28">
            <a:extLst>
              <a:ext uri="{FF2B5EF4-FFF2-40B4-BE49-F238E27FC236}">
                <a16:creationId xmlns:a16="http://schemas.microsoft.com/office/drawing/2014/main" id="{605A5D19-741C-6D46-8D9C-AD40D4513C09}"/>
              </a:ext>
            </a:extLst>
          </p:cNvPr>
          <p:cNvSpPr>
            <a:spLocks noGrp="1"/>
          </p:cNvSpPr>
          <p:nvPr>
            <p:ph type="body" sz="quarter" idx="39" hasCustomPrompt="1"/>
          </p:nvPr>
        </p:nvSpPr>
        <p:spPr>
          <a:xfrm>
            <a:off x="7683832"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63" name="Text Placeholder 29">
            <a:extLst>
              <a:ext uri="{FF2B5EF4-FFF2-40B4-BE49-F238E27FC236}">
                <a16:creationId xmlns:a16="http://schemas.microsoft.com/office/drawing/2014/main" id="{4A0858AF-A93F-C345-832C-5DCF9542C8B4}"/>
              </a:ext>
            </a:extLst>
          </p:cNvPr>
          <p:cNvSpPr>
            <a:spLocks noGrp="1"/>
          </p:cNvSpPr>
          <p:nvPr>
            <p:ph type="body" sz="quarter" idx="40" hasCustomPrompt="1"/>
          </p:nvPr>
        </p:nvSpPr>
        <p:spPr>
          <a:xfrm>
            <a:off x="7681452"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65" name="Picture Placeholder 30">
            <a:extLst>
              <a:ext uri="{FF2B5EF4-FFF2-40B4-BE49-F238E27FC236}">
                <a16:creationId xmlns:a16="http://schemas.microsoft.com/office/drawing/2014/main" id="{C756789D-9274-1B45-BB84-9452FA9CCABB}"/>
              </a:ext>
            </a:extLst>
          </p:cNvPr>
          <p:cNvSpPr>
            <a:spLocks noGrp="1"/>
          </p:cNvSpPr>
          <p:nvPr>
            <p:ph type="pic" sz="quarter" idx="41" hasCustomPrompt="1"/>
          </p:nvPr>
        </p:nvSpPr>
        <p:spPr>
          <a:xfrm>
            <a:off x="10061115"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3" name="Text Placeholder 31">
            <a:extLst>
              <a:ext uri="{FF2B5EF4-FFF2-40B4-BE49-F238E27FC236}">
                <a16:creationId xmlns:a16="http://schemas.microsoft.com/office/drawing/2014/main" id="{09811651-4B31-B740-BE67-D9D6934FFA75}"/>
              </a:ext>
            </a:extLst>
          </p:cNvPr>
          <p:cNvSpPr>
            <a:spLocks noGrp="1"/>
          </p:cNvSpPr>
          <p:nvPr>
            <p:ph type="body" sz="quarter" idx="42" hasCustomPrompt="1"/>
          </p:nvPr>
        </p:nvSpPr>
        <p:spPr>
          <a:xfrm>
            <a:off x="10064291" y="5672068"/>
            <a:ext cx="1597441"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75" name="Text Placeholder 32">
            <a:extLst>
              <a:ext uri="{FF2B5EF4-FFF2-40B4-BE49-F238E27FC236}">
                <a16:creationId xmlns:a16="http://schemas.microsoft.com/office/drawing/2014/main" id="{9BFBE019-84D6-9340-8BC7-341DAC618FE5}"/>
              </a:ext>
            </a:extLst>
          </p:cNvPr>
          <p:cNvSpPr>
            <a:spLocks noGrp="1"/>
          </p:cNvSpPr>
          <p:nvPr>
            <p:ph type="body" sz="quarter" idx="43" hasCustomPrompt="1"/>
          </p:nvPr>
        </p:nvSpPr>
        <p:spPr>
          <a:xfrm>
            <a:off x="10061115"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1" name="Date Placeholder 33">
            <a:extLst>
              <a:ext uri="{FF2B5EF4-FFF2-40B4-BE49-F238E27FC236}">
                <a16:creationId xmlns:a16="http://schemas.microsoft.com/office/drawing/2014/main" id="{67E761B3-68F1-1441-AB68-94319C5409BD}"/>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712D796-6B37-EB41-A4C4-C07D68DBCDE3}" type="datetime3">
              <a:t>30 September 2024</a:t>
            </a:fld>
            <a:endParaRPr lang="en-US"/>
          </a:p>
        </p:txBody>
      </p:sp>
      <p:sp>
        <p:nvSpPr>
          <p:cNvPr id="39" name="Footer Placeholder 34">
            <a:extLst>
              <a:ext uri="{FF2B5EF4-FFF2-40B4-BE49-F238E27FC236}">
                <a16:creationId xmlns:a16="http://schemas.microsoft.com/office/drawing/2014/main" id="{58CC1679-E6A1-FF48-8884-C557A28667C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40" name="Slide Number Placeholder 35">
            <a:extLst>
              <a:ext uri="{FF2B5EF4-FFF2-40B4-BE49-F238E27FC236}">
                <a16:creationId xmlns:a16="http://schemas.microsoft.com/office/drawing/2014/main" id="{7BDF5D61-8DA9-3B47-ACAE-55FC0F622157}"/>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184257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Headshots - Up 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F454-0310-DEE5-31C7-6734F2354820}"/>
              </a:ext>
            </a:extLst>
          </p:cNvPr>
          <p:cNvSpPr>
            <a:spLocks noGrp="1"/>
          </p:cNvSpPr>
          <p:nvPr>
            <p:ph type="title" hasCustomPrompt="1"/>
          </p:nvPr>
        </p:nvSpPr>
        <p:spPr/>
        <p:txBody>
          <a:bodyPr>
            <a:noAutofit/>
          </a:bodyPr>
          <a:lstStyle>
            <a:lvl1pPr>
              <a:lnSpc>
                <a:spcPct val="100000"/>
              </a:lnSpc>
              <a:defRPr/>
            </a:lvl1pPr>
          </a:lstStyle>
          <a:p>
            <a:r>
              <a:rPr lang="en-US"/>
              <a:t>Headshots – up to 12</a:t>
            </a:r>
          </a:p>
        </p:txBody>
      </p:sp>
      <p:sp>
        <p:nvSpPr>
          <p:cNvPr id="43" name="Text Placeholder 2">
            <a:extLst>
              <a:ext uri="{FF2B5EF4-FFF2-40B4-BE49-F238E27FC236}">
                <a16:creationId xmlns:a16="http://schemas.microsoft.com/office/drawing/2014/main" id="{4B090795-CF1C-0F4A-98A1-07B20F9206DE}"/>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5" name="Picture Placeholder 3">
            <a:extLst>
              <a:ext uri="{FF2B5EF4-FFF2-40B4-BE49-F238E27FC236}">
                <a16:creationId xmlns:a16="http://schemas.microsoft.com/office/drawing/2014/main" id="{838D6EDE-133D-BF4C-ADCF-BDE908D8C2C0}"/>
              </a:ext>
            </a:extLst>
          </p:cNvPr>
          <p:cNvSpPr>
            <a:spLocks noGrp="1"/>
          </p:cNvSpPr>
          <p:nvPr>
            <p:ph type="pic" sz="quarter" idx="14" hasCustomPrompt="1"/>
          </p:nvPr>
        </p:nvSpPr>
        <p:spPr>
          <a:xfrm>
            <a:off x="542458"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96143F11-B6EE-FD47-8F9A-9E806FC05774}"/>
              </a:ext>
            </a:extLst>
          </p:cNvPr>
          <p:cNvSpPr>
            <a:spLocks noGrp="1"/>
          </p:cNvSpPr>
          <p:nvPr>
            <p:ph type="body" sz="quarter" idx="15" hasCustomPrompt="1"/>
          </p:nvPr>
        </p:nvSpPr>
        <p:spPr>
          <a:xfrm>
            <a:off x="542458"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415733FC-9D90-3A4D-987E-D546402A57B1}"/>
              </a:ext>
            </a:extLst>
          </p:cNvPr>
          <p:cNvSpPr>
            <a:spLocks noGrp="1"/>
          </p:cNvSpPr>
          <p:nvPr>
            <p:ph type="body" sz="quarter" idx="16" hasCustomPrompt="1"/>
          </p:nvPr>
        </p:nvSpPr>
        <p:spPr>
          <a:xfrm>
            <a:off x="542458"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1" name="Picture Placeholder 6">
            <a:extLst>
              <a:ext uri="{FF2B5EF4-FFF2-40B4-BE49-F238E27FC236}">
                <a16:creationId xmlns:a16="http://schemas.microsoft.com/office/drawing/2014/main" id="{C4D3852B-6D10-1E4C-BEE6-EAAE7AA5713A}"/>
              </a:ext>
            </a:extLst>
          </p:cNvPr>
          <p:cNvSpPr>
            <a:spLocks noGrp="1"/>
          </p:cNvSpPr>
          <p:nvPr>
            <p:ph type="pic" sz="quarter" idx="17" hasCustomPrompt="1"/>
          </p:nvPr>
        </p:nvSpPr>
        <p:spPr>
          <a:xfrm>
            <a:off x="2436652"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246DC48B-7BAA-D14A-8C1C-A485D0655407}"/>
              </a:ext>
            </a:extLst>
          </p:cNvPr>
          <p:cNvSpPr>
            <a:spLocks noGrp="1"/>
          </p:cNvSpPr>
          <p:nvPr>
            <p:ph type="body" sz="quarter" idx="18" hasCustomPrompt="1"/>
          </p:nvPr>
        </p:nvSpPr>
        <p:spPr>
          <a:xfrm>
            <a:off x="2436653"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7A14AD23-0C8C-AD40-8970-D764AD456DC2}"/>
              </a:ext>
            </a:extLst>
          </p:cNvPr>
          <p:cNvSpPr>
            <a:spLocks noGrp="1"/>
          </p:cNvSpPr>
          <p:nvPr>
            <p:ph type="body" sz="quarter" idx="19" hasCustomPrompt="1"/>
          </p:nvPr>
        </p:nvSpPr>
        <p:spPr>
          <a:xfrm>
            <a:off x="2436653"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7" name="Picture Placeholder 9">
            <a:extLst>
              <a:ext uri="{FF2B5EF4-FFF2-40B4-BE49-F238E27FC236}">
                <a16:creationId xmlns:a16="http://schemas.microsoft.com/office/drawing/2014/main" id="{74BC8EA1-B49E-F443-B9BC-B5EE2BDF8F49}"/>
              </a:ext>
            </a:extLst>
          </p:cNvPr>
          <p:cNvSpPr>
            <a:spLocks noGrp="1"/>
          </p:cNvSpPr>
          <p:nvPr>
            <p:ph type="pic" sz="quarter" idx="20" hasCustomPrompt="1"/>
          </p:nvPr>
        </p:nvSpPr>
        <p:spPr>
          <a:xfrm>
            <a:off x="4346214"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98771A45-1D33-664D-AEC4-8264DE9ED1F4}"/>
              </a:ext>
            </a:extLst>
          </p:cNvPr>
          <p:cNvSpPr>
            <a:spLocks noGrp="1"/>
          </p:cNvSpPr>
          <p:nvPr>
            <p:ph type="body" sz="quarter" idx="21" hasCustomPrompt="1"/>
          </p:nvPr>
        </p:nvSpPr>
        <p:spPr>
          <a:xfrm>
            <a:off x="4346215"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1" name="Text Placeholder 11">
            <a:extLst>
              <a:ext uri="{FF2B5EF4-FFF2-40B4-BE49-F238E27FC236}">
                <a16:creationId xmlns:a16="http://schemas.microsoft.com/office/drawing/2014/main" id="{8502DC39-836C-8448-BDD3-E0F72147DA5B}"/>
              </a:ext>
            </a:extLst>
          </p:cNvPr>
          <p:cNvSpPr>
            <a:spLocks noGrp="1"/>
          </p:cNvSpPr>
          <p:nvPr>
            <p:ph type="body" sz="quarter" idx="22" hasCustomPrompt="1"/>
          </p:nvPr>
        </p:nvSpPr>
        <p:spPr>
          <a:xfrm>
            <a:off x="4346215"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3" name="Picture Placeholder 12">
            <a:extLst>
              <a:ext uri="{FF2B5EF4-FFF2-40B4-BE49-F238E27FC236}">
                <a16:creationId xmlns:a16="http://schemas.microsoft.com/office/drawing/2014/main" id="{DF9626B2-1C0E-9347-9E95-CCFA46D80EB2}"/>
              </a:ext>
            </a:extLst>
          </p:cNvPr>
          <p:cNvSpPr>
            <a:spLocks noGrp="1"/>
          </p:cNvSpPr>
          <p:nvPr>
            <p:ph type="pic" sz="quarter" idx="23" hasCustomPrompt="1"/>
          </p:nvPr>
        </p:nvSpPr>
        <p:spPr>
          <a:xfrm>
            <a:off x="6258952"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B22B87F2-FF41-F147-8F75-40224BE2304A}"/>
              </a:ext>
            </a:extLst>
          </p:cNvPr>
          <p:cNvSpPr>
            <a:spLocks noGrp="1"/>
          </p:cNvSpPr>
          <p:nvPr>
            <p:ph type="body" sz="quarter" idx="24" hasCustomPrompt="1"/>
          </p:nvPr>
        </p:nvSpPr>
        <p:spPr>
          <a:xfrm>
            <a:off x="6258953"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7" name="Text Placeholder 14">
            <a:extLst>
              <a:ext uri="{FF2B5EF4-FFF2-40B4-BE49-F238E27FC236}">
                <a16:creationId xmlns:a16="http://schemas.microsoft.com/office/drawing/2014/main" id="{2E77E212-EABF-7C48-A50F-71DCCA4FDC12}"/>
              </a:ext>
            </a:extLst>
          </p:cNvPr>
          <p:cNvSpPr>
            <a:spLocks noGrp="1"/>
          </p:cNvSpPr>
          <p:nvPr>
            <p:ph type="body" sz="quarter" idx="25" hasCustomPrompt="1"/>
          </p:nvPr>
        </p:nvSpPr>
        <p:spPr>
          <a:xfrm>
            <a:off x="6258953"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9" name="Picture Placeholder 15">
            <a:extLst>
              <a:ext uri="{FF2B5EF4-FFF2-40B4-BE49-F238E27FC236}">
                <a16:creationId xmlns:a16="http://schemas.microsoft.com/office/drawing/2014/main" id="{6C769E0E-43DB-B942-94A1-DF4B9E41B8D5}"/>
              </a:ext>
            </a:extLst>
          </p:cNvPr>
          <p:cNvSpPr>
            <a:spLocks noGrp="1"/>
          </p:cNvSpPr>
          <p:nvPr>
            <p:ph type="pic" sz="quarter" idx="26" hasCustomPrompt="1"/>
          </p:nvPr>
        </p:nvSpPr>
        <p:spPr>
          <a:xfrm>
            <a:off x="8153937"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3F6500DD-E646-CB4C-AAC9-09228094E934}"/>
              </a:ext>
            </a:extLst>
          </p:cNvPr>
          <p:cNvSpPr>
            <a:spLocks noGrp="1"/>
          </p:cNvSpPr>
          <p:nvPr>
            <p:ph type="body" sz="quarter" idx="27" hasCustomPrompt="1"/>
          </p:nvPr>
        </p:nvSpPr>
        <p:spPr>
          <a:xfrm>
            <a:off x="8153937"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33" name="Text Placeholder 17">
            <a:extLst>
              <a:ext uri="{FF2B5EF4-FFF2-40B4-BE49-F238E27FC236}">
                <a16:creationId xmlns:a16="http://schemas.microsoft.com/office/drawing/2014/main" id="{F70E3427-442D-8241-922A-798DC3805D1A}"/>
              </a:ext>
            </a:extLst>
          </p:cNvPr>
          <p:cNvSpPr>
            <a:spLocks noGrp="1"/>
          </p:cNvSpPr>
          <p:nvPr>
            <p:ph type="body" sz="quarter" idx="28" hasCustomPrompt="1"/>
          </p:nvPr>
        </p:nvSpPr>
        <p:spPr>
          <a:xfrm>
            <a:off x="8153937"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35" name="Picture Placeholder 18">
            <a:extLst>
              <a:ext uri="{FF2B5EF4-FFF2-40B4-BE49-F238E27FC236}">
                <a16:creationId xmlns:a16="http://schemas.microsoft.com/office/drawing/2014/main" id="{A5E7FC2D-F04B-CA44-8D49-9199673FB941}"/>
              </a:ext>
            </a:extLst>
          </p:cNvPr>
          <p:cNvSpPr>
            <a:spLocks noGrp="1"/>
          </p:cNvSpPr>
          <p:nvPr>
            <p:ph type="pic" sz="quarter" idx="29" hasCustomPrompt="1"/>
          </p:nvPr>
        </p:nvSpPr>
        <p:spPr>
          <a:xfrm>
            <a:off x="542458"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6040FF23-6F81-C548-8DD7-99326E441B06}"/>
              </a:ext>
            </a:extLst>
          </p:cNvPr>
          <p:cNvSpPr>
            <a:spLocks noGrp="1"/>
          </p:cNvSpPr>
          <p:nvPr>
            <p:ph type="body" sz="quarter" idx="30" hasCustomPrompt="1"/>
          </p:nvPr>
        </p:nvSpPr>
        <p:spPr>
          <a:xfrm>
            <a:off x="542458"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45" name="Text Placeholder 20">
            <a:extLst>
              <a:ext uri="{FF2B5EF4-FFF2-40B4-BE49-F238E27FC236}">
                <a16:creationId xmlns:a16="http://schemas.microsoft.com/office/drawing/2014/main" id="{5299F0A2-BC7F-8C4D-9DEC-C866B4E3AC54}"/>
              </a:ext>
            </a:extLst>
          </p:cNvPr>
          <p:cNvSpPr>
            <a:spLocks noGrp="1"/>
          </p:cNvSpPr>
          <p:nvPr>
            <p:ph type="body" sz="quarter" idx="31" hasCustomPrompt="1"/>
          </p:nvPr>
        </p:nvSpPr>
        <p:spPr>
          <a:xfrm>
            <a:off x="542458"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7" name="Picture Placeholder 21">
            <a:extLst>
              <a:ext uri="{FF2B5EF4-FFF2-40B4-BE49-F238E27FC236}">
                <a16:creationId xmlns:a16="http://schemas.microsoft.com/office/drawing/2014/main" id="{EF93156C-780A-4344-8CCB-92A44DFA5C66}"/>
              </a:ext>
            </a:extLst>
          </p:cNvPr>
          <p:cNvSpPr>
            <a:spLocks noGrp="1"/>
          </p:cNvSpPr>
          <p:nvPr>
            <p:ph type="pic" sz="quarter" idx="32" hasCustomPrompt="1"/>
          </p:nvPr>
        </p:nvSpPr>
        <p:spPr>
          <a:xfrm>
            <a:off x="2436653"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9" name="Text Placeholder 22">
            <a:extLst>
              <a:ext uri="{FF2B5EF4-FFF2-40B4-BE49-F238E27FC236}">
                <a16:creationId xmlns:a16="http://schemas.microsoft.com/office/drawing/2014/main" id="{642F354E-1DF3-3D49-B35F-1FEFBFC44E05}"/>
              </a:ext>
            </a:extLst>
          </p:cNvPr>
          <p:cNvSpPr>
            <a:spLocks noGrp="1"/>
          </p:cNvSpPr>
          <p:nvPr>
            <p:ph type="body" sz="quarter" idx="33" hasCustomPrompt="1"/>
          </p:nvPr>
        </p:nvSpPr>
        <p:spPr>
          <a:xfrm>
            <a:off x="2437446"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1" name="Text Placeholder 23">
            <a:extLst>
              <a:ext uri="{FF2B5EF4-FFF2-40B4-BE49-F238E27FC236}">
                <a16:creationId xmlns:a16="http://schemas.microsoft.com/office/drawing/2014/main" id="{198F4741-5459-714B-A67E-F05FDD1C3032}"/>
              </a:ext>
            </a:extLst>
          </p:cNvPr>
          <p:cNvSpPr>
            <a:spLocks noGrp="1"/>
          </p:cNvSpPr>
          <p:nvPr>
            <p:ph type="body" sz="quarter" idx="34" hasCustomPrompt="1"/>
          </p:nvPr>
        </p:nvSpPr>
        <p:spPr>
          <a:xfrm>
            <a:off x="2436653"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3" name="Picture Placeholder 24">
            <a:extLst>
              <a:ext uri="{FF2B5EF4-FFF2-40B4-BE49-F238E27FC236}">
                <a16:creationId xmlns:a16="http://schemas.microsoft.com/office/drawing/2014/main" id="{9850B3A4-BEB5-914D-9E29-5541AFF2C7F5}"/>
              </a:ext>
            </a:extLst>
          </p:cNvPr>
          <p:cNvSpPr>
            <a:spLocks noGrp="1" noChangeAspect="1"/>
          </p:cNvSpPr>
          <p:nvPr>
            <p:ph type="pic" sz="quarter" idx="35" hasCustomPrompt="1"/>
          </p:nvPr>
        </p:nvSpPr>
        <p:spPr>
          <a:xfrm>
            <a:off x="4346215"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55" name="Text Placeholder 25">
            <a:extLst>
              <a:ext uri="{FF2B5EF4-FFF2-40B4-BE49-F238E27FC236}">
                <a16:creationId xmlns:a16="http://schemas.microsoft.com/office/drawing/2014/main" id="{B37A47E2-D8C5-CE44-9F3E-90D74462C61C}"/>
              </a:ext>
            </a:extLst>
          </p:cNvPr>
          <p:cNvSpPr>
            <a:spLocks noGrp="1"/>
          </p:cNvSpPr>
          <p:nvPr>
            <p:ph type="body" sz="quarter" idx="36" hasCustomPrompt="1"/>
          </p:nvPr>
        </p:nvSpPr>
        <p:spPr>
          <a:xfrm>
            <a:off x="4347801"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7" name="Text Placeholder 26">
            <a:extLst>
              <a:ext uri="{FF2B5EF4-FFF2-40B4-BE49-F238E27FC236}">
                <a16:creationId xmlns:a16="http://schemas.microsoft.com/office/drawing/2014/main" id="{20DD7057-BB3F-034A-B6C8-8BB91A7DCF6C}"/>
              </a:ext>
            </a:extLst>
          </p:cNvPr>
          <p:cNvSpPr>
            <a:spLocks noGrp="1"/>
          </p:cNvSpPr>
          <p:nvPr>
            <p:ph type="body" sz="quarter" idx="37" hasCustomPrompt="1"/>
          </p:nvPr>
        </p:nvSpPr>
        <p:spPr>
          <a:xfrm>
            <a:off x="4346215"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9" name="Picture Placeholder 27">
            <a:extLst>
              <a:ext uri="{FF2B5EF4-FFF2-40B4-BE49-F238E27FC236}">
                <a16:creationId xmlns:a16="http://schemas.microsoft.com/office/drawing/2014/main" id="{28C61416-CCEB-8D4B-A80F-2900B5D57F9A}"/>
              </a:ext>
            </a:extLst>
          </p:cNvPr>
          <p:cNvSpPr>
            <a:spLocks noGrp="1"/>
          </p:cNvSpPr>
          <p:nvPr>
            <p:ph type="pic" sz="quarter" idx="38" hasCustomPrompt="1"/>
          </p:nvPr>
        </p:nvSpPr>
        <p:spPr>
          <a:xfrm>
            <a:off x="6258953"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61" name="Text Placeholder 28">
            <a:extLst>
              <a:ext uri="{FF2B5EF4-FFF2-40B4-BE49-F238E27FC236}">
                <a16:creationId xmlns:a16="http://schemas.microsoft.com/office/drawing/2014/main" id="{605A5D19-741C-6D46-8D9C-AD40D4513C09}"/>
              </a:ext>
            </a:extLst>
          </p:cNvPr>
          <p:cNvSpPr>
            <a:spLocks noGrp="1"/>
          </p:cNvSpPr>
          <p:nvPr>
            <p:ph type="body" sz="quarter" idx="39" hasCustomPrompt="1"/>
          </p:nvPr>
        </p:nvSpPr>
        <p:spPr>
          <a:xfrm>
            <a:off x="6261333"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63" name="Text Placeholder 29">
            <a:extLst>
              <a:ext uri="{FF2B5EF4-FFF2-40B4-BE49-F238E27FC236}">
                <a16:creationId xmlns:a16="http://schemas.microsoft.com/office/drawing/2014/main" id="{4A0858AF-A93F-C345-832C-5DCF9542C8B4}"/>
              </a:ext>
            </a:extLst>
          </p:cNvPr>
          <p:cNvSpPr>
            <a:spLocks noGrp="1"/>
          </p:cNvSpPr>
          <p:nvPr>
            <p:ph type="body" sz="quarter" idx="40" hasCustomPrompt="1"/>
          </p:nvPr>
        </p:nvSpPr>
        <p:spPr>
          <a:xfrm>
            <a:off x="6258953"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65" name="Picture Placeholder 30">
            <a:extLst>
              <a:ext uri="{FF2B5EF4-FFF2-40B4-BE49-F238E27FC236}">
                <a16:creationId xmlns:a16="http://schemas.microsoft.com/office/drawing/2014/main" id="{C756789D-9274-1B45-BB84-9452FA9CCABB}"/>
              </a:ext>
            </a:extLst>
          </p:cNvPr>
          <p:cNvSpPr>
            <a:spLocks noGrp="1"/>
          </p:cNvSpPr>
          <p:nvPr>
            <p:ph type="pic" sz="quarter" idx="41" hasCustomPrompt="1"/>
          </p:nvPr>
        </p:nvSpPr>
        <p:spPr>
          <a:xfrm>
            <a:off x="8153937"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3" name="Text Placeholder 31">
            <a:extLst>
              <a:ext uri="{FF2B5EF4-FFF2-40B4-BE49-F238E27FC236}">
                <a16:creationId xmlns:a16="http://schemas.microsoft.com/office/drawing/2014/main" id="{09811651-4B31-B740-BE67-D9D6934FFA75}"/>
              </a:ext>
            </a:extLst>
          </p:cNvPr>
          <p:cNvSpPr>
            <a:spLocks noGrp="1"/>
          </p:cNvSpPr>
          <p:nvPr>
            <p:ph type="body" sz="quarter" idx="42" hasCustomPrompt="1"/>
          </p:nvPr>
        </p:nvSpPr>
        <p:spPr>
          <a:xfrm>
            <a:off x="8157113" y="5672068"/>
            <a:ext cx="1597441"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75" name="Text Placeholder 32">
            <a:extLst>
              <a:ext uri="{FF2B5EF4-FFF2-40B4-BE49-F238E27FC236}">
                <a16:creationId xmlns:a16="http://schemas.microsoft.com/office/drawing/2014/main" id="{9BFBE019-84D6-9340-8BC7-341DAC618FE5}"/>
              </a:ext>
            </a:extLst>
          </p:cNvPr>
          <p:cNvSpPr>
            <a:spLocks noGrp="1"/>
          </p:cNvSpPr>
          <p:nvPr>
            <p:ph type="body" sz="quarter" idx="43" hasCustomPrompt="1"/>
          </p:nvPr>
        </p:nvSpPr>
        <p:spPr>
          <a:xfrm>
            <a:off x="8153937"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1" name="Date Placeholder 33">
            <a:extLst>
              <a:ext uri="{FF2B5EF4-FFF2-40B4-BE49-F238E27FC236}">
                <a16:creationId xmlns:a16="http://schemas.microsoft.com/office/drawing/2014/main" id="{67E761B3-68F1-1441-AB68-94319C5409BD}"/>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41365377-4A88-B048-8179-BF68A92D02FC}" type="datetime3">
              <a:t>30 September 2024</a:t>
            </a:fld>
            <a:endParaRPr lang="en-US"/>
          </a:p>
        </p:txBody>
      </p:sp>
      <p:sp>
        <p:nvSpPr>
          <p:cNvPr id="39" name="Footer Placeholder 34">
            <a:extLst>
              <a:ext uri="{FF2B5EF4-FFF2-40B4-BE49-F238E27FC236}">
                <a16:creationId xmlns:a16="http://schemas.microsoft.com/office/drawing/2014/main" id="{58CC1679-E6A1-FF48-8884-C557A28667C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40" name="Slide Number Placeholder 35">
            <a:extLst>
              <a:ext uri="{FF2B5EF4-FFF2-40B4-BE49-F238E27FC236}">
                <a16:creationId xmlns:a16="http://schemas.microsoft.com/office/drawing/2014/main" id="{7BDF5D61-8DA9-3B47-ACAE-55FC0F622157}"/>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Picture Placeholder 15">
            <a:extLst>
              <a:ext uri="{FF2B5EF4-FFF2-40B4-BE49-F238E27FC236}">
                <a16:creationId xmlns:a16="http://schemas.microsoft.com/office/drawing/2014/main" id="{6F589A48-C3DC-924E-9308-89F5E6ACBAEB}"/>
              </a:ext>
            </a:extLst>
          </p:cNvPr>
          <p:cNvSpPr>
            <a:spLocks noGrp="1"/>
          </p:cNvSpPr>
          <p:nvPr>
            <p:ph type="pic" sz="quarter" idx="44" hasCustomPrompt="1"/>
          </p:nvPr>
        </p:nvSpPr>
        <p:spPr>
          <a:xfrm>
            <a:off x="10055837"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 name="Text Placeholder 16">
            <a:extLst>
              <a:ext uri="{FF2B5EF4-FFF2-40B4-BE49-F238E27FC236}">
                <a16:creationId xmlns:a16="http://schemas.microsoft.com/office/drawing/2014/main" id="{CB2BA0DD-3377-960E-0182-0505445CDABA}"/>
              </a:ext>
            </a:extLst>
          </p:cNvPr>
          <p:cNvSpPr>
            <a:spLocks noGrp="1"/>
          </p:cNvSpPr>
          <p:nvPr>
            <p:ph type="body" sz="quarter" idx="45" hasCustomPrompt="1"/>
          </p:nvPr>
        </p:nvSpPr>
        <p:spPr>
          <a:xfrm>
            <a:off x="10055837" y="3338482"/>
            <a:ext cx="1600617" cy="153888"/>
          </a:xfrm>
          <a:prstGeom prst="rect">
            <a:avLst/>
          </a:prstGeom>
          <a:noFill/>
        </p:spPr>
        <p:txBody>
          <a:bodyPr lIns="0" tIns="0" rIns="0" bIns="0">
            <a:noAutofit/>
          </a:bodyPr>
          <a:lstStyle>
            <a:lvl1pPr marL="0" indent="0">
              <a:buNone/>
              <a:defRPr sz="1000"/>
            </a:lvl1pPr>
          </a:lstStyle>
          <a:p>
            <a:pPr lvl="0"/>
            <a:r>
              <a:rPr lang="en-US"/>
              <a:t>First and Last Name</a:t>
            </a:r>
          </a:p>
        </p:txBody>
      </p:sp>
      <p:sp>
        <p:nvSpPr>
          <p:cNvPr id="6" name="Text Placeholder 17">
            <a:extLst>
              <a:ext uri="{FF2B5EF4-FFF2-40B4-BE49-F238E27FC236}">
                <a16:creationId xmlns:a16="http://schemas.microsoft.com/office/drawing/2014/main" id="{05348C2B-533E-8F16-A43D-3182BDCEBC0D}"/>
              </a:ext>
            </a:extLst>
          </p:cNvPr>
          <p:cNvSpPr>
            <a:spLocks noGrp="1"/>
          </p:cNvSpPr>
          <p:nvPr>
            <p:ph type="body" sz="quarter" idx="46" hasCustomPrompt="1"/>
          </p:nvPr>
        </p:nvSpPr>
        <p:spPr>
          <a:xfrm>
            <a:off x="10055837" y="3511246"/>
            <a:ext cx="1600617" cy="153888"/>
          </a:xfrm>
          <a:prstGeom prst="rect">
            <a:avLst/>
          </a:prstGeom>
          <a:noFill/>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8" name="Picture Placeholder 30">
            <a:extLst>
              <a:ext uri="{FF2B5EF4-FFF2-40B4-BE49-F238E27FC236}">
                <a16:creationId xmlns:a16="http://schemas.microsoft.com/office/drawing/2014/main" id="{20B4052F-2F5F-6990-9EBD-29C456D3A23A}"/>
              </a:ext>
            </a:extLst>
          </p:cNvPr>
          <p:cNvSpPr>
            <a:spLocks noGrp="1"/>
          </p:cNvSpPr>
          <p:nvPr>
            <p:ph type="pic" sz="quarter" idx="47" hasCustomPrompt="1"/>
          </p:nvPr>
        </p:nvSpPr>
        <p:spPr>
          <a:xfrm>
            <a:off x="10055837"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0" name="Text Placeholder 31">
            <a:extLst>
              <a:ext uri="{FF2B5EF4-FFF2-40B4-BE49-F238E27FC236}">
                <a16:creationId xmlns:a16="http://schemas.microsoft.com/office/drawing/2014/main" id="{D0189C1C-F1D6-5954-3B6A-5E7E063C64CD}"/>
              </a:ext>
            </a:extLst>
          </p:cNvPr>
          <p:cNvSpPr>
            <a:spLocks noGrp="1"/>
          </p:cNvSpPr>
          <p:nvPr>
            <p:ph type="body" sz="quarter" idx="48" hasCustomPrompt="1"/>
          </p:nvPr>
        </p:nvSpPr>
        <p:spPr>
          <a:xfrm>
            <a:off x="10059013" y="5672068"/>
            <a:ext cx="1597441"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12" name="Text Placeholder 32">
            <a:extLst>
              <a:ext uri="{FF2B5EF4-FFF2-40B4-BE49-F238E27FC236}">
                <a16:creationId xmlns:a16="http://schemas.microsoft.com/office/drawing/2014/main" id="{4328FEB9-5888-93EF-4022-CDF87BC5CC7D}"/>
              </a:ext>
            </a:extLst>
          </p:cNvPr>
          <p:cNvSpPr>
            <a:spLocks noGrp="1"/>
          </p:cNvSpPr>
          <p:nvPr>
            <p:ph type="body" sz="quarter" idx="49" hasCustomPrompt="1"/>
          </p:nvPr>
        </p:nvSpPr>
        <p:spPr>
          <a:xfrm>
            <a:off x="10055837"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Tree>
    <p:extLst>
      <p:ext uri="{BB962C8B-B14F-4D97-AF65-F5344CB8AC3E}">
        <p14:creationId xmlns:p14="http://schemas.microsoft.com/office/powerpoint/2010/main" val="562960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Headshots - Up 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CCED-ABFF-E9F1-2BA9-9C5718D061B8}"/>
              </a:ext>
            </a:extLst>
          </p:cNvPr>
          <p:cNvSpPr>
            <a:spLocks noGrp="1"/>
          </p:cNvSpPr>
          <p:nvPr>
            <p:ph type="title" hasCustomPrompt="1"/>
          </p:nvPr>
        </p:nvSpPr>
        <p:spPr>
          <a:noFill/>
        </p:spPr>
        <p:txBody>
          <a:bodyPr>
            <a:noAutofit/>
          </a:bodyPr>
          <a:lstStyle>
            <a:lvl1pPr>
              <a:lnSpc>
                <a:spcPct val="100000"/>
              </a:lnSpc>
              <a:defRPr/>
            </a:lvl1pPr>
          </a:lstStyle>
          <a:p>
            <a:r>
              <a:rPr lang="en-US"/>
              <a:t>Headshots – up to 14</a:t>
            </a:r>
          </a:p>
        </p:txBody>
      </p:sp>
      <p:sp>
        <p:nvSpPr>
          <p:cNvPr id="54" name="Text Placeholder 2">
            <a:extLst>
              <a:ext uri="{FF2B5EF4-FFF2-40B4-BE49-F238E27FC236}">
                <a16:creationId xmlns:a16="http://schemas.microsoft.com/office/drawing/2014/main" id="{1C0B9DCD-5774-B444-A489-F6E33A8BB29C}"/>
              </a:ext>
            </a:extLst>
          </p:cNvPr>
          <p:cNvSpPr>
            <a:spLocks noGrp="1"/>
          </p:cNvSpPr>
          <p:nvPr>
            <p:ph type="body" sz="quarter" idx="13"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3" name="Picture Placeholder 3">
            <a:extLst>
              <a:ext uri="{FF2B5EF4-FFF2-40B4-BE49-F238E27FC236}">
                <a16:creationId xmlns:a16="http://schemas.microsoft.com/office/drawing/2014/main" id="{B63610E1-2C9A-214B-940F-0986F9409B29}"/>
              </a:ext>
            </a:extLst>
          </p:cNvPr>
          <p:cNvSpPr>
            <a:spLocks noGrp="1" noChangeAspect="1"/>
          </p:cNvSpPr>
          <p:nvPr>
            <p:ph type="pic" sz="quarter" idx="14" hasCustomPrompt="1"/>
          </p:nvPr>
        </p:nvSpPr>
        <p:spPr>
          <a:xfrm>
            <a:off x="533539" y="1798419"/>
            <a:ext cx="1346551" cy="1346200"/>
          </a:xfrm>
          <a:prstGeom prst="rect">
            <a:avLst/>
          </a:prstGeom>
          <a:noFill/>
        </p:spPr>
        <p:txBody>
          <a:bodyPr bIns="731520" anchor="ctr">
            <a:noAutofit/>
          </a:bodyPr>
          <a:lstStyle>
            <a:lvl1pPr marL="0" indent="0" algn="ctr">
              <a:lnSpc>
                <a:spcPct val="100000"/>
              </a:lnSpc>
              <a:buNone/>
              <a:defRPr sz="1000">
                <a:solidFill>
                  <a:schemeClr val="bg1">
                    <a:lumMod val="50000"/>
                  </a:schemeClr>
                </a:solidFill>
              </a:defRPr>
            </a:lvl1pPr>
          </a:lstStyle>
          <a:p>
            <a:r>
              <a:rPr lang="en-US"/>
              <a:t>Click to </a:t>
            </a:r>
            <a:br>
              <a:rPr lang="en-US"/>
            </a:br>
            <a:r>
              <a:rPr lang="en-US"/>
              <a:t>Insert Picture</a:t>
            </a:r>
          </a:p>
        </p:txBody>
      </p:sp>
      <p:sp>
        <p:nvSpPr>
          <p:cNvPr id="6" name="Text Placeholder 4">
            <a:extLst>
              <a:ext uri="{FF2B5EF4-FFF2-40B4-BE49-F238E27FC236}">
                <a16:creationId xmlns:a16="http://schemas.microsoft.com/office/drawing/2014/main" id="{7E922DF5-67A7-1548-BF34-68B963F7195E}"/>
              </a:ext>
            </a:extLst>
          </p:cNvPr>
          <p:cNvSpPr>
            <a:spLocks noGrp="1"/>
          </p:cNvSpPr>
          <p:nvPr>
            <p:ph type="body" sz="quarter" idx="15" hasCustomPrompt="1"/>
          </p:nvPr>
        </p:nvSpPr>
        <p:spPr>
          <a:xfrm>
            <a:off x="533539" y="3260443"/>
            <a:ext cx="1344518"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8" name="Text Placeholder 5">
            <a:extLst>
              <a:ext uri="{FF2B5EF4-FFF2-40B4-BE49-F238E27FC236}">
                <a16:creationId xmlns:a16="http://schemas.microsoft.com/office/drawing/2014/main" id="{4BB97FE2-3B0D-7149-B0BB-4C67351BE6FF}"/>
              </a:ext>
            </a:extLst>
          </p:cNvPr>
          <p:cNvSpPr>
            <a:spLocks noGrp="1"/>
          </p:cNvSpPr>
          <p:nvPr>
            <p:ph type="body" sz="quarter" idx="16" hasCustomPrompt="1"/>
          </p:nvPr>
        </p:nvSpPr>
        <p:spPr>
          <a:xfrm>
            <a:off x="533539" y="3436719"/>
            <a:ext cx="1344518"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0" name="Picture Placeholder 6">
            <a:extLst>
              <a:ext uri="{FF2B5EF4-FFF2-40B4-BE49-F238E27FC236}">
                <a16:creationId xmlns:a16="http://schemas.microsoft.com/office/drawing/2014/main" id="{F508CCE7-7D0F-E341-853D-49324AB9AABC}"/>
              </a:ext>
            </a:extLst>
          </p:cNvPr>
          <p:cNvSpPr>
            <a:spLocks noGrp="1"/>
          </p:cNvSpPr>
          <p:nvPr>
            <p:ph type="pic" sz="quarter" idx="17" hasCustomPrompt="1"/>
          </p:nvPr>
        </p:nvSpPr>
        <p:spPr>
          <a:xfrm>
            <a:off x="2163812" y="1798419"/>
            <a:ext cx="1346551" cy="1346200"/>
          </a:xfrm>
          <a:prstGeom prst="rect">
            <a:avLst/>
          </a:prstGeom>
          <a:noFill/>
        </p:spPr>
        <p:txBody>
          <a:bodyPr bIns="731520" anchor="ctr">
            <a:noAutofit/>
          </a:bodyPr>
          <a:lstStyle>
            <a:lvl1pPr marL="0" indent="0" algn="ctr">
              <a:lnSpc>
                <a:spcPct val="100000"/>
              </a:lnSpc>
              <a:buNone/>
              <a:defRPr sz="1000">
                <a:solidFill>
                  <a:schemeClr val="bg1">
                    <a:lumMod val="50000"/>
                  </a:schemeClr>
                </a:solidFill>
              </a:defRPr>
            </a:lvl1pPr>
          </a:lstStyle>
          <a:p>
            <a:r>
              <a:rPr lang="en-US"/>
              <a:t>Click to </a:t>
            </a:r>
            <a:br>
              <a:rPr lang="en-US"/>
            </a:br>
            <a:r>
              <a:rPr lang="en-US"/>
              <a:t>Insert Picture</a:t>
            </a:r>
          </a:p>
        </p:txBody>
      </p:sp>
      <p:sp>
        <p:nvSpPr>
          <p:cNvPr id="12" name="Text Placeholder 7">
            <a:extLst>
              <a:ext uri="{FF2B5EF4-FFF2-40B4-BE49-F238E27FC236}">
                <a16:creationId xmlns:a16="http://schemas.microsoft.com/office/drawing/2014/main" id="{B070EE2F-A61D-A346-A1AD-48B6992361C9}"/>
              </a:ext>
            </a:extLst>
          </p:cNvPr>
          <p:cNvSpPr>
            <a:spLocks noGrp="1"/>
          </p:cNvSpPr>
          <p:nvPr>
            <p:ph type="body" sz="quarter" idx="18" hasCustomPrompt="1"/>
          </p:nvPr>
        </p:nvSpPr>
        <p:spPr>
          <a:xfrm>
            <a:off x="2163813" y="3260443"/>
            <a:ext cx="1344518"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4" name="Text Placeholder 8">
            <a:extLst>
              <a:ext uri="{FF2B5EF4-FFF2-40B4-BE49-F238E27FC236}">
                <a16:creationId xmlns:a16="http://schemas.microsoft.com/office/drawing/2014/main" id="{F9804C9E-22F2-414C-8595-DD8A7D34625C}"/>
              </a:ext>
            </a:extLst>
          </p:cNvPr>
          <p:cNvSpPr>
            <a:spLocks noGrp="1"/>
          </p:cNvSpPr>
          <p:nvPr>
            <p:ph type="body" sz="quarter" idx="19" hasCustomPrompt="1"/>
          </p:nvPr>
        </p:nvSpPr>
        <p:spPr>
          <a:xfrm>
            <a:off x="2163813"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6" name="Picture Placeholder 9">
            <a:extLst>
              <a:ext uri="{FF2B5EF4-FFF2-40B4-BE49-F238E27FC236}">
                <a16:creationId xmlns:a16="http://schemas.microsoft.com/office/drawing/2014/main" id="{67A1C803-BB16-CD47-ACDA-2AD154394308}"/>
              </a:ext>
            </a:extLst>
          </p:cNvPr>
          <p:cNvSpPr>
            <a:spLocks noGrp="1"/>
          </p:cNvSpPr>
          <p:nvPr>
            <p:ph type="pic" sz="quarter" idx="20" hasCustomPrompt="1"/>
          </p:nvPr>
        </p:nvSpPr>
        <p:spPr>
          <a:xfrm>
            <a:off x="3794086"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8" name="Text Placeholder 10">
            <a:extLst>
              <a:ext uri="{FF2B5EF4-FFF2-40B4-BE49-F238E27FC236}">
                <a16:creationId xmlns:a16="http://schemas.microsoft.com/office/drawing/2014/main" id="{2FA1F4B3-C6A9-3846-8FDC-1D9CD8D0559A}"/>
              </a:ext>
            </a:extLst>
          </p:cNvPr>
          <p:cNvSpPr>
            <a:spLocks noGrp="1"/>
          </p:cNvSpPr>
          <p:nvPr>
            <p:ph type="body" sz="quarter" idx="21" hasCustomPrompt="1"/>
          </p:nvPr>
        </p:nvSpPr>
        <p:spPr>
          <a:xfrm>
            <a:off x="3794086" y="3253865"/>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0" name="Text Placeholder 11">
            <a:extLst>
              <a:ext uri="{FF2B5EF4-FFF2-40B4-BE49-F238E27FC236}">
                <a16:creationId xmlns:a16="http://schemas.microsoft.com/office/drawing/2014/main" id="{CBD34077-F668-0349-BB4C-1EF3B85C2B3A}"/>
              </a:ext>
            </a:extLst>
          </p:cNvPr>
          <p:cNvSpPr>
            <a:spLocks noGrp="1"/>
          </p:cNvSpPr>
          <p:nvPr>
            <p:ph type="body" sz="quarter" idx="22" hasCustomPrompt="1"/>
          </p:nvPr>
        </p:nvSpPr>
        <p:spPr>
          <a:xfrm>
            <a:off x="3794086"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2" name="Picture Placeholder 12">
            <a:extLst>
              <a:ext uri="{FF2B5EF4-FFF2-40B4-BE49-F238E27FC236}">
                <a16:creationId xmlns:a16="http://schemas.microsoft.com/office/drawing/2014/main" id="{BC7661D0-8A97-5C49-92C8-B6635FA517F3}"/>
              </a:ext>
            </a:extLst>
          </p:cNvPr>
          <p:cNvSpPr>
            <a:spLocks noGrp="1"/>
          </p:cNvSpPr>
          <p:nvPr>
            <p:ph type="pic" sz="quarter" idx="23" hasCustomPrompt="1"/>
          </p:nvPr>
        </p:nvSpPr>
        <p:spPr>
          <a:xfrm>
            <a:off x="5424359"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24" name="Text Placeholder 13">
            <a:extLst>
              <a:ext uri="{FF2B5EF4-FFF2-40B4-BE49-F238E27FC236}">
                <a16:creationId xmlns:a16="http://schemas.microsoft.com/office/drawing/2014/main" id="{7E16230B-6C8D-A747-933D-DA2F0CC9F2DF}"/>
              </a:ext>
            </a:extLst>
          </p:cNvPr>
          <p:cNvSpPr>
            <a:spLocks noGrp="1"/>
          </p:cNvSpPr>
          <p:nvPr>
            <p:ph type="body" sz="quarter" idx="24" hasCustomPrompt="1"/>
          </p:nvPr>
        </p:nvSpPr>
        <p:spPr>
          <a:xfrm>
            <a:off x="5424360" y="3260443"/>
            <a:ext cx="1344518"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6" name="Text Placeholder 14">
            <a:extLst>
              <a:ext uri="{FF2B5EF4-FFF2-40B4-BE49-F238E27FC236}">
                <a16:creationId xmlns:a16="http://schemas.microsoft.com/office/drawing/2014/main" id="{5DBFACE1-B1EE-1E4B-85A1-B0CF039CBC74}"/>
              </a:ext>
            </a:extLst>
          </p:cNvPr>
          <p:cNvSpPr>
            <a:spLocks noGrp="1"/>
          </p:cNvSpPr>
          <p:nvPr>
            <p:ph type="body" sz="quarter" idx="25" hasCustomPrompt="1"/>
          </p:nvPr>
        </p:nvSpPr>
        <p:spPr>
          <a:xfrm>
            <a:off x="5424360"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8" name="Picture Placeholder 15">
            <a:extLst>
              <a:ext uri="{FF2B5EF4-FFF2-40B4-BE49-F238E27FC236}">
                <a16:creationId xmlns:a16="http://schemas.microsoft.com/office/drawing/2014/main" id="{FCE6A3EB-E7EB-E840-AB9A-009889F913F3}"/>
              </a:ext>
            </a:extLst>
          </p:cNvPr>
          <p:cNvSpPr>
            <a:spLocks noGrp="1"/>
          </p:cNvSpPr>
          <p:nvPr>
            <p:ph type="pic" sz="quarter" idx="26" hasCustomPrompt="1"/>
          </p:nvPr>
        </p:nvSpPr>
        <p:spPr>
          <a:xfrm>
            <a:off x="7054633"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0" name="Text Placeholder 16">
            <a:extLst>
              <a:ext uri="{FF2B5EF4-FFF2-40B4-BE49-F238E27FC236}">
                <a16:creationId xmlns:a16="http://schemas.microsoft.com/office/drawing/2014/main" id="{361BEE2D-C1E5-9848-98A8-E0AF589931A9}"/>
              </a:ext>
            </a:extLst>
          </p:cNvPr>
          <p:cNvSpPr>
            <a:spLocks noGrp="1"/>
          </p:cNvSpPr>
          <p:nvPr>
            <p:ph type="body" sz="quarter" idx="27" hasCustomPrompt="1"/>
          </p:nvPr>
        </p:nvSpPr>
        <p:spPr>
          <a:xfrm>
            <a:off x="7054633" y="3260443"/>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2" name="Text Placeholder 17">
            <a:extLst>
              <a:ext uri="{FF2B5EF4-FFF2-40B4-BE49-F238E27FC236}">
                <a16:creationId xmlns:a16="http://schemas.microsoft.com/office/drawing/2014/main" id="{E351946E-8582-E342-AC35-72E76B072D53}"/>
              </a:ext>
            </a:extLst>
          </p:cNvPr>
          <p:cNvSpPr>
            <a:spLocks noGrp="1"/>
          </p:cNvSpPr>
          <p:nvPr>
            <p:ph type="body" sz="quarter" idx="28" hasCustomPrompt="1"/>
          </p:nvPr>
        </p:nvSpPr>
        <p:spPr>
          <a:xfrm>
            <a:off x="7054633"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4" name="Picture Placeholder 18">
            <a:extLst>
              <a:ext uri="{FF2B5EF4-FFF2-40B4-BE49-F238E27FC236}">
                <a16:creationId xmlns:a16="http://schemas.microsoft.com/office/drawing/2014/main" id="{996BC1F6-C55D-5245-AD9D-4C11FDD3FE91}"/>
              </a:ext>
            </a:extLst>
          </p:cNvPr>
          <p:cNvSpPr>
            <a:spLocks noGrp="1"/>
          </p:cNvSpPr>
          <p:nvPr>
            <p:ph type="pic" sz="quarter" idx="29" hasCustomPrompt="1"/>
          </p:nvPr>
        </p:nvSpPr>
        <p:spPr>
          <a:xfrm>
            <a:off x="8684907"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6" name="Text Placeholder 19">
            <a:extLst>
              <a:ext uri="{FF2B5EF4-FFF2-40B4-BE49-F238E27FC236}">
                <a16:creationId xmlns:a16="http://schemas.microsoft.com/office/drawing/2014/main" id="{2B89CEDD-FF0E-464D-8925-C479A3F413E3}"/>
              </a:ext>
            </a:extLst>
          </p:cNvPr>
          <p:cNvSpPr>
            <a:spLocks noGrp="1"/>
          </p:cNvSpPr>
          <p:nvPr>
            <p:ph type="body" sz="quarter" idx="30" hasCustomPrompt="1"/>
          </p:nvPr>
        </p:nvSpPr>
        <p:spPr>
          <a:xfrm>
            <a:off x="8684907" y="3260443"/>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8" name="Text Placeholder 20">
            <a:extLst>
              <a:ext uri="{FF2B5EF4-FFF2-40B4-BE49-F238E27FC236}">
                <a16:creationId xmlns:a16="http://schemas.microsoft.com/office/drawing/2014/main" id="{AD45A73E-D755-104C-80AB-14FD871AFD12}"/>
              </a:ext>
            </a:extLst>
          </p:cNvPr>
          <p:cNvSpPr>
            <a:spLocks noGrp="1"/>
          </p:cNvSpPr>
          <p:nvPr>
            <p:ph type="body" sz="quarter" idx="31" hasCustomPrompt="1"/>
          </p:nvPr>
        </p:nvSpPr>
        <p:spPr>
          <a:xfrm>
            <a:off x="8684907" y="3436719"/>
            <a:ext cx="1346551"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0" name="Picture Placeholder 21">
            <a:extLst>
              <a:ext uri="{FF2B5EF4-FFF2-40B4-BE49-F238E27FC236}">
                <a16:creationId xmlns:a16="http://schemas.microsoft.com/office/drawing/2014/main" id="{1E9534F7-2DB9-B741-B6FA-FB0233E0D88C}"/>
              </a:ext>
            </a:extLst>
          </p:cNvPr>
          <p:cNvSpPr>
            <a:spLocks noGrp="1"/>
          </p:cNvSpPr>
          <p:nvPr>
            <p:ph type="pic" sz="quarter" idx="32" hasCustomPrompt="1"/>
          </p:nvPr>
        </p:nvSpPr>
        <p:spPr>
          <a:xfrm>
            <a:off x="10315181"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2" name="Text Placeholder 22">
            <a:extLst>
              <a:ext uri="{FF2B5EF4-FFF2-40B4-BE49-F238E27FC236}">
                <a16:creationId xmlns:a16="http://schemas.microsoft.com/office/drawing/2014/main" id="{498C0996-AEBD-834F-8C1E-5C244D3E331F}"/>
              </a:ext>
            </a:extLst>
          </p:cNvPr>
          <p:cNvSpPr>
            <a:spLocks noGrp="1"/>
          </p:cNvSpPr>
          <p:nvPr>
            <p:ph type="body" sz="quarter" idx="33" hasCustomPrompt="1"/>
          </p:nvPr>
        </p:nvSpPr>
        <p:spPr>
          <a:xfrm>
            <a:off x="10315181" y="3260443"/>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4" name="Text Placeholder 23">
            <a:extLst>
              <a:ext uri="{FF2B5EF4-FFF2-40B4-BE49-F238E27FC236}">
                <a16:creationId xmlns:a16="http://schemas.microsoft.com/office/drawing/2014/main" id="{37A42628-268F-7245-B03E-7273E573E20A}"/>
              </a:ext>
            </a:extLst>
          </p:cNvPr>
          <p:cNvSpPr>
            <a:spLocks noGrp="1"/>
          </p:cNvSpPr>
          <p:nvPr>
            <p:ph type="body" sz="quarter" idx="34" hasCustomPrompt="1"/>
          </p:nvPr>
        </p:nvSpPr>
        <p:spPr>
          <a:xfrm>
            <a:off x="10315181"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6" name="Picture Placeholder 24">
            <a:extLst>
              <a:ext uri="{FF2B5EF4-FFF2-40B4-BE49-F238E27FC236}">
                <a16:creationId xmlns:a16="http://schemas.microsoft.com/office/drawing/2014/main" id="{F2A89884-3199-424B-8EFE-0B742967A165}"/>
              </a:ext>
            </a:extLst>
          </p:cNvPr>
          <p:cNvSpPr>
            <a:spLocks noGrp="1"/>
          </p:cNvSpPr>
          <p:nvPr>
            <p:ph type="pic" sz="quarter" idx="35" hasCustomPrompt="1"/>
          </p:nvPr>
        </p:nvSpPr>
        <p:spPr>
          <a:xfrm>
            <a:off x="533539" y="4049716"/>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8" name="Text Placeholder 25">
            <a:extLst>
              <a:ext uri="{FF2B5EF4-FFF2-40B4-BE49-F238E27FC236}">
                <a16:creationId xmlns:a16="http://schemas.microsoft.com/office/drawing/2014/main" id="{99FE149C-EE6E-B146-9126-527F7A6E1C22}"/>
              </a:ext>
            </a:extLst>
          </p:cNvPr>
          <p:cNvSpPr>
            <a:spLocks noGrp="1"/>
          </p:cNvSpPr>
          <p:nvPr>
            <p:ph type="body" sz="quarter" idx="36" hasCustomPrompt="1"/>
          </p:nvPr>
        </p:nvSpPr>
        <p:spPr>
          <a:xfrm>
            <a:off x="533539"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7" name="Text Placeholder 26">
            <a:extLst>
              <a:ext uri="{FF2B5EF4-FFF2-40B4-BE49-F238E27FC236}">
                <a16:creationId xmlns:a16="http://schemas.microsoft.com/office/drawing/2014/main" id="{11B5BDA2-9E8E-A54A-8271-EB13DB66A869}"/>
              </a:ext>
            </a:extLst>
          </p:cNvPr>
          <p:cNvSpPr>
            <a:spLocks noGrp="1"/>
          </p:cNvSpPr>
          <p:nvPr>
            <p:ph type="body" sz="quarter" idx="37" hasCustomPrompt="1"/>
          </p:nvPr>
        </p:nvSpPr>
        <p:spPr>
          <a:xfrm>
            <a:off x="533539"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9" name="Picture Placeholder 27">
            <a:extLst>
              <a:ext uri="{FF2B5EF4-FFF2-40B4-BE49-F238E27FC236}">
                <a16:creationId xmlns:a16="http://schemas.microsoft.com/office/drawing/2014/main" id="{0E65F18E-24FA-9A4D-9BA3-FDF674C62073}"/>
              </a:ext>
            </a:extLst>
          </p:cNvPr>
          <p:cNvSpPr>
            <a:spLocks noGrp="1"/>
          </p:cNvSpPr>
          <p:nvPr>
            <p:ph type="pic" sz="quarter" idx="38" hasCustomPrompt="1"/>
          </p:nvPr>
        </p:nvSpPr>
        <p:spPr>
          <a:xfrm>
            <a:off x="2163812" y="4049716"/>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61" name="Text Placeholder 28">
            <a:extLst>
              <a:ext uri="{FF2B5EF4-FFF2-40B4-BE49-F238E27FC236}">
                <a16:creationId xmlns:a16="http://schemas.microsoft.com/office/drawing/2014/main" id="{20A1ADF0-62A7-274C-A1F6-322CF48B04CA}"/>
              </a:ext>
            </a:extLst>
          </p:cNvPr>
          <p:cNvSpPr>
            <a:spLocks noGrp="1"/>
          </p:cNvSpPr>
          <p:nvPr>
            <p:ph type="body" sz="quarter" idx="39" hasCustomPrompt="1"/>
          </p:nvPr>
        </p:nvSpPr>
        <p:spPr>
          <a:xfrm>
            <a:off x="2163812" y="5511106"/>
            <a:ext cx="1346551"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63" name="Text Placeholder 29">
            <a:extLst>
              <a:ext uri="{FF2B5EF4-FFF2-40B4-BE49-F238E27FC236}">
                <a16:creationId xmlns:a16="http://schemas.microsoft.com/office/drawing/2014/main" id="{D27F5E24-398B-2E46-9ACA-325D250B1DCB}"/>
              </a:ext>
            </a:extLst>
          </p:cNvPr>
          <p:cNvSpPr>
            <a:spLocks noGrp="1"/>
          </p:cNvSpPr>
          <p:nvPr>
            <p:ph type="body" sz="quarter" idx="40" hasCustomPrompt="1"/>
          </p:nvPr>
        </p:nvSpPr>
        <p:spPr>
          <a:xfrm>
            <a:off x="2163813"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65" name="Picture Placeholder 30">
            <a:extLst>
              <a:ext uri="{FF2B5EF4-FFF2-40B4-BE49-F238E27FC236}">
                <a16:creationId xmlns:a16="http://schemas.microsoft.com/office/drawing/2014/main" id="{B59CCF85-5C43-934B-BEA3-833A6B771C2B}"/>
              </a:ext>
            </a:extLst>
          </p:cNvPr>
          <p:cNvSpPr>
            <a:spLocks noGrp="1"/>
          </p:cNvSpPr>
          <p:nvPr>
            <p:ph type="pic" sz="quarter" idx="41" hasCustomPrompt="1"/>
          </p:nvPr>
        </p:nvSpPr>
        <p:spPr>
          <a:xfrm>
            <a:off x="3794086"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3" name="Text Placeholder 31">
            <a:extLst>
              <a:ext uri="{FF2B5EF4-FFF2-40B4-BE49-F238E27FC236}">
                <a16:creationId xmlns:a16="http://schemas.microsoft.com/office/drawing/2014/main" id="{16882A08-DBAF-2345-AE9C-8F7B6F6BA8AD}"/>
              </a:ext>
            </a:extLst>
          </p:cNvPr>
          <p:cNvSpPr>
            <a:spLocks noGrp="1"/>
          </p:cNvSpPr>
          <p:nvPr>
            <p:ph type="body" sz="quarter" idx="42" hasCustomPrompt="1"/>
          </p:nvPr>
        </p:nvSpPr>
        <p:spPr>
          <a:xfrm>
            <a:off x="3794086"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2">
            <a:extLst>
              <a:ext uri="{FF2B5EF4-FFF2-40B4-BE49-F238E27FC236}">
                <a16:creationId xmlns:a16="http://schemas.microsoft.com/office/drawing/2014/main" id="{C2690339-9139-544B-A30E-035B02DAEB4A}"/>
              </a:ext>
            </a:extLst>
          </p:cNvPr>
          <p:cNvSpPr>
            <a:spLocks noGrp="1"/>
          </p:cNvSpPr>
          <p:nvPr>
            <p:ph type="body" sz="quarter" idx="43" hasCustomPrompt="1"/>
          </p:nvPr>
        </p:nvSpPr>
        <p:spPr>
          <a:xfrm>
            <a:off x="3794086"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7" name="Picture Placeholder 33">
            <a:extLst>
              <a:ext uri="{FF2B5EF4-FFF2-40B4-BE49-F238E27FC236}">
                <a16:creationId xmlns:a16="http://schemas.microsoft.com/office/drawing/2014/main" id="{C4597007-754F-084D-B58B-B49AA63B5C75}"/>
              </a:ext>
            </a:extLst>
          </p:cNvPr>
          <p:cNvSpPr>
            <a:spLocks noGrp="1"/>
          </p:cNvSpPr>
          <p:nvPr>
            <p:ph type="pic" sz="quarter" idx="44" hasCustomPrompt="1"/>
          </p:nvPr>
        </p:nvSpPr>
        <p:spPr>
          <a:xfrm>
            <a:off x="5424360"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9" name="Text Placeholder 34">
            <a:extLst>
              <a:ext uri="{FF2B5EF4-FFF2-40B4-BE49-F238E27FC236}">
                <a16:creationId xmlns:a16="http://schemas.microsoft.com/office/drawing/2014/main" id="{B8D33AAF-B52A-DF4C-97C5-9B314A17CDF9}"/>
              </a:ext>
            </a:extLst>
          </p:cNvPr>
          <p:cNvSpPr>
            <a:spLocks noGrp="1"/>
          </p:cNvSpPr>
          <p:nvPr>
            <p:ph type="body" sz="quarter" idx="45" hasCustomPrompt="1"/>
          </p:nvPr>
        </p:nvSpPr>
        <p:spPr>
          <a:xfrm>
            <a:off x="5424360"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5">
            <a:extLst>
              <a:ext uri="{FF2B5EF4-FFF2-40B4-BE49-F238E27FC236}">
                <a16:creationId xmlns:a16="http://schemas.microsoft.com/office/drawing/2014/main" id="{D0355B35-8985-084A-BBF4-7330CA6A6595}"/>
              </a:ext>
            </a:extLst>
          </p:cNvPr>
          <p:cNvSpPr>
            <a:spLocks noGrp="1"/>
          </p:cNvSpPr>
          <p:nvPr>
            <p:ph type="body" sz="quarter" idx="46" hasCustomPrompt="1"/>
          </p:nvPr>
        </p:nvSpPr>
        <p:spPr>
          <a:xfrm>
            <a:off x="5424359" y="5683000"/>
            <a:ext cx="1346551"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3" name="Picture Placeholder 36">
            <a:extLst>
              <a:ext uri="{FF2B5EF4-FFF2-40B4-BE49-F238E27FC236}">
                <a16:creationId xmlns:a16="http://schemas.microsoft.com/office/drawing/2014/main" id="{CF226C3F-F4D7-DD4A-9708-694691D4D9E1}"/>
              </a:ext>
            </a:extLst>
          </p:cNvPr>
          <p:cNvSpPr>
            <a:spLocks noGrp="1"/>
          </p:cNvSpPr>
          <p:nvPr>
            <p:ph type="pic" sz="quarter" idx="47" hasCustomPrompt="1"/>
          </p:nvPr>
        </p:nvSpPr>
        <p:spPr>
          <a:xfrm>
            <a:off x="7054633"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85" name="Text Placeholder 37">
            <a:extLst>
              <a:ext uri="{FF2B5EF4-FFF2-40B4-BE49-F238E27FC236}">
                <a16:creationId xmlns:a16="http://schemas.microsoft.com/office/drawing/2014/main" id="{515C93A5-5B65-B444-8884-6576728F26D6}"/>
              </a:ext>
            </a:extLst>
          </p:cNvPr>
          <p:cNvSpPr>
            <a:spLocks noGrp="1"/>
          </p:cNvSpPr>
          <p:nvPr>
            <p:ph type="body" sz="quarter" idx="48" hasCustomPrompt="1"/>
          </p:nvPr>
        </p:nvSpPr>
        <p:spPr>
          <a:xfrm>
            <a:off x="7054633"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38">
            <a:extLst>
              <a:ext uri="{FF2B5EF4-FFF2-40B4-BE49-F238E27FC236}">
                <a16:creationId xmlns:a16="http://schemas.microsoft.com/office/drawing/2014/main" id="{3B35359D-3436-F145-B61C-98ED2FF7C900}"/>
              </a:ext>
            </a:extLst>
          </p:cNvPr>
          <p:cNvSpPr>
            <a:spLocks noGrp="1"/>
          </p:cNvSpPr>
          <p:nvPr>
            <p:ph type="body" sz="quarter" idx="49" hasCustomPrompt="1"/>
          </p:nvPr>
        </p:nvSpPr>
        <p:spPr>
          <a:xfrm>
            <a:off x="7054633"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02" name="Picture Placeholder 39">
            <a:extLst>
              <a:ext uri="{FF2B5EF4-FFF2-40B4-BE49-F238E27FC236}">
                <a16:creationId xmlns:a16="http://schemas.microsoft.com/office/drawing/2014/main" id="{4BE1AA30-6A6E-8B43-9AF5-6A8F53207EDF}"/>
              </a:ext>
            </a:extLst>
          </p:cNvPr>
          <p:cNvSpPr>
            <a:spLocks noGrp="1"/>
          </p:cNvSpPr>
          <p:nvPr>
            <p:ph type="pic" sz="quarter" idx="50" hasCustomPrompt="1"/>
          </p:nvPr>
        </p:nvSpPr>
        <p:spPr>
          <a:xfrm>
            <a:off x="8684907"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04" name="Text Placeholder 40">
            <a:extLst>
              <a:ext uri="{FF2B5EF4-FFF2-40B4-BE49-F238E27FC236}">
                <a16:creationId xmlns:a16="http://schemas.microsoft.com/office/drawing/2014/main" id="{19AA4270-8849-9042-8DCF-C644856F069C}"/>
              </a:ext>
            </a:extLst>
          </p:cNvPr>
          <p:cNvSpPr>
            <a:spLocks noGrp="1"/>
          </p:cNvSpPr>
          <p:nvPr>
            <p:ph type="body" sz="quarter" idx="51" hasCustomPrompt="1"/>
          </p:nvPr>
        </p:nvSpPr>
        <p:spPr>
          <a:xfrm>
            <a:off x="8684907"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08" name="Text Placeholder 41">
            <a:extLst>
              <a:ext uri="{FF2B5EF4-FFF2-40B4-BE49-F238E27FC236}">
                <a16:creationId xmlns:a16="http://schemas.microsoft.com/office/drawing/2014/main" id="{4CB5D492-1596-2D4C-8DDE-D62789DC5E3D}"/>
              </a:ext>
            </a:extLst>
          </p:cNvPr>
          <p:cNvSpPr>
            <a:spLocks noGrp="1"/>
          </p:cNvSpPr>
          <p:nvPr>
            <p:ph type="body" sz="quarter" idx="52" hasCustomPrompt="1"/>
          </p:nvPr>
        </p:nvSpPr>
        <p:spPr>
          <a:xfrm>
            <a:off x="8684907"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12" name="Picture Placeholder 42">
            <a:extLst>
              <a:ext uri="{FF2B5EF4-FFF2-40B4-BE49-F238E27FC236}">
                <a16:creationId xmlns:a16="http://schemas.microsoft.com/office/drawing/2014/main" id="{3F86164D-94FD-D944-9186-025601AF16BB}"/>
              </a:ext>
            </a:extLst>
          </p:cNvPr>
          <p:cNvSpPr>
            <a:spLocks noGrp="1"/>
          </p:cNvSpPr>
          <p:nvPr>
            <p:ph type="pic" sz="quarter" idx="53" hasCustomPrompt="1"/>
          </p:nvPr>
        </p:nvSpPr>
        <p:spPr>
          <a:xfrm>
            <a:off x="10315181"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16" name="Text Placeholder 43">
            <a:extLst>
              <a:ext uri="{FF2B5EF4-FFF2-40B4-BE49-F238E27FC236}">
                <a16:creationId xmlns:a16="http://schemas.microsoft.com/office/drawing/2014/main" id="{8F28A28C-604C-3F40-BC91-0472E855AC6F}"/>
              </a:ext>
            </a:extLst>
          </p:cNvPr>
          <p:cNvSpPr>
            <a:spLocks noGrp="1"/>
          </p:cNvSpPr>
          <p:nvPr>
            <p:ph type="body" sz="quarter" idx="54" hasCustomPrompt="1"/>
          </p:nvPr>
        </p:nvSpPr>
        <p:spPr>
          <a:xfrm>
            <a:off x="10315181"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0" name="Text Placeholder 44">
            <a:extLst>
              <a:ext uri="{FF2B5EF4-FFF2-40B4-BE49-F238E27FC236}">
                <a16:creationId xmlns:a16="http://schemas.microsoft.com/office/drawing/2014/main" id="{5C4484D7-BEC0-1142-A030-73C74DD1B04C}"/>
              </a:ext>
            </a:extLst>
          </p:cNvPr>
          <p:cNvSpPr>
            <a:spLocks noGrp="1"/>
          </p:cNvSpPr>
          <p:nvPr>
            <p:ph type="body" sz="quarter" idx="55" hasCustomPrompt="1"/>
          </p:nvPr>
        </p:nvSpPr>
        <p:spPr>
          <a:xfrm>
            <a:off x="10315181"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2" name="Date Placeholder 45">
            <a:extLst>
              <a:ext uri="{FF2B5EF4-FFF2-40B4-BE49-F238E27FC236}">
                <a16:creationId xmlns:a16="http://schemas.microsoft.com/office/drawing/2014/main" id="{44BE5F50-6076-6340-9DED-F04B828A1590}"/>
              </a:ext>
            </a:extLst>
          </p:cNvPr>
          <p:cNvSpPr>
            <a:spLocks noGrp="1"/>
          </p:cNvSpPr>
          <p:nvPr>
            <p:ph type="dt" sz="half" idx="2"/>
          </p:nvPr>
        </p:nvSpPr>
        <p:spPr>
          <a:xfrm>
            <a:off x="535486" y="6586325"/>
            <a:ext cx="2743915" cy="107722"/>
          </a:xfrm>
          <a:prstGeom prst="rect">
            <a:avLst/>
          </a:prstGeom>
          <a:noFill/>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ED23EE75-9E6C-294E-9EED-08247C151A23}" type="datetime3">
              <a:t>30 September 2024</a:t>
            </a:fld>
            <a:endParaRPr lang="en-US"/>
          </a:p>
        </p:txBody>
      </p:sp>
      <p:sp>
        <p:nvSpPr>
          <p:cNvPr id="50" name="Footer Placeholder 46">
            <a:extLst>
              <a:ext uri="{FF2B5EF4-FFF2-40B4-BE49-F238E27FC236}">
                <a16:creationId xmlns:a16="http://schemas.microsoft.com/office/drawing/2014/main" id="{E5A028A9-CAA6-6A4C-B73E-D3E671FF7C63}"/>
              </a:ext>
            </a:extLst>
          </p:cNvPr>
          <p:cNvSpPr>
            <a:spLocks noGrp="1"/>
          </p:cNvSpPr>
          <p:nvPr>
            <p:ph type="ftr" sz="quarter" idx="3"/>
          </p:nvPr>
        </p:nvSpPr>
        <p:spPr>
          <a:xfrm>
            <a:off x="4038063" y="6577816"/>
            <a:ext cx="4115872" cy="107722"/>
          </a:xfrm>
          <a:prstGeom prst="rect">
            <a:avLst/>
          </a:prstGeom>
          <a:noFill/>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51" name="Slide Number Placeholder 47">
            <a:extLst>
              <a:ext uri="{FF2B5EF4-FFF2-40B4-BE49-F238E27FC236}">
                <a16:creationId xmlns:a16="http://schemas.microsoft.com/office/drawing/2014/main" id="{7952EF8B-4D73-EB4C-9D8A-9A55D9C3C721}"/>
              </a:ext>
            </a:extLst>
          </p:cNvPr>
          <p:cNvSpPr>
            <a:spLocks noGrp="1"/>
          </p:cNvSpPr>
          <p:nvPr>
            <p:ph type="sldNum" sz="quarter" idx="4"/>
          </p:nvPr>
        </p:nvSpPr>
        <p:spPr>
          <a:xfrm>
            <a:off x="11408288" y="6577228"/>
            <a:ext cx="253444" cy="107722"/>
          </a:xfrm>
          <a:prstGeom prst="rect">
            <a:avLst/>
          </a:prstGeom>
          <a:noFill/>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Tree>
    <p:extLst>
      <p:ext uri="{BB962C8B-B14F-4D97-AF65-F5344CB8AC3E}">
        <p14:creationId xmlns:p14="http://schemas.microsoft.com/office/powerpoint/2010/main" val="127468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Headshots - Up 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CCED-ABFF-E9F1-2BA9-9C5718D061B8}"/>
              </a:ext>
            </a:extLst>
          </p:cNvPr>
          <p:cNvSpPr>
            <a:spLocks noGrp="1"/>
          </p:cNvSpPr>
          <p:nvPr>
            <p:ph type="title" hasCustomPrompt="1"/>
          </p:nvPr>
        </p:nvSpPr>
        <p:spPr>
          <a:noFill/>
        </p:spPr>
        <p:txBody>
          <a:bodyPr>
            <a:noAutofit/>
          </a:bodyPr>
          <a:lstStyle>
            <a:lvl1pPr>
              <a:lnSpc>
                <a:spcPct val="100000"/>
              </a:lnSpc>
              <a:defRPr/>
            </a:lvl1pPr>
          </a:lstStyle>
          <a:p>
            <a:r>
              <a:rPr lang="en-US"/>
              <a:t>Headshots – up to 16</a:t>
            </a:r>
          </a:p>
        </p:txBody>
      </p:sp>
      <p:sp>
        <p:nvSpPr>
          <p:cNvPr id="54" name="Text Placeholder 2">
            <a:extLst>
              <a:ext uri="{FF2B5EF4-FFF2-40B4-BE49-F238E27FC236}">
                <a16:creationId xmlns:a16="http://schemas.microsoft.com/office/drawing/2014/main" id="{1C0B9DCD-5774-B444-A489-F6E33A8BB29C}"/>
              </a:ext>
            </a:extLst>
          </p:cNvPr>
          <p:cNvSpPr>
            <a:spLocks noGrp="1"/>
          </p:cNvSpPr>
          <p:nvPr>
            <p:ph type="body" sz="quarter" idx="13"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3" name="Picture Placeholder 3">
            <a:extLst>
              <a:ext uri="{FF2B5EF4-FFF2-40B4-BE49-F238E27FC236}">
                <a16:creationId xmlns:a16="http://schemas.microsoft.com/office/drawing/2014/main" id="{B63610E1-2C9A-214B-940F-0986F9409B29}"/>
              </a:ext>
            </a:extLst>
          </p:cNvPr>
          <p:cNvSpPr>
            <a:spLocks noGrp="1" noChangeAspect="1"/>
          </p:cNvSpPr>
          <p:nvPr>
            <p:ph type="pic" sz="quarter" idx="14" hasCustomPrompt="1"/>
          </p:nvPr>
        </p:nvSpPr>
        <p:spPr>
          <a:xfrm>
            <a:off x="533539" y="2029377"/>
            <a:ext cx="1188720" cy="118841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 name="Text Placeholder 4">
            <a:extLst>
              <a:ext uri="{FF2B5EF4-FFF2-40B4-BE49-F238E27FC236}">
                <a16:creationId xmlns:a16="http://schemas.microsoft.com/office/drawing/2014/main" id="{7E922DF5-67A7-1548-BF34-68B963F7195E}"/>
              </a:ext>
            </a:extLst>
          </p:cNvPr>
          <p:cNvSpPr>
            <a:spLocks noGrp="1"/>
          </p:cNvSpPr>
          <p:nvPr>
            <p:ph type="body" sz="quarter" idx="15" hasCustomPrompt="1"/>
          </p:nvPr>
        </p:nvSpPr>
        <p:spPr>
          <a:xfrm>
            <a:off x="533539"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8" name="Text Placeholder 5">
            <a:extLst>
              <a:ext uri="{FF2B5EF4-FFF2-40B4-BE49-F238E27FC236}">
                <a16:creationId xmlns:a16="http://schemas.microsoft.com/office/drawing/2014/main" id="{4BB97FE2-3B0D-7149-B0BB-4C67351BE6FF}"/>
              </a:ext>
            </a:extLst>
          </p:cNvPr>
          <p:cNvSpPr>
            <a:spLocks noGrp="1"/>
          </p:cNvSpPr>
          <p:nvPr>
            <p:ph type="body" sz="quarter" idx="16" hasCustomPrompt="1"/>
          </p:nvPr>
        </p:nvSpPr>
        <p:spPr>
          <a:xfrm>
            <a:off x="533539"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0" name="Picture Placeholder 6">
            <a:extLst>
              <a:ext uri="{FF2B5EF4-FFF2-40B4-BE49-F238E27FC236}">
                <a16:creationId xmlns:a16="http://schemas.microsoft.com/office/drawing/2014/main" id="{F508CCE7-7D0F-E341-853D-49324AB9AABC}"/>
              </a:ext>
            </a:extLst>
          </p:cNvPr>
          <p:cNvSpPr>
            <a:spLocks noGrp="1" noChangeAspect="1"/>
          </p:cNvSpPr>
          <p:nvPr>
            <p:ph type="pic" sz="quarter" idx="17" hasCustomPrompt="1"/>
          </p:nvPr>
        </p:nvSpPr>
        <p:spPr>
          <a:xfrm>
            <a:off x="1952710" y="2029377"/>
            <a:ext cx="1188720" cy="118872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6" name="Picture Placeholder 9">
            <a:extLst>
              <a:ext uri="{FF2B5EF4-FFF2-40B4-BE49-F238E27FC236}">
                <a16:creationId xmlns:a16="http://schemas.microsoft.com/office/drawing/2014/main" id="{67A1C803-BB16-CD47-ACDA-2AD154394308}"/>
              </a:ext>
            </a:extLst>
          </p:cNvPr>
          <p:cNvSpPr>
            <a:spLocks noGrp="1" noChangeAspect="1"/>
          </p:cNvSpPr>
          <p:nvPr>
            <p:ph type="pic" sz="quarter" idx="20" hasCustomPrompt="1"/>
          </p:nvPr>
        </p:nvSpPr>
        <p:spPr>
          <a:xfrm>
            <a:off x="3371881"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22" name="Picture Placeholder 12">
            <a:extLst>
              <a:ext uri="{FF2B5EF4-FFF2-40B4-BE49-F238E27FC236}">
                <a16:creationId xmlns:a16="http://schemas.microsoft.com/office/drawing/2014/main" id="{BC7661D0-8A97-5C49-92C8-B6635FA517F3}"/>
              </a:ext>
            </a:extLst>
          </p:cNvPr>
          <p:cNvSpPr>
            <a:spLocks noGrp="1" noChangeAspect="1"/>
          </p:cNvSpPr>
          <p:nvPr>
            <p:ph type="pic" sz="quarter" idx="23" hasCustomPrompt="1"/>
          </p:nvPr>
        </p:nvSpPr>
        <p:spPr>
          <a:xfrm>
            <a:off x="4791052"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28" name="Picture Placeholder 15">
            <a:extLst>
              <a:ext uri="{FF2B5EF4-FFF2-40B4-BE49-F238E27FC236}">
                <a16:creationId xmlns:a16="http://schemas.microsoft.com/office/drawing/2014/main" id="{FCE6A3EB-E7EB-E840-AB9A-009889F913F3}"/>
              </a:ext>
            </a:extLst>
          </p:cNvPr>
          <p:cNvSpPr>
            <a:spLocks noGrp="1" noChangeAspect="1"/>
          </p:cNvSpPr>
          <p:nvPr>
            <p:ph type="pic" sz="quarter" idx="26" hasCustomPrompt="1"/>
          </p:nvPr>
        </p:nvSpPr>
        <p:spPr>
          <a:xfrm>
            <a:off x="6210223"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34" name="Picture Placeholder 18">
            <a:extLst>
              <a:ext uri="{FF2B5EF4-FFF2-40B4-BE49-F238E27FC236}">
                <a16:creationId xmlns:a16="http://schemas.microsoft.com/office/drawing/2014/main" id="{996BC1F6-C55D-5245-AD9D-4C11FDD3FE91}"/>
              </a:ext>
            </a:extLst>
          </p:cNvPr>
          <p:cNvSpPr>
            <a:spLocks noGrp="1" noChangeAspect="1"/>
          </p:cNvSpPr>
          <p:nvPr>
            <p:ph type="pic" sz="quarter" idx="29" hasCustomPrompt="1"/>
          </p:nvPr>
        </p:nvSpPr>
        <p:spPr>
          <a:xfrm>
            <a:off x="7629394"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40" name="Picture Placeholder 21">
            <a:extLst>
              <a:ext uri="{FF2B5EF4-FFF2-40B4-BE49-F238E27FC236}">
                <a16:creationId xmlns:a16="http://schemas.microsoft.com/office/drawing/2014/main" id="{1E9534F7-2DB9-B741-B6FA-FB0233E0D88C}"/>
              </a:ext>
            </a:extLst>
          </p:cNvPr>
          <p:cNvSpPr>
            <a:spLocks noGrp="1" noChangeAspect="1"/>
          </p:cNvSpPr>
          <p:nvPr>
            <p:ph type="pic" sz="quarter" idx="32" hasCustomPrompt="1"/>
          </p:nvPr>
        </p:nvSpPr>
        <p:spPr>
          <a:xfrm>
            <a:off x="9048565"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2" name="Date Placeholder 45">
            <a:extLst>
              <a:ext uri="{FF2B5EF4-FFF2-40B4-BE49-F238E27FC236}">
                <a16:creationId xmlns:a16="http://schemas.microsoft.com/office/drawing/2014/main" id="{44BE5F50-6076-6340-9DED-F04B828A1590}"/>
              </a:ext>
            </a:extLst>
          </p:cNvPr>
          <p:cNvSpPr>
            <a:spLocks noGrp="1"/>
          </p:cNvSpPr>
          <p:nvPr>
            <p:ph type="dt" sz="half" idx="2"/>
          </p:nvPr>
        </p:nvSpPr>
        <p:spPr>
          <a:xfrm>
            <a:off x="535486" y="6586325"/>
            <a:ext cx="2743915" cy="107722"/>
          </a:xfrm>
          <a:prstGeom prst="rect">
            <a:avLst/>
          </a:prstGeom>
          <a:noFill/>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077ADA79-E0EB-A747-B4C5-7F41DDCEB6D1}" type="datetime3">
              <a:t>30 September 2024</a:t>
            </a:fld>
            <a:endParaRPr lang="en-US"/>
          </a:p>
        </p:txBody>
      </p:sp>
      <p:sp>
        <p:nvSpPr>
          <p:cNvPr id="50" name="Footer Placeholder 46">
            <a:extLst>
              <a:ext uri="{FF2B5EF4-FFF2-40B4-BE49-F238E27FC236}">
                <a16:creationId xmlns:a16="http://schemas.microsoft.com/office/drawing/2014/main" id="{E5A028A9-CAA6-6A4C-B73E-D3E671FF7C63}"/>
              </a:ext>
            </a:extLst>
          </p:cNvPr>
          <p:cNvSpPr>
            <a:spLocks noGrp="1"/>
          </p:cNvSpPr>
          <p:nvPr>
            <p:ph type="ftr" sz="quarter" idx="3"/>
          </p:nvPr>
        </p:nvSpPr>
        <p:spPr>
          <a:xfrm>
            <a:off x="4038063" y="6577816"/>
            <a:ext cx="4115872" cy="107722"/>
          </a:xfrm>
          <a:prstGeom prst="rect">
            <a:avLst/>
          </a:prstGeom>
          <a:noFill/>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51" name="Slide Number Placeholder 47">
            <a:extLst>
              <a:ext uri="{FF2B5EF4-FFF2-40B4-BE49-F238E27FC236}">
                <a16:creationId xmlns:a16="http://schemas.microsoft.com/office/drawing/2014/main" id="{7952EF8B-4D73-EB4C-9D8A-9A55D9C3C721}"/>
              </a:ext>
            </a:extLst>
          </p:cNvPr>
          <p:cNvSpPr>
            <a:spLocks noGrp="1"/>
          </p:cNvSpPr>
          <p:nvPr>
            <p:ph type="sldNum" sz="quarter" idx="4"/>
          </p:nvPr>
        </p:nvSpPr>
        <p:spPr>
          <a:xfrm>
            <a:off x="11408288" y="6577228"/>
            <a:ext cx="253444" cy="107722"/>
          </a:xfrm>
          <a:prstGeom prst="rect">
            <a:avLst/>
          </a:prstGeom>
          <a:noFill/>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4" name="Picture Placeholder 21">
            <a:extLst>
              <a:ext uri="{FF2B5EF4-FFF2-40B4-BE49-F238E27FC236}">
                <a16:creationId xmlns:a16="http://schemas.microsoft.com/office/drawing/2014/main" id="{1D4425F1-3947-9688-343D-482840D86158}"/>
              </a:ext>
            </a:extLst>
          </p:cNvPr>
          <p:cNvSpPr>
            <a:spLocks noGrp="1" noChangeAspect="1"/>
          </p:cNvSpPr>
          <p:nvPr>
            <p:ph type="pic" sz="quarter" idx="56" hasCustomPrompt="1"/>
          </p:nvPr>
        </p:nvSpPr>
        <p:spPr>
          <a:xfrm>
            <a:off x="10467734"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9" name="Text Placeholder 4">
            <a:extLst>
              <a:ext uri="{FF2B5EF4-FFF2-40B4-BE49-F238E27FC236}">
                <a16:creationId xmlns:a16="http://schemas.microsoft.com/office/drawing/2014/main" id="{058CF8A6-32E5-C43B-08B3-00367805BA81}"/>
              </a:ext>
            </a:extLst>
          </p:cNvPr>
          <p:cNvSpPr>
            <a:spLocks noGrp="1"/>
          </p:cNvSpPr>
          <p:nvPr>
            <p:ph type="body" sz="quarter" idx="57" hasCustomPrompt="1"/>
          </p:nvPr>
        </p:nvSpPr>
        <p:spPr>
          <a:xfrm>
            <a:off x="1932848"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1" name="Text Placeholder 5">
            <a:extLst>
              <a:ext uri="{FF2B5EF4-FFF2-40B4-BE49-F238E27FC236}">
                <a16:creationId xmlns:a16="http://schemas.microsoft.com/office/drawing/2014/main" id="{3B2A55ED-BA01-F8B5-7318-2D86BA29A85F}"/>
              </a:ext>
            </a:extLst>
          </p:cNvPr>
          <p:cNvSpPr>
            <a:spLocks noGrp="1"/>
          </p:cNvSpPr>
          <p:nvPr>
            <p:ph type="body" sz="quarter" idx="58" hasCustomPrompt="1"/>
          </p:nvPr>
        </p:nvSpPr>
        <p:spPr>
          <a:xfrm>
            <a:off x="1932848"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3" name="Text Placeholder 4">
            <a:extLst>
              <a:ext uri="{FF2B5EF4-FFF2-40B4-BE49-F238E27FC236}">
                <a16:creationId xmlns:a16="http://schemas.microsoft.com/office/drawing/2014/main" id="{DF9EA3E3-166D-2120-4EB3-75E9E72ABD80}"/>
              </a:ext>
            </a:extLst>
          </p:cNvPr>
          <p:cNvSpPr>
            <a:spLocks noGrp="1"/>
          </p:cNvSpPr>
          <p:nvPr>
            <p:ph type="body" sz="quarter" idx="59" hasCustomPrompt="1"/>
          </p:nvPr>
        </p:nvSpPr>
        <p:spPr>
          <a:xfrm>
            <a:off x="3359866"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5" name="Text Placeholder 5">
            <a:extLst>
              <a:ext uri="{FF2B5EF4-FFF2-40B4-BE49-F238E27FC236}">
                <a16:creationId xmlns:a16="http://schemas.microsoft.com/office/drawing/2014/main" id="{D41B5EDB-70D1-27AF-4F59-01FDB57BF5C4}"/>
              </a:ext>
            </a:extLst>
          </p:cNvPr>
          <p:cNvSpPr>
            <a:spLocks noGrp="1"/>
          </p:cNvSpPr>
          <p:nvPr>
            <p:ph type="body" sz="quarter" idx="60" hasCustomPrompt="1"/>
          </p:nvPr>
        </p:nvSpPr>
        <p:spPr>
          <a:xfrm>
            <a:off x="3359866"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7" name="Text Placeholder 4">
            <a:extLst>
              <a:ext uri="{FF2B5EF4-FFF2-40B4-BE49-F238E27FC236}">
                <a16:creationId xmlns:a16="http://schemas.microsoft.com/office/drawing/2014/main" id="{817679BB-F1BD-CF38-5ABF-94BA185D5719}"/>
              </a:ext>
            </a:extLst>
          </p:cNvPr>
          <p:cNvSpPr>
            <a:spLocks noGrp="1"/>
          </p:cNvSpPr>
          <p:nvPr>
            <p:ph type="body" sz="quarter" idx="61" hasCustomPrompt="1"/>
          </p:nvPr>
        </p:nvSpPr>
        <p:spPr>
          <a:xfrm>
            <a:off x="4786884"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9" name="Text Placeholder 5">
            <a:extLst>
              <a:ext uri="{FF2B5EF4-FFF2-40B4-BE49-F238E27FC236}">
                <a16:creationId xmlns:a16="http://schemas.microsoft.com/office/drawing/2014/main" id="{699F55A1-5744-3C70-96DF-49BEC9D9F4AA}"/>
              </a:ext>
            </a:extLst>
          </p:cNvPr>
          <p:cNvSpPr>
            <a:spLocks noGrp="1"/>
          </p:cNvSpPr>
          <p:nvPr>
            <p:ph type="body" sz="quarter" idx="62" hasCustomPrompt="1"/>
          </p:nvPr>
        </p:nvSpPr>
        <p:spPr>
          <a:xfrm>
            <a:off x="4786884"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1" name="Text Placeholder 4">
            <a:extLst>
              <a:ext uri="{FF2B5EF4-FFF2-40B4-BE49-F238E27FC236}">
                <a16:creationId xmlns:a16="http://schemas.microsoft.com/office/drawing/2014/main" id="{8B4BE1D0-DA8F-1902-9105-2A6523FDCCCF}"/>
              </a:ext>
            </a:extLst>
          </p:cNvPr>
          <p:cNvSpPr>
            <a:spLocks noGrp="1"/>
          </p:cNvSpPr>
          <p:nvPr>
            <p:ph type="body" sz="quarter" idx="63" hasCustomPrompt="1"/>
          </p:nvPr>
        </p:nvSpPr>
        <p:spPr>
          <a:xfrm>
            <a:off x="6158485"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3" name="Text Placeholder 5">
            <a:extLst>
              <a:ext uri="{FF2B5EF4-FFF2-40B4-BE49-F238E27FC236}">
                <a16:creationId xmlns:a16="http://schemas.microsoft.com/office/drawing/2014/main" id="{89CFAD58-C447-3891-79AE-023CE2B0709A}"/>
              </a:ext>
            </a:extLst>
          </p:cNvPr>
          <p:cNvSpPr>
            <a:spLocks noGrp="1"/>
          </p:cNvSpPr>
          <p:nvPr>
            <p:ph type="body" sz="quarter" idx="64" hasCustomPrompt="1"/>
          </p:nvPr>
        </p:nvSpPr>
        <p:spPr>
          <a:xfrm>
            <a:off x="6158485"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5" name="Text Placeholder 4">
            <a:extLst>
              <a:ext uri="{FF2B5EF4-FFF2-40B4-BE49-F238E27FC236}">
                <a16:creationId xmlns:a16="http://schemas.microsoft.com/office/drawing/2014/main" id="{0A2F6C1B-1590-FAA7-85E1-D8DF3F6EC7EF}"/>
              </a:ext>
            </a:extLst>
          </p:cNvPr>
          <p:cNvSpPr>
            <a:spLocks noGrp="1"/>
          </p:cNvSpPr>
          <p:nvPr>
            <p:ph type="body" sz="quarter" idx="65" hasCustomPrompt="1"/>
          </p:nvPr>
        </p:nvSpPr>
        <p:spPr>
          <a:xfrm>
            <a:off x="7599358"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7" name="Text Placeholder 5">
            <a:extLst>
              <a:ext uri="{FF2B5EF4-FFF2-40B4-BE49-F238E27FC236}">
                <a16:creationId xmlns:a16="http://schemas.microsoft.com/office/drawing/2014/main" id="{D7E7FAE7-D169-E419-8577-93D747D45EBB}"/>
              </a:ext>
            </a:extLst>
          </p:cNvPr>
          <p:cNvSpPr>
            <a:spLocks noGrp="1"/>
          </p:cNvSpPr>
          <p:nvPr>
            <p:ph type="body" sz="quarter" idx="66" hasCustomPrompt="1"/>
          </p:nvPr>
        </p:nvSpPr>
        <p:spPr>
          <a:xfrm>
            <a:off x="7599358"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9" name="Text Placeholder 4">
            <a:extLst>
              <a:ext uri="{FF2B5EF4-FFF2-40B4-BE49-F238E27FC236}">
                <a16:creationId xmlns:a16="http://schemas.microsoft.com/office/drawing/2014/main" id="{88A31712-27A3-8C82-D343-DA9787E3DD2F}"/>
              </a:ext>
            </a:extLst>
          </p:cNvPr>
          <p:cNvSpPr>
            <a:spLocks noGrp="1"/>
          </p:cNvSpPr>
          <p:nvPr>
            <p:ph type="body" sz="quarter" idx="67" hasCustomPrompt="1"/>
          </p:nvPr>
        </p:nvSpPr>
        <p:spPr>
          <a:xfrm>
            <a:off x="9054085"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1" name="Text Placeholder 5">
            <a:extLst>
              <a:ext uri="{FF2B5EF4-FFF2-40B4-BE49-F238E27FC236}">
                <a16:creationId xmlns:a16="http://schemas.microsoft.com/office/drawing/2014/main" id="{6CB8D6DE-A1FA-6C36-D579-571563C5BE38}"/>
              </a:ext>
            </a:extLst>
          </p:cNvPr>
          <p:cNvSpPr>
            <a:spLocks noGrp="1"/>
          </p:cNvSpPr>
          <p:nvPr>
            <p:ph type="body" sz="quarter" idx="68" hasCustomPrompt="1"/>
          </p:nvPr>
        </p:nvSpPr>
        <p:spPr>
          <a:xfrm>
            <a:off x="9054085"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33" name="Text Placeholder 4">
            <a:extLst>
              <a:ext uri="{FF2B5EF4-FFF2-40B4-BE49-F238E27FC236}">
                <a16:creationId xmlns:a16="http://schemas.microsoft.com/office/drawing/2014/main" id="{375028A4-1DDF-5775-0D53-ABA6AB5D725D}"/>
              </a:ext>
            </a:extLst>
          </p:cNvPr>
          <p:cNvSpPr>
            <a:spLocks noGrp="1"/>
          </p:cNvSpPr>
          <p:nvPr>
            <p:ph type="body" sz="quarter" idx="69" hasCustomPrompt="1"/>
          </p:nvPr>
        </p:nvSpPr>
        <p:spPr>
          <a:xfrm>
            <a:off x="10453394"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5" name="Text Placeholder 5">
            <a:extLst>
              <a:ext uri="{FF2B5EF4-FFF2-40B4-BE49-F238E27FC236}">
                <a16:creationId xmlns:a16="http://schemas.microsoft.com/office/drawing/2014/main" id="{BB0CFF4F-E7FE-F6D1-74FF-4205FBCB092D}"/>
              </a:ext>
            </a:extLst>
          </p:cNvPr>
          <p:cNvSpPr>
            <a:spLocks noGrp="1"/>
          </p:cNvSpPr>
          <p:nvPr>
            <p:ph type="body" sz="quarter" idx="70" hasCustomPrompt="1"/>
          </p:nvPr>
        </p:nvSpPr>
        <p:spPr>
          <a:xfrm>
            <a:off x="10453394"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37" name="Picture Placeholder 3">
            <a:extLst>
              <a:ext uri="{FF2B5EF4-FFF2-40B4-BE49-F238E27FC236}">
                <a16:creationId xmlns:a16="http://schemas.microsoft.com/office/drawing/2014/main" id="{1397A0FB-2273-B90F-8D6A-D5998FFB640D}"/>
              </a:ext>
            </a:extLst>
          </p:cNvPr>
          <p:cNvSpPr>
            <a:spLocks noGrp="1" noChangeAspect="1"/>
          </p:cNvSpPr>
          <p:nvPr>
            <p:ph type="pic" sz="quarter" idx="71" hasCustomPrompt="1"/>
          </p:nvPr>
        </p:nvSpPr>
        <p:spPr>
          <a:xfrm>
            <a:off x="533539" y="4121413"/>
            <a:ext cx="1188720" cy="118841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9" name="Text Placeholder 4">
            <a:extLst>
              <a:ext uri="{FF2B5EF4-FFF2-40B4-BE49-F238E27FC236}">
                <a16:creationId xmlns:a16="http://schemas.microsoft.com/office/drawing/2014/main" id="{813AFA07-23B2-A5B7-C160-801FD257C935}"/>
              </a:ext>
            </a:extLst>
          </p:cNvPr>
          <p:cNvSpPr>
            <a:spLocks noGrp="1"/>
          </p:cNvSpPr>
          <p:nvPr>
            <p:ph type="body" sz="quarter" idx="72" hasCustomPrompt="1"/>
          </p:nvPr>
        </p:nvSpPr>
        <p:spPr>
          <a:xfrm>
            <a:off x="533539"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41" name="Text Placeholder 5">
            <a:extLst>
              <a:ext uri="{FF2B5EF4-FFF2-40B4-BE49-F238E27FC236}">
                <a16:creationId xmlns:a16="http://schemas.microsoft.com/office/drawing/2014/main" id="{84F96D1C-FEAC-D281-BC7D-2B31A8083EB2}"/>
              </a:ext>
            </a:extLst>
          </p:cNvPr>
          <p:cNvSpPr>
            <a:spLocks noGrp="1"/>
          </p:cNvSpPr>
          <p:nvPr>
            <p:ph type="body" sz="quarter" idx="73" hasCustomPrompt="1"/>
          </p:nvPr>
        </p:nvSpPr>
        <p:spPr>
          <a:xfrm>
            <a:off x="533539"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43" name="Picture Placeholder 6">
            <a:extLst>
              <a:ext uri="{FF2B5EF4-FFF2-40B4-BE49-F238E27FC236}">
                <a16:creationId xmlns:a16="http://schemas.microsoft.com/office/drawing/2014/main" id="{61FD616B-A505-C15A-7084-13552B917148}"/>
              </a:ext>
            </a:extLst>
          </p:cNvPr>
          <p:cNvSpPr>
            <a:spLocks noGrp="1" noChangeAspect="1"/>
          </p:cNvSpPr>
          <p:nvPr>
            <p:ph type="pic" sz="quarter" idx="74" hasCustomPrompt="1"/>
          </p:nvPr>
        </p:nvSpPr>
        <p:spPr>
          <a:xfrm>
            <a:off x="1952710" y="4121413"/>
            <a:ext cx="1188720" cy="118872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5" name="Picture Placeholder 9">
            <a:extLst>
              <a:ext uri="{FF2B5EF4-FFF2-40B4-BE49-F238E27FC236}">
                <a16:creationId xmlns:a16="http://schemas.microsoft.com/office/drawing/2014/main" id="{BD1315B3-FA96-C045-7DA6-53F806BD587F}"/>
              </a:ext>
            </a:extLst>
          </p:cNvPr>
          <p:cNvSpPr>
            <a:spLocks noGrp="1" noChangeAspect="1"/>
          </p:cNvSpPr>
          <p:nvPr>
            <p:ph type="pic" sz="quarter" idx="75" hasCustomPrompt="1"/>
          </p:nvPr>
        </p:nvSpPr>
        <p:spPr>
          <a:xfrm>
            <a:off x="3371881"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47" name="Picture Placeholder 12">
            <a:extLst>
              <a:ext uri="{FF2B5EF4-FFF2-40B4-BE49-F238E27FC236}">
                <a16:creationId xmlns:a16="http://schemas.microsoft.com/office/drawing/2014/main" id="{E83B9443-E43A-A873-D114-AE85B8EF2EE8}"/>
              </a:ext>
            </a:extLst>
          </p:cNvPr>
          <p:cNvSpPr>
            <a:spLocks noGrp="1" noChangeAspect="1"/>
          </p:cNvSpPr>
          <p:nvPr>
            <p:ph type="pic" sz="quarter" idx="76" hasCustomPrompt="1"/>
          </p:nvPr>
        </p:nvSpPr>
        <p:spPr>
          <a:xfrm>
            <a:off x="4791052"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49" name="Picture Placeholder 15">
            <a:extLst>
              <a:ext uri="{FF2B5EF4-FFF2-40B4-BE49-F238E27FC236}">
                <a16:creationId xmlns:a16="http://schemas.microsoft.com/office/drawing/2014/main" id="{E45CB82C-C5C4-1588-4D40-71E0D39FF50A}"/>
              </a:ext>
            </a:extLst>
          </p:cNvPr>
          <p:cNvSpPr>
            <a:spLocks noGrp="1" noChangeAspect="1"/>
          </p:cNvSpPr>
          <p:nvPr>
            <p:ph type="pic" sz="quarter" idx="77" hasCustomPrompt="1"/>
          </p:nvPr>
        </p:nvSpPr>
        <p:spPr>
          <a:xfrm>
            <a:off x="6210223"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3" name="Picture Placeholder 18">
            <a:extLst>
              <a:ext uri="{FF2B5EF4-FFF2-40B4-BE49-F238E27FC236}">
                <a16:creationId xmlns:a16="http://schemas.microsoft.com/office/drawing/2014/main" id="{DEDE46E8-3BDD-7014-AC1C-DEA32674F8DF}"/>
              </a:ext>
            </a:extLst>
          </p:cNvPr>
          <p:cNvSpPr>
            <a:spLocks noGrp="1" noChangeAspect="1"/>
          </p:cNvSpPr>
          <p:nvPr>
            <p:ph type="pic" sz="quarter" idx="78" hasCustomPrompt="1"/>
          </p:nvPr>
        </p:nvSpPr>
        <p:spPr>
          <a:xfrm>
            <a:off x="7629394"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5" name="Picture Placeholder 21">
            <a:extLst>
              <a:ext uri="{FF2B5EF4-FFF2-40B4-BE49-F238E27FC236}">
                <a16:creationId xmlns:a16="http://schemas.microsoft.com/office/drawing/2014/main" id="{AA903DCB-BB6D-5A1D-DBCD-E715967C7F9E}"/>
              </a:ext>
            </a:extLst>
          </p:cNvPr>
          <p:cNvSpPr>
            <a:spLocks noGrp="1" noChangeAspect="1"/>
          </p:cNvSpPr>
          <p:nvPr>
            <p:ph type="pic" sz="quarter" idx="79" hasCustomPrompt="1"/>
          </p:nvPr>
        </p:nvSpPr>
        <p:spPr>
          <a:xfrm>
            <a:off x="9048565"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6" name="Picture Placeholder 21">
            <a:extLst>
              <a:ext uri="{FF2B5EF4-FFF2-40B4-BE49-F238E27FC236}">
                <a16:creationId xmlns:a16="http://schemas.microsoft.com/office/drawing/2014/main" id="{AC3D3958-842B-B30C-1F63-D623591F7D6C}"/>
              </a:ext>
            </a:extLst>
          </p:cNvPr>
          <p:cNvSpPr>
            <a:spLocks noGrp="1" noChangeAspect="1"/>
          </p:cNvSpPr>
          <p:nvPr>
            <p:ph type="pic" sz="quarter" idx="80" hasCustomPrompt="1"/>
          </p:nvPr>
        </p:nvSpPr>
        <p:spPr>
          <a:xfrm>
            <a:off x="10467734"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8" name="Text Placeholder 4">
            <a:extLst>
              <a:ext uri="{FF2B5EF4-FFF2-40B4-BE49-F238E27FC236}">
                <a16:creationId xmlns:a16="http://schemas.microsoft.com/office/drawing/2014/main" id="{185AA623-674F-A973-6E18-2FFFFE0375A0}"/>
              </a:ext>
            </a:extLst>
          </p:cNvPr>
          <p:cNvSpPr>
            <a:spLocks noGrp="1"/>
          </p:cNvSpPr>
          <p:nvPr>
            <p:ph type="body" sz="quarter" idx="81" hasCustomPrompt="1"/>
          </p:nvPr>
        </p:nvSpPr>
        <p:spPr>
          <a:xfrm>
            <a:off x="1932848"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0" name="Text Placeholder 5">
            <a:extLst>
              <a:ext uri="{FF2B5EF4-FFF2-40B4-BE49-F238E27FC236}">
                <a16:creationId xmlns:a16="http://schemas.microsoft.com/office/drawing/2014/main" id="{E2EBD53E-F3A3-DBAA-2F1A-5358B448A65E}"/>
              </a:ext>
            </a:extLst>
          </p:cNvPr>
          <p:cNvSpPr>
            <a:spLocks noGrp="1"/>
          </p:cNvSpPr>
          <p:nvPr>
            <p:ph type="body" sz="quarter" idx="82" hasCustomPrompt="1"/>
          </p:nvPr>
        </p:nvSpPr>
        <p:spPr>
          <a:xfrm>
            <a:off x="1932848"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62" name="Text Placeholder 4">
            <a:extLst>
              <a:ext uri="{FF2B5EF4-FFF2-40B4-BE49-F238E27FC236}">
                <a16:creationId xmlns:a16="http://schemas.microsoft.com/office/drawing/2014/main" id="{CA1E84C5-21EB-CB3B-2366-924CF2418F6F}"/>
              </a:ext>
            </a:extLst>
          </p:cNvPr>
          <p:cNvSpPr>
            <a:spLocks noGrp="1"/>
          </p:cNvSpPr>
          <p:nvPr>
            <p:ph type="body" sz="quarter" idx="83" hasCustomPrompt="1"/>
          </p:nvPr>
        </p:nvSpPr>
        <p:spPr>
          <a:xfrm>
            <a:off x="3359866"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4" name="Text Placeholder 5">
            <a:extLst>
              <a:ext uri="{FF2B5EF4-FFF2-40B4-BE49-F238E27FC236}">
                <a16:creationId xmlns:a16="http://schemas.microsoft.com/office/drawing/2014/main" id="{7A2BB77D-BE73-A95B-9A81-B0901ED51A7A}"/>
              </a:ext>
            </a:extLst>
          </p:cNvPr>
          <p:cNvSpPr>
            <a:spLocks noGrp="1"/>
          </p:cNvSpPr>
          <p:nvPr>
            <p:ph type="body" sz="quarter" idx="84" hasCustomPrompt="1"/>
          </p:nvPr>
        </p:nvSpPr>
        <p:spPr>
          <a:xfrm>
            <a:off x="3359866"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66" name="Text Placeholder 4">
            <a:extLst>
              <a:ext uri="{FF2B5EF4-FFF2-40B4-BE49-F238E27FC236}">
                <a16:creationId xmlns:a16="http://schemas.microsoft.com/office/drawing/2014/main" id="{0E537FAA-2BFF-EC9F-5EC3-7D5C5546EC1C}"/>
              </a:ext>
            </a:extLst>
          </p:cNvPr>
          <p:cNvSpPr>
            <a:spLocks noGrp="1"/>
          </p:cNvSpPr>
          <p:nvPr>
            <p:ph type="body" sz="quarter" idx="85" hasCustomPrompt="1"/>
          </p:nvPr>
        </p:nvSpPr>
        <p:spPr>
          <a:xfrm>
            <a:off x="4786884"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7" name="Text Placeholder 5">
            <a:extLst>
              <a:ext uri="{FF2B5EF4-FFF2-40B4-BE49-F238E27FC236}">
                <a16:creationId xmlns:a16="http://schemas.microsoft.com/office/drawing/2014/main" id="{9B7EC7B2-13EA-7269-0E64-1645E388968F}"/>
              </a:ext>
            </a:extLst>
          </p:cNvPr>
          <p:cNvSpPr>
            <a:spLocks noGrp="1"/>
          </p:cNvSpPr>
          <p:nvPr>
            <p:ph type="body" sz="quarter" idx="86" hasCustomPrompt="1"/>
          </p:nvPr>
        </p:nvSpPr>
        <p:spPr>
          <a:xfrm>
            <a:off x="4786884"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68" name="Text Placeholder 4">
            <a:extLst>
              <a:ext uri="{FF2B5EF4-FFF2-40B4-BE49-F238E27FC236}">
                <a16:creationId xmlns:a16="http://schemas.microsoft.com/office/drawing/2014/main" id="{55D0AD31-CEB6-57EB-419E-3C4BF0F8AE45}"/>
              </a:ext>
            </a:extLst>
          </p:cNvPr>
          <p:cNvSpPr>
            <a:spLocks noGrp="1"/>
          </p:cNvSpPr>
          <p:nvPr>
            <p:ph type="body" sz="quarter" idx="87" hasCustomPrompt="1"/>
          </p:nvPr>
        </p:nvSpPr>
        <p:spPr>
          <a:xfrm>
            <a:off x="6158485"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9" name="Text Placeholder 5">
            <a:extLst>
              <a:ext uri="{FF2B5EF4-FFF2-40B4-BE49-F238E27FC236}">
                <a16:creationId xmlns:a16="http://schemas.microsoft.com/office/drawing/2014/main" id="{147589C2-3A4F-B54A-9CB3-E62CDE64182E}"/>
              </a:ext>
            </a:extLst>
          </p:cNvPr>
          <p:cNvSpPr>
            <a:spLocks noGrp="1"/>
          </p:cNvSpPr>
          <p:nvPr>
            <p:ph type="body" sz="quarter" idx="88" hasCustomPrompt="1"/>
          </p:nvPr>
        </p:nvSpPr>
        <p:spPr>
          <a:xfrm>
            <a:off x="6158485"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0" name="Text Placeholder 4">
            <a:extLst>
              <a:ext uri="{FF2B5EF4-FFF2-40B4-BE49-F238E27FC236}">
                <a16:creationId xmlns:a16="http://schemas.microsoft.com/office/drawing/2014/main" id="{63408816-0EF0-A98E-B3FE-2A9C3089154D}"/>
              </a:ext>
            </a:extLst>
          </p:cNvPr>
          <p:cNvSpPr>
            <a:spLocks noGrp="1"/>
          </p:cNvSpPr>
          <p:nvPr>
            <p:ph type="body" sz="quarter" idx="89" hasCustomPrompt="1"/>
          </p:nvPr>
        </p:nvSpPr>
        <p:spPr>
          <a:xfrm>
            <a:off x="7599358"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71" name="Text Placeholder 5">
            <a:extLst>
              <a:ext uri="{FF2B5EF4-FFF2-40B4-BE49-F238E27FC236}">
                <a16:creationId xmlns:a16="http://schemas.microsoft.com/office/drawing/2014/main" id="{F6AD2BE2-E8BC-8BEC-F544-079D0CC90DBA}"/>
              </a:ext>
            </a:extLst>
          </p:cNvPr>
          <p:cNvSpPr>
            <a:spLocks noGrp="1"/>
          </p:cNvSpPr>
          <p:nvPr>
            <p:ph type="body" sz="quarter" idx="90" hasCustomPrompt="1"/>
          </p:nvPr>
        </p:nvSpPr>
        <p:spPr>
          <a:xfrm>
            <a:off x="7599358"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2" name="Text Placeholder 4">
            <a:extLst>
              <a:ext uri="{FF2B5EF4-FFF2-40B4-BE49-F238E27FC236}">
                <a16:creationId xmlns:a16="http://schemas.microsoft.com/office/drawing/2014/main" id="{EFE37B27-BAD3-1165-BF9E-60DD2E04419C}"/>
              </a:ext>
            </a:extLst>
          </p:cNvPr>
          <p:cNvSpPr>
            <a:spLocks noGrp="1"/>
          </p:cNvSpPr>
          <p:nvPr>
            <p:ph type="body" sz="quarter" idx="91" hasCustomPrompt="1"/>
          </p:nvPr>
        </p:nvSpPr>
        <p:spPr>
          <a:xfrm>
            <a:off x="9054085"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74" name="Text Placeholder 5">
            <a:extLst>
              <a:ext uri="{FF2B5EF4-FFF2-40B4-BE49-F238E27FC236}">
                <a16:creationId xmlns:a16="http://schemas.microsoft.com/office/drawing/2014/main" id="{AA58134C-CBB3-9E00-C5C2-6D243F7713E1}"/>
              </a:ext>
            </a:extLst>
          </p:cNvPr>
          <p:cNvSpPr>
            <a:spLocks noGrp="1"/>
          </p:cNvSpPr>
          <p:nvPr>
            <p:ph type="body" sz="quarter" idx="92" hasCustomPrompt="1"/>
          </p:nvPr>
        </p:nvSpPr>
        <p:spPr>
          <a:xfrm>
            <a:off x="9054085"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6" name="Text Placeholder 4">
            <a:extLst>
              <a:ext uri="{FF2B5EF4-FFF2-40B4-BE49-F238E27FC236}">
                <a16:creationId xmlns:a16="http://schemas.microsoft.com/office/drawing/2014/main" id="{ED0CB7B1-6B86-1413-DA04-636E452C026E}"/>
              </a:ext>
            </a:extLst>
          </p:cNvPr>
          <p:cNvSpPr>
            <a:spLocks noGrp="1"/>
          </p:cNvSpPr>
          <p:nvPr>
            <p:ph type="body" sz="quarter" idx="93" hasCustomPrompt="1"/>
          </p:nvPr>
        </p:nvSpPr>
        <p:spPr>
          <a:xfrm>
            <a:off x="10453394"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78" name="Text Placeholder 5">
            <a:extLst>
              <a:ext uri="{FF2B5EF4-FFF2-40B4-BE49-F238E27FC236}">
                <a16:creationId xmlns:a16="http://schemas.microsoft.com/office/drawing/2014/main" id="{6F3B57D6-272F-FB23-D1D1-C68C2096E8B8}"/>
              </a:ext>
            </a:extLst>
          </p:cNvPr>
          <p:cNvSpPr>
            <a:spLocks noGrp="1"/>
          </p:cNvSpPr>
          <p:nvPr>
            <p:ph type="body" sz="quarter" idx="94" hasCustomPrompt="1"/>
          </p:nvPr>
        </p:nvSpPr>
        <p:spPr>
          <a:xfrm>
            <a:off x="10453394"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Tree>
    <p:extLst>
      <p:ext uri="{BB962C8B-B14F-4D97-AF65-F5344CB8AC3E}">
        <p14:creationId xmlns:p14="http://schemas.microsoft.com/office/powerpoint/2010/main" val="135240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Headshots - Up to 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E2FD-8D54-3D4D-882D-0BAF07B84534}"/>
              </a:ext>
            </a:extLst>
          </p:cNvPr>
          <p:cNvSpPr>
            <a:spLocks noGrp="1"/>
          </p:cNvSpPr>
          <p:nvPr>
            <p:ph type="title" hasCustomPrompt="1"/>
          </p:nvPr>
        </p:nvSpPr>
        <p:spPr>
          <a:noFill/>
        </p:spPr>
        <p:txBody>
          <a:bodyPr>
            <a:noAutofit/>
          </a:bodyPr>
          <a:lstStyle>
            <a:lvl1pPr>
              <a:lnSpc>
                <a:spcPct val="100000"/>
              </a:lnSpc>
              <a:defRPr/>
            </a:lvl1pPr>
          </a:lstStyle>
          <a:p>
            <a:r>
              <a:rPr lang="en-US"/>
              <a:t>Headshots – up to 20</a:t>
            </a:r>
          </a:p>
        </p:txBody>
      </p:sp>
      <p:sp>
        <p:nvSpPr>
          <p:cNvPr id="72" name="Text Placeholder 2">
            <a:extLst>
              <a:ext uri="{FF2B5EF4-FFF2-40B4-BE49-F238E27FC236}">
                <a16:creationId xmlns:a16="http://schemas.microsoft.com/office/drawing/2014/main" id="{78B02572-80B5-2A40-A464-6313F7364735}"/>
              </a:ext>
            </a:extLst>
          </p:cNvPr>
          <p:cNvSpPr>
            <a:spLocks noGrp="1"/>
          </p:cNvSpPr>
          <p:nvPr>
            <p:ph type="body" sz="quarter" idx="1"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73" name="Picture Placeholder 3">
            <a:extLst>
              <a:ext uri="{FF2B5EF4-FFF2-40B4-BE49-F238E27FC236}">
                <a16:creationId xmlns:a16="http://schemas.microsoft.com/office/drawing/2014/main" id="{749B1025-B730-4015-B2FE-E6F3A1940971}"/>
              </a:ext>
            </a:extLst>
          </p:cNvPr>
          <p:cNvSpPr>
            <a:spLocks noGrp="1"/>
          </p:cNvSpPr>
          <p:nvPr>
            <p:ph type="pic" sz="quarter" idx="2" hasCustomPrompt="1"/>
          </p:nvPr>
        </p:nvSpPr>
        <p:spPr>
          <a:xfrm>
            <a:off x="533540"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E8EF3BE0-4756-EF41-820F-212F77F87342}"/>
              </a:ext>
            </a:extLst>
          </p:cNvPr>
          <p:cNvSpPr>
            <a:spLocks noGrp="1"/>
          </p:cNvSpPr>
          <p:nvPr>
            <p:ph type="body" sz="quarter" idx="3" hasCustomPrompt="1"/>
          </p:nvPr>
        </p:nvSpPr>
        <p:spPr>
          <a:xfrm>
            <a:off x="542458" y="3143608"/>
            <a:ext cx="1021029"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58CEAFB1-ADDD-1F45-8B90-FAFE4BEC62D4}"/>
              </a:ext>
            </a:extLst>
          </p:cNvPr>
          <p:cNvSpPr>
            <a:spLocks noGrp="1"/>
          </p:cNvSpPr>
          <p:nvPr>
            <p:ph type="body" sz="quarter" idx="4" hasCustomPrompt="1"/>
          </p:nvPr>
        </p:nvSpPr>
        <p:spPr>
          <a:xfrm>
            <a:off x="542458" y="3318348"/>
            <a:ext cx="1021029" cy="153888"/>
          </a:xfrm>
          <a:prstGeom prst="rect">
            <a:avLst/>
          </a:prstGeom>
          <a:noFill/>
        </p:spPr>
        <p:txBody>
          <a:bodyPr wrap="square"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4" name="Picture Placeholder 6">
            <a:extLst>
              <a:ext uri="{FF2B5EF4-FFF2-40B4-BE49-F238E27FC236}">
                <a16:creationId xmlns:a16="http://schemas.microsoft.com/office/drawing/2014/main" id="{AC7D3AE0-71A5-49E7-A888-B2EA429DBB19}"/>
              </a:ext>
            </a:extLst>
          </p:cNvPr>
          <p:cNvSpPr>
            <a:spLocks noGrp="1"/>
          </p:cNvSpPr>
          <p:nvPr>
            <p:ph type="pic" sz="quarter" idx="5" hasCustomPrompt="1"/>
          </p:nvPr>
        </p:nvSpPr>
        <p:spPr>
          <a:xfrm>
            <a:off x="1655567"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A53AC012-39E5-EF4E-BD0C-4F5D6CBFEADE}"/>
              </a:ext>
            </a:extLst>
          </p:cNvPr>
          <p:cNvSpPr>
            <a:spLocks noGrp="1"/>
          </p:cNvSpPr>
          <p:nvPr>
            <p:ph type="body" sz="quarter" idx="6" hasCustomPrompt="1"/>
          </p:nvPr>
        </p:nvSpPr>
        <p:spPr>
          <a:xfrm>
            <a:off x="1664816" y="3143608"/>
            <a:ext cx="1024395"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504B007F-A5E7-0949-A9BC-E8F139D45E38}"/>
              </a:ext>
            </a:extLst>
          </p:cNvPr>
          <p:cNvSpPr>
            <a:spLocks noGrp="1"/>
          </p:cNvSpPr>
          <p:nvPr>
            <p:ph type="body" sz="quarter" idx="7" hasCustomPrompt="1"/>
          </p:nvPr>
        </p:nvSpPr>
        <p:spPr>
          <a:xfrm>
            <a:off x="1664816" y="3318348"/>
            <a:ext cx="1024205"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6" name="Picture Placeholder 9">
            <a:extLst>
              <a:ext uri="{FF2B5EF4-FFF2-40B4-BE49-F238E27FC236}">
                <a16:creationId xmlns:a16="http://schemas.microsoft.com/office/drawing/2014/main" id="{E4C881EB-0078-42CE-B709-06C8435799A0}"/>
              </a:ext>
            </a:extLst>
          </p:cNvPr>
          <p:cNvSpPr>
            <a:spLocks noGrp="1"/>
          </p:cNvSpPr>
          <p:nvPr>
            <p:ph type="pic" sz="quarter" idx="8" hasCustomPrompt="1"/>
          </p:nvPr>
        </p:nvSpPr>
        <p:spPr>
          <a:xfrm>
            <a:off x="2777594"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585D1D06-4F2D-BC4B-96E4-3450B34DC210}"/>
              </a:ext>
            </a:extLst>
          </p:cNvPr>
          <p:cNvSpPr>
            <a:spLocks noGrp="1"/>
          </p:cNvSpPr>
          <p:nvPr>
            <p:ph type="body" sz="quarter" idx="9" hasCustomPrompt="1"/>
          </p:nvPr>
        </p:nvSpPr>
        <p:spPr>
          <a:xfrm>
            <a:off x="2784722" y="3143608"/>
            <a:ext cx="1019440"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1" name="Text Placeholder 11">
            <a:extLst>
              <a:ext uri="{FF2B5EF4-FFF2-40B4-BE49-F238E27FC236}">
                <a16:creationId xmlns:a16="http://schemas.microsoft.com/office/drawing/2014/main" id="{9F0DE310-1639-2248-880E-3A14FB0CEDFE}"/>
              </a:ext>
            </a:extLst>
          </p:cNvPr>
          <p:cNvSpPr>
            <a:spLocks noGrp="1"/>
          </p:cNvSpPr>
          <p:nvPr>
            <p:ph type="body" sz="quarter" idx="10" hasCustomPrompt="1"/>
          </p:nvPr>
        </p:nvSpPr>
        <p:spPr>
          <a:xfrm>
            <a:off x="2778808" y="3318348"/>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8" name="Picture Placeholder 12">
            <a:extLst>
              <a:ext uri="{FF2B5EF4-FFF2-40B4-BE49-F238E27FC236}">
                <a16:creationId xmlns:a16="http://schemas.microsoft.com/office/drawing/2014/main" id="{AE492F63-6542-4D0B-88FE-694B4E432FA8}"/>
              </a:ext>
            </a:extLst>
          </p:cNvPr>
          <p:cNvSpPr>
            <a:spLocks noGrp="1"/>
          </p:cNvSpPr>
          <p:nvPr>
            <p:ph type="pic" sz="quarter" idx="11" hasCustomPrompt="1"/>
          </p:nvPr>
        </p:nvSpPr>
        <p:spPr>
          <a:xfrm>
            <a:off x="3899621"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2F08EEAE-17B1-5547-99C5-42572772A2D4}"/>
              </a:ext>
            </a:extLst>
          </p:cNvPr>
          <p:cNvSpPr>
            <a:spLocks noGrp="1"/>
          </p:cNvSpPr>
          <p:nvPr>
            <p:ph type="body" sz="quarter" idx="12" hasCustomPrompt="1"/>
          </p:nvPr>
        </p:nvSpPr>
        <p:spPr>
          <a:xfrm>
            <a:off x="3902277"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7" name="Text Placeholder 14">
            <a:extLst>
              <a:ext uri="{FF2B5EF4-FFF2-40B4-BE49-F238E27FC236}">
                <a16:creationId xmlns:a16="http://schemas.microsoft.com/office/drawing/2014/main" id="{F29F5719-8CD4-6F44-9FAD-89EC324C4714}"/>
              </a:ext>
            </a:extLst>
          </p:cNvPr>
          <p:cNvSpPr>
            <a:spLocks noGrp="1"/>
          </p:cNvSpPr>
          <p:nvPr>
            <p:ph type="body" sz="quarter" idx="13" hasCustomPrompt="1"/>
          </p:nvPr>
        </p:nvSpPr>
        <p:spPr>
          <a:xfrm>
            <a:off x="3901347"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0" name="Picture Placeholder 15">
            <a:extLst>
              <a:ext uri="{FF2B5EF4-FFF2-40B4-BE49-F238E27FC236}">
                <a16:creationId xmlns:a16="http://schemas.microsoft.com/office/drawing/2014/main" id="{01671AFD-E8F7-4C51-9107-C5D859380445}"/>
              </a:ext>
            </a:extLst>
          </p:cNvPr>
          <p:cNvSpPr>
            <a:spLocks noGrp="1"/>
          </p:cNvSpPr>
          <p:nvPr>
            <p:ph type="pic" sz="quarter" idx="14" hasCustomPrompt="1"/>
          </p:nvPr>
        </p:nvSpPr>
        <p:spPr>
          <a:xfrm>
            <a:off x="5021648"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68722A0D-E53E-6647-A803-E3DD7AF90794}"/>
              </a:ext>
            </a:extLst>
          </p:cNvPr>
          <p:cNvSpPr>
            <a:spLocks noGrp="1"/>
          </p:cNvSpPr>
          <p:nvPr>
            <p:ph type="body" sz="quarter" idx="15" hasCustomPrompt="1"/>
          </p:nvPr>
        </p:nvSpPr>
        <p:spPr>
          <a:xfrm>
            <a:off x="5024787"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3" name="Text Placeholder 17">
            <a:extLst>
              <a:ext uri="{FF2B5EF4-FFF2-40B4-BE49-F238E27FC236}">
                <a16:creationId xmlns:a16="http://schemas.microsoft.com/office/drawing/2014/main" id="{EF502C1F-555C-F541-9D1E-792BF43C1ED5}"/>
              </a:ext>
            </a:extLst>
          </p:cNvPr>
          <p:cNvSpPr>
            <a:spLocks noGrp="1"/>
          </p:cNvSpPr>
          <p:nvPr>
            <p:ph type="body" sz="quarter" idx="16" hasCustomPrompt="1"/>
          </p:nvPr>
        </p:nvSpPr>
        <p:spPr>
          <a:xfrm>
            <a:off x="5024076"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2" name="Picture Placeholder 18">
            <a:extLst>
              <a:ext uri="{FF2B5EF4-FFF2-40B4-BE49-F238E27FC236}">
                <a16:creationId xmlns:a16="http://schemas.microsoft.com/office/drawing/2014/main" id="{C34A2E17-4423-4EEB-9F78-CA495416C964}"/>
              </a:ext>
            </a:extLst>
          </p:cNvPr>
          <p:cNvSpPr>
            <a:spLocks noGrp="1"/>
          </p:cNvSpPr>
          <p:nvPr>
            <p:ph type="pic" sz="quarter" idx="17" hasCustomPrompt="1"/>
          </p:nvPr>
        </p:nvSpPr>
        <p:spPr>
          <a:xfrm>
            <a:off x="6143676"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598AB1E4-A06F-E742-B405-340EF4698A49}"/>
              </a:ext>
            </a:extLst>
          </p:cNvPr>
          <p:cNvSpPr>
            <a:spLocks noGrp="1"/>
          </p:cNvSpPr>
          <p:nvPr>
            <p:ph type="body" sz="quarter" idx="18" hasCustomPrompt="1"/>
          </p:nvPr>
        </p:nvSpPr>
        <p:spPr>
          <a:xfrm>
            <a:off x="6147298"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9" name="Text Placeholder 20">
            <a:extLst>
              <a:ext uri="{FF2B5EF4-FFF2-40B4-BE49-F238E27FC236}">
                <a16:creationId xmlns:a16="http://schemas.microsoft.com/office/drawing/2014/main" id="{1FB33549-9554-2A4C-AAF9-49F94D1E5442}"/>
              </a:ext>
            </a:extLst>
          </p:cNvPr>
          <p:cNvSpPr>
            <a:spLocks noGrp="1"/>
          </p:cNvSpPr>
          <p:nvPr>
            <p:ph type="body" sz="quarter" idx="19" hasCustomPrompt="1"/>
          </p:nvPr>
        </p:nvSpPr>
        <p:spPr>
          <a:xfrm>
            <a:off x="6146806" y="3318348"/>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4" name="Picture Placeholder 21">
            <a:extLst>
              <a:ext uri="{FF2B5EF4-FFF2-40B4-BE49-F238E27FC236}">
                <a16:creationId xmlns:a16="http://schemas.microsoft.com/office/drawing/2014/main" id="{21CA9357-4B3D-4FAB-8F0E-88B3B140A666}"/>
              </a:ext>
            </a:extLst>
          </p:cNvPr>
          <p:cNvSpPr>
            <a:spLocks noGrp="1"/>
          </p:cNvSpPr>
          <p:nvPr>
            <p:ph type="pic" sz="quarter" idx="20" hasCustomPrompt="1"/>
          </p:nvPr>
        </p:nvSpPr>
        <p:spPr>
          <a:xfrm>
            <a:off x="7265703"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3" name="Text Placeholder 22">
            <a:extLst>
              <a:ext uri="{FF2B5EF4-FFF2-40B4-BE49-F238E27FC236}">
                <a16:creationId xmlns:a16="http://schemas.microsoft.com/office/drawing/2014/main" id="{AD65AA34-D580-2244-B02A-493A1DE05A59}"/>
              </a:ext>
            </a:extLst>
          </p:cNvPr>
          <p:cNvSpPr>
            <a:spLocks noGrp="1"/>
          </p:cNvSpPr>
          <p:nvPr>
            <p:ph type="body" sz="quarter" idx="21" hasCustomPrompt="1"/>
          </p:nvPr>
        </p:nvSpPr>
        <p:spPr>
          <a:xfrm>
            <a:off x="7269808"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5" name="Text Placeholder 23">
            <a:extLst>
              <a:ext uri="{FF2B5EF4-FFF2-40B4-BE49-F238E27FC236}">
                <a16:creationId xmlns:a16="http://schemas.microsoft.com/office/drawing/2014/main" id="{D3D4987E-2A3F-0042-A688-243F1B0AE296}"/>
              </a:ext>
            </a:extLst>
          </p:cNvPr>
          <p:cNvSpPr>
            <a:spLocks noGrp="1"/>
          </p:cNvSpPr>
          <p:nvPr>
            <p:ph type="body" sz="quarter" idx="22" hasCustomPrompt="1"/>
          </p:nvPr>
        </p:nvSpPr>
        <p:spPr>
          <a:xfrm>
            <a:off x="7269344" y="3318348"/>
            <a:ext cx="1024204"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86" name="Picture Placeholder 24">
            <a:extLst>
              <a:ext uri="{FF2B5EF4-FFF2-40B4-BE49-F238E27FC236}">
                <a16:creationId xmlns:a16="http://schemas.microsoft.com/office/drawing/2014/main" id="{7FCC50B2-15FE-46CE-AD14-DE5B6AAAFBFB}"/>
              </a:ext>
            </a:extLst>
          </p:cNvPr>
          <p:cNvSpPr>
            <a:spLocks noGrp="1"/>
          </p:cNvSpPr>
          <p:nvPr>
            <p:ph type="pic" sz="quarter" idx="23" hasCustomPrompt="1"/>
          </p:nvPr>
        </p:nvSpPr>
        <p:spPr>
          <a:xfrm>
            <a:off x="8387730"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9" name="Text Placeholder 25">
            <a:extLst>
              <a:ext uri="{FF2B5EF4-FFF2-40B4-BE49-F238E27FC236}">
                <a16:creationId xmlns:a16="http://schemas.microsoft.com/office/drawing/2014/main" id="{3693D354-0B74-2E41-83FB-52557CA09D59}"/>
              </a:ext>
            </a:extLst>
          </p:cNvPr>
          <p:cNvSpPr>
            <a:spLocks noGrp="1"/>
          </p:cNvSpPr>
          <p:nvPr>
            <p:ph type="body" sz="quarter" idx="24" hasCustomPrompt="1"/>
          </p:nvPr>
        </p:nvSpPr>
        <p:spPr>
          <a:xfrm>
            <a:off x="8392318" y="3143608"/>
            <a:ext cx="1024395"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51" name="Text Placeholder 26">
            <a:extLst>
              <a:ext uri="{FF2B5EF4-FFF2-40B4-BE49-F238E27FC236}">
                <a16:creationId xmlns:a16="http://schemas.microsoft.com/office/drawing/2014/main" id="{04377E61-84F3-C64C-9007-D2C822AAB3A2}"/>
              </a:ext>
            </a:extLst>
          </p:cNvPr>
          <p:cNvSpPr>
            <a:spLocks noGrp="1"/>
          </p:cNvSpPr>
          <p:nvPr>
            <p:ph type="body" sz="quarter" idx="25" hasCustomPrompt="1"/>
          </p:nvPr>
        </p:nvSpPr>
        <p:spPr>
          <a:xfrm>
            <a:off x="8391882" y="3318348"/>
            <a:ext cx="1024395"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88" name="Picture Placeholder 27">
            <a:extLst>
              <a:ext uri="{FF2B5EF4-FFF2-40B4-BE49-F238E27FC236}">
                <a16:creationId xmlns:a16="http://schemas.microsoft.com/office/drawing/2014/main" id="{305CC6DA-A1CD-495C-ADFC-C16B4826D318}"/>
              </a:ext>
            </a:extLst>
          </p:cNvPr>
          <p:cNvSpPr>
            <a:spLocks noGrp="1"/>
          </p:cNvSpPr>
          <p:nvPr>
            <p:ph type="pic" sz="quarter" idx="26" hasCustomPrompt="1"/>
          </p:nvPr>
        </p:nvSpPr>
        <p:spPr>
          <a:xfrm>
            <a:off x="9509757"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55" name="Text Placeholder 28">
            <a:extLst>
              <a:ext uri="{FF2B5EF4-FFF2-40B4-BE49-F238E27FC236}">
                <a16:creationId xmlns:a16="http://schemas.microsoft.com/office/drawing/2014/main" id="{11500CF2-EDEC-964B-8AC6-C04FF4BBD94C}"/>
              </a:ext>
            </a:extLst>
          </p:cNvPr>
          <p:cNvSpPr>
            <a:spLocks noGrp="1"/>
          </p:cNvSpPr>
          <p:nvPr>
            <p:ph type="body" sz="quarter" idx="27" hasCustomPrompt="1"/>
          </p:nvPr>
        </p:nvSpPr>
        <p:spPr>
          <a:xfrm>
            <a:off x="9514829"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7" name="Text Placeholder 29">
            <a:extLst>
              <a:ext uri="{FF2B5EF4-FFF2-40B4-BE49-F238E27FC236}">
                <a16:creationId xmlns:a16="http://schemas.microsoft.com/office/drawing/2014/main" id="{4D98955F-4393-C74B-8823-8A7DC9A260A9}"/>
              </a:ext>
            </a:extLst>
          </p:cNvPr>
          <p:cNvSpPr>
            <a:spLocks noGrp="1"/>
          </p:cNvSpPr>
          <p:nvPr>
            <p:ph type="body" sz="quarter" idx="28" hasCustomPrompt="1"/>
          </p:nvPr>
        </p:nvSpPr>
        <p:spPr>
          <a:xfrm>
            <a:off x="9514612"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9" name="Picture Placeholder 30">
            <a:extLst>
              <a:ext uri="{FF2B5EF4-FFF2-40B4-BE49-F238E27FC236}">
                <a16:creationId xmlns:a16="http://schemas.microsoft.com/office/drawing/2014/main" id="{CA38E8C6-61C7-47E6-88B0-5ECE3EF79CDC}"/>
              </a:ext>
            </a:extLst>
          </p:cNvPr>
          <p:cNvSpPr>
            <a:spLocks noGrp="1"/>
          </p:cNvSpPr>
          <p:nvPr>
            <p:ph type="pic" sz="quarter" idx="29" hasCustomPrompt="1"/>
          </p:nvPr>
        </p:nvSpPr>
        <p:spPr>
          <a:xfrm>
            <a:off x="10631785"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1" name="Text Placeholder 31">
            <a:extLst>
              <a:ext uri="{FF2B5EF4-FFF2-40B4-BE49-F238E27FC236}">
                <a16:creationId xmlns:a16="http://schemas.microsoft.com/office/drawing/2014/main" id="{23D7CBDD-52E8-2947-8A55-1930B5D4ED36}"/>
              </a:ext>
            </a:extLst>
          </p:cNvPr>
          <p:cNvSpPr>
            <a:spLocks noGrp="1"/>
          </p:cNvSpPr>
          <p:nvPr>
            <p:ph type="body" sz="quarter" idx="30" hasCustomPrompt="1"/>
          </p:nvPr>
        </p:nvSpPr>
        <p:spPr>
          <a:xfrm>
            <a:off x="10637337"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63" name="Text Placeholder 32">
            <a:extLst>
              <a:ext uri="{FF2B5EF4-FFF2-40B4-BE49-F238E27FC236}">
                <a16:creationId xmlns:a16="http://schemas.microsoft.com/office/drawing/2014/main" id="{A5CF3525-6ECA-F04E-9C5C-523C017231C6}"/>
              </a:ext>
            </a:extLst>
          </p:cNvPr>
          <p:cNvSpPr>
            <a:spLocks noGrp="1"/>
          </p:cNvSpPr>
          <p:nvPr>
            <p:ph type="body" sz="quarter" idx="31" hasCustomPrompt="1"/>
          </p:nvPr>
        </p:nvSpPr>
        <p:spPr>
          <a:xfrm>
            <a:off x="10637337"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9" name="Picture Placeholder 33">
            <a:extLst>
              <a:ext uri="{FF2B5EF4-FFF2-40B4-BE49-F238E27FC236}">
                <a16:creationId xmlns:a16="http://schemas.microsoft.com/office/drawing/2014/main" id="{D8E8B2F0-3427-4249-92A8-BC10BF2C0DA2}"/>
              </a:ext>
            </a:extLst>
          </p:cNvPr>
          <p:cNvSpPr>
            <a:spLocks noGrp="1"/>
          </p:cNvSpPr>
          <p:nvPr>
            <p:ph type="pic" sz="quarter" idx="32" hasCustomPrompt="1"/>
          </p:nvPr>
        </p:nvSpPr>
        <p:spPr>
          <a:xfrm>
            <a:off x="533540"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7" name="Text Placeholder 34">
            <a:extLst>
              <a:ext uri="{FF2B5EF4-FFF2-40B4-BE49-F238E27FC236}">
                <a16:creationId xmlns:a16="http://schemas.microsoft.com/office/drawing/2014/main" id="{5D488343-1C9B-8846-864D-B5D2F55504AD}"/>
              </a:ext>
            </a:extLst>
          </p:cNvPr>
          <p:cNvSpPr>
            <a:spLocks noGrp="1"/>
          </p:cNvSpPr>
          <p:nvPr>
            <p:ph type="body" sz="quarter" idx="33" hasCustomPrompt="1"/>
          </p:nvPr>
        </p:nvSpPr>
        <p:spPr>
          <a:xfrm>
            <a:off x="542458" y="5120046"/>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5">
            <a:extLst>
              <a:ext uri="{FF2B5EF4-FFF2-40B4-BE49-F238E27FC236}">
                <a16:creationId xmlns:a16="http://schemas.microsoft.com/office/drawing/2014/main" id="{5B3581A1-098D-2644-BAC1-0EB031DCE2B4}"/>
              </a:ext>
            </a:extLst>
          </p:cNvPr>
          <p:cNvSpPr>
            <a:spLocks noGrp="1"/>
          </p:cNvSpPr>
          <p:nvPr>
            <p:ph type="body" sz="quarter" idx="34" hasCustomPrompt="1"/>
          </p:nvPr>
        </p:nvSpPr>
        <p:spPr>
          <a:xfrm>
            <a:off x="542458" y="5300709"/>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0" name="Picture Placeholder 36">
            <a:extLst>
              <a:ext uri="{FF2B5EF4-FFF2-40B4-BE49-F238E27FC236}">
                <a16:creationId xmlns:a16="http://schemas.microsoft.com/office/drawing/2014/main" id="{FD0DE7C5-E7E1-4D77-8DE1-C3CAFF78A341}"/>
              </a:ext>
            </a:extLst>
          </p:cNvPr>
          <p:cNvSpPr>
            <a:spLocks noGrp="1"/>
          </p:cNvSpPr>
          <p:nvPr>
            <p:ph type="pic" sz="quarter" idx="35" hasCustomPrompt="1"/>
          </p:nvPr>
        </p:nvSpPr>
        <p:spPr>
          <a:xfrm>
            <a:off x="1655567"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9" name="Text Placeholder 37">
            <a:extLst>
              <a:ext uri="{FF2B5EF4-FFF2-40B4-BE49-F238E27FC236}">
                <a16:creationId xmlns:a16="http://schemas.microsoft.com/office/drawing/2014/main" id="{B33A7E8C-A66B-E74A-953B-F286AD5446CA}"/>
              </a:ext>
            </a:extLst>
          </p:cNvPr>
          <p:cNvSpPr>
            <a:spLocks noGrp="1"/>
          </p:cNvSpPr>
          <p:nvPr>
            <p:ph type="body" sz="quarter" idx="36" hasCustomPrompt="1"/>
          </p:nvPr>
        </p:nvSpPr>
        <p:spPr>
          <a:xfrm>
            <a:off x="1664816" y="5120046"/>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8">
            <a:extLst>
              <a:ext uri="{FF2B5EF4-FFF2-40B4-BE49-F238E27FC236}">
                <a16:creationId xmlns:a16="http://schemas.microsoft.com/office/drawing/2014/main" id="{F9D81019-5E2D-A748-9B24-E2A7F1F743BD}"/>
              </a:ext>
            </a:extLst>
          </p:cNvPr>
          <p:cNvSpPr>
            <a:spLocks noGrp="1"/>
          </p:cNvSpPr>
          <p:nvPr>
            <p:ph type="body" sz="quarter" idx="37" hasCustomPrompt="1"/>
          </p:nvPr>
        </p:nvSpPr>
        <p:spPr>
          <a:xfrm>
            <a:off x="1664816" y="5300709"/>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1" name="Picture Placeholder 39">
            <a:extLst>
              <a:ext uri="{FF2B5EF4-FFF2-40B4-BE49-F238E27FC236}">
                <a16:creationId xmlns:a16="http://schemas.microsoft.com/office/drawing/2014/main" id="{20A58B36-A69A-40E7-ADD3-4909472DD91E}"/>
              </a:ext>
            </a:extLst>
          </p:cNvPr>
          <p:cNvSpPr>
            <a:spLocks noGrp="1"/>
          </p:cNvSpPr>
          <p:nvPr>
            <p:ph type="pic" sz="quarter" idx="38" hasCustomPrompt="1"/>
          </p:nvPr>
        </p:nvSpPr>
        <p:spPr>
          <a:xfrm>
            <a:off x="2777594"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5" name="Text Placeholder 40">
            <a:extLst>
              <a:ext uri="{FF2B5EF4-FFF2-40B4-BE49-F238E27FC236}">
                <a16:creationId xmlns:a16="http://schemas.microsoft.com/office/drawing/2014/main" id="{4CC018BE-7641-0646-B57C-BC2AE363ED71}"/>
              </a:ext>
            </a:extLst>
          </p:cNvPr>
          <p:cNvSpPr>
            <a:spLocks noGrp="1"/>
          </p:cNvSpPr>
          <p:nvPr>
            <p:ph type="body" sz="quarter" idx="39" hasCustomPrompt="1"/>
          </p:nvPr>
        </p:nvSpPr>
        <p:spPr>
          <a:xfrm>
            <a:off x="2783473"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41">
            <a:extLst>
              <a:ext uri="{FF2B5EF4-FFF2-40B4-BE49-F238E27FC236}">
                <a16:creationId xmlns:a16="http://schemas.microsoft.com/office/drawing/2014/main" id="{B0692339-316F-9A4B-9971-062A5301EC13}"/>
              </a:ext>
            </a:extLst>
          </p:cNvPr>
          <p:cNvSpPr>
            <a:spLocks noGrp="1"/>
          </p:cNvSpPr>
          <p:nvPr>
            <p:ph type="body" sz="quarter" idx="40" hasCustomPrompt="1"/>
          </p:nvPr>
        </p:nvSpPr>
        <p:spPr>
          <a:xfrm>
            <a:off x="2783599" y="5300709"/>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2" name="Picture Placeholder 42">
            <a:extLst>
              <a:ext uri="{FF2B5EF4-FFF2-40B4-BE49-F238E27FC236}">
                <a16:creationId xmlns:a16="http://schemas.microsoft.com/office/drawing/2014/main" id="{020CC3CF-67D8-4937-82F6-11286A74AB6F}"/>
              </a:ext>
            </a:extLst>
          </p:cNvPr>
          <p:cNvSpPr>
            <a:spLocks noGrp="1"/>
          </p:cNvSpPr>
          <p:nvPr>
            <p:ph type="pic" sz="quarter" idx="41" hasCustomPrompt="1"/>
          </p:nvPr>
        </p:nvSpPr>
        <p:spPr>
          <a:xfrm>
            <a:off x="3899621"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08" name="Text Placeholder 43">
            <a:extLst>
              <a:ext uri="{FF2B5EF4-FFF2-40B4-BE49-F238E27FC236}">
                <a16:creationId xmlns:a16="http://schemas.microsoft.com/office/drawing/2014/main" id="{F2E79B80-B6F7-964E-BF89-9B351CA3A59C}"/>
              </a:ext>
            </a:extLst>
          </p:cNvPr>
          <p:cNvSpPr>
            <a:spLocks noGrp="1"/>
          </p:cNvSpPr>
          <p:nvPr>
            <p:ph type="body" sz="quarter" idx="42" hasCustomPrompt="1"/>
          </p:nvPr>
        </p:nvSpPr>
        <p:spPr>
          <a:xfrm>
            <a:off x="3905454"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12" name="Text Placeholder 44">
            <a:extLst>
              <a:ext uri="{FF2B5EF4-FFF2-40B4-BE49-F238E27FC236}">
                <a16:creationId xmlns:a16="http://schemas.microsoft.com/office/drawing/2014/main" id="{F018D580-A2E3-924D-8EED-2B8A99A74255}"/>
              </a:ext>
            </a:extLst>
          </p:cNvPr>
          <p:cNvSpPr>
            <a:spLocks noGrp="1"/>
          </p:cNvSpPr>
          <p:nvPr>
            <p:ph type="body" sz="quarter" idx="43" hasCustomPrompt="1"/>
          </p:nvPr>
        </p:nvSpPr>
        <p:spPr>
          <a:xfrm>
            <a:off x="3905453"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3" name="Picture Placeholder 45">
            <a:extLst>
              <a:ext uri="{FF2B5EF4-FFF2-40B4-BE49-F238E27FC236}">
                <a16:creationId xmlns:a16="http://schemas.microsoft.com/office/drawing/2014/main" id="{EDD9EC45-27D2-4B9B-9C75-652FE4BA2157}"/>
              </a:ext>
            </a:extLst>
          </p:cNvPr>
          <p:cNvSpPr>
            <a:spLocks noGrp="1"/>
          </p:cNvSpPr>
          <p:nvPr>
            <p:ph type="pic" sz="quarter" idx="44" hasCustomPrompt="1"/>
          </p:nvPr>
        </p:nvSpPr>
        <p:spPr>
          <a:xfrm>
            <a:off x="5021648"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0" name="Text Placeholder 46">
            <a:extLst>
              <a:ext uri="{FF2B5EF4-FFF2-40B4-BE49-F238E27FC236}">
                <a16:creationId xmlns:a16="http://schemas.microsoft.com/office/drawing/2014/main" id="{1A62BD44-EEB9-7F49-9B7D-9479E19CFC02}"/>
              </a:ext>
            </a:extLst>
          </p:cNvPr>
          <p:cNvSpPr>
            <a:spLocks noGrp="1"/>
          </p:cNvSpPr>
          <p:nvPr>
            <p:ph type="body" sz="quarter" idx="45" hasCustomPrompt="1"/>
          </p:nvPr>
        </p:nvSpPr>
        <p:spPr>
          <a:xfrm>
            <a:off x="5027435"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4" name="Text Placeholder 47">
            <a:extLst>
              <a:ext uri="{FF2B5EF4-FFF2-40B4-BE49-F238E27FC236}">
                <a16:creationId xmlns:a16="http://schemas.microsoft.com/office/drawing/2014/main" id="{5249C6DD-3F23-104A-B449-50789EB13681}"/>
              </a:ext>
            </a:extLst>
          </p:cNvPr>
          <p:cNvSpPr>
            <a:spLocks noGrp="1"/>
          </p:cNvSpPr>
          <p:nvPr>
            <p:ph type="body" sz="quarter" idx="46" hasCustomPrompt="1"/>
          </p:nvPr>
        </p:nvSpPr>
        <p:spPr>
          <a:xfrm>
            <a:off x="5027497" y="5300709"/>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4" name="Picture Placeholder 48">
            <a:extLst>
              <a:ext uri="{FF2B5EF4-FFF2-40B4-BE49-F238E27FC236}">
                <a16:creationId xmlns:a16="http://schemas.microsoft.com/office/drawing/2014/main" id="{5AFFAB2C-92CF-49EE-8373-A236E316A2E2}"/>
              </a:ext>
            </a:extLst>
          </p:cNvPr>
          <p:cNvSpPr>
            <a:spLocks noGrp="1"/>
          </p:cNvSpPr>
          <p:nvPr>
            <p:ph type="pic" sz="quarter" idx="47" hasCustomPrompt="1"/>
          </p:nvPr>
        </p:nvSpPr>
        <p:spPr>
          <a:xfrm>
            <a:off x="6143676"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2" name="Text Placeholder 49">
            <a:extLst>
              <a:ext uri="{FF2B5EF4-FFF2-40B4-BE49-F238E27FC236}">
                <a16:creationId xmlns:a16="http://schemas.microsoft.com/office/drawing/2014/main" id="{1AC925DE-2FDE-644C-AF59-4745169355DE}"/>
              </a:ext>
            </a:extLst>
          </p:cNvPr>
          <p:cNvSpPr>
            <a:spLocks noGrp="1"/>
          </p:cNvSpPr>
          <p:nvPr>
            <p:ph type="body" sz="quarter" idx="48" hasCustomPrompt="1"/>
          </p:nvPr>
        </p:nvSpPr>
        <p:spPr>
          <a:xfrm>
            <a:off x="6149416"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36" name="Text Placeholder 50">
            <a:extLst>
              <a:ext uri="{FF2B5EF4-FFF2-40B4-BE49-F238E27FC236}">
                <a16:creationId xmlns:a16="http://schemas.microsoft.com/office/drawing/2014/main" id="{D91302CC-55A1-9C41-A7B9-67674B810BCD}"/>
              </a:ext>
            </a:extLst>
          </p:cNvPr>
          <p:cNvSpPr>
            <a:spLocks noGrp="1"/>
          </p:cNvSpPr>
          <p:nvPr>
            <p:ph type="body" sz="quarter" idx="49" hasCustomPrompt="1"/>
          </p:nvPr>
        </p:nvSpPr>
        <p:spPr>
          <a:xfrm>
            <a:off x="6149351"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5" name="Picture Placeholder 51">
            <a:extLst>
              <a:ext uri="{FF2B5EF4-FFF2-40B4-BE49-F238E27FC236}">
                <a16:creationId xmlns:a16="http://schemas.microsoft.com/office/drawing/2014/main" id="{D3E8AD6B-347A-4B27-945E-B94043FB97E1}"/>
              </a:ext>
            </a:extLst>
          </p:cNvPr>
          <p:cNvSpPr>
            <a:spLocks noGrp="1"/>
          </p:cNvSpPr>
          <p:nvPr>
            <p:ph type="pic" sz="quarter" idx="50" hasCustomPrompt="1"/>
          </p:nvPr>
        </p:nvSpPr>
        <p:spPr>
          <a:xfrm>
            <a:off x="7265703"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44" name="Text Placeholder 52">
            <a:extLst>
              <a:ext uri="{FF2B5EF4-FFF2-40B4-BE49-F238E27FC236}">
                <a16:creationId xmlns:a16="http://schemas.microsoft.com/office/drawing/2014/main" id="{A23D44C8-4B1E-E24B-8DCF-D96526CCF692}"/>
              </a:ext>
            </a:extLst>
          </p:cNvPr>
          <p:cNvSpPr>
            <a:spLocks noGrp="1"/>
          </p:cNvSpPr>
          <p:nvPr>
            <p:ph type="body" sz="quarter" idx="51" hasCustomPrompt="1"/>
          </p:nvPr>
        </p:nvSpPr>
        <p:spPr>
          <a:xfrm>
            <a:off x="7271397"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8" name="Text Placeholder 53">
            <a:extLst>
              <a:ext uri="{FF2B5EF4-FFF2-40B4-BE49-F238E27FC236}">
                <a16:creationId xmlns:a16="http://schemas.microsoft.com/office/drawing/2014/main" id="{E1D50DAE-A829-8D4D-AFCB-5CE06521A139}"/>
              </a:ext>
            </a:extLst>
          </p:cNvPr>
          <p:cNvSpPr>
            <a:spLocks noGrp="1"/>
          </p:cNvSpPr>
          <p:nvPr>
            <p:ph type="body" sz="quarter" idx="52" hasCustomPrompt="1"/>
          </p:nvPr>
        </p:nvSpPr>
        <p:spPr>
          <a:xfrm>
            <a:off x="7271395"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6" name="Picture Placeholder 54">
            <a:extLst>
              <a:ext uri="{FF2B5EF4-FFF2-40B4-BE49-F238E27FC236}">
                <a16:creationId xmlns:a16="http://schemas.microsoft.com/office/drawing/2014/main" id="{EF08F3FA-A172-484A-B0CD-37129E97EF8F}"/>
              </a:ext>
            </a:extLst>
          </p:cNvPr>
          <p:cNvSpPr>
            <a:spLocks noGrp="1"/>
          </p:cNvSpPr>
          <p:nvPr>
            <p:ph type="pic" sz="quarter" idx="53" hasCustomPrompt="1"/>
          </p:nvPr>
        </p:nvSpPr>
        <p:spPr>
          <a:xfrm>
            <a:off x="8387730"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56" name="Text Placeholder 55">
            <a:extLst>
              <a:ext uri="{FF2B5EF4-FFF2-40B4-BE49-F238E27FC236}">
                <a16:creationId xmlns:a16="http://schemas.microsoft.com/office/drawing/2014/main" id="{01FD1131-5693-0D49-9013-E90201A12999}"/>
              </a:ext>
            </a:extLst>
          </p:cNvPr>
          <p:cNvSpPr>
            <a:spLocks noGrp="1"/>
          </p:cNvSpPr>
          <p:nvPr>
            <p:ph type="body" sz="quarter" idx="54" hasCustomPrompt="1"/>
          </p:nvPr>
        </p:nvSpPr>
        <p:spPr>
          <a:xfrm>
            <a:off x="8393379"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60" name="Text Placeholder 56">
            <a:extLst>
              <a:ext uri="{FF2B5EF4-FFF2-40B4-BE49-F238E27FC236}">
                <a16:creationId xmlns:a16="http://schemas.microsoft.com/office/drawing/2014/main" id="{F461921F-1961-DC48-B41F-1EF39947A251}"/>
              </a:ext>
            </a:extLst>
          </p:cNvPr>
          <p:cNvSpPr>
            <a:spLocks noGrp="1"/>
          </p:cNvSpPr>
          <p:nvPr>
            <p:ph type="body" sz="quarter" idx="55" hasCustomPrompt="1"/>
          </p:nvPr>
        </p:nvSpPr>
        <p:spPr>
          <a:xfrm>
            <a:off x="8393440" y="5300709"/>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7" name="Picture Placeholder 57">
            <a:extLst>
              <a:ext uri="{FF2B5EF4-FFF2-40B4-BE49-F238E27FC236}">
                <a16:creationId xmlns:a16="http://schemas.microsoft.com/office/drawing/2014/main" id="{3624940F-A7AD-4613-B22C-DC38FF709F99}"/>
              </a:ext>
            </a:extLst>
          </p:cNvPr>
          <p:cNvSpPr>
            <a:spLocks noGrp="1"/>
          </p:cNvSpPr>
          <p:nvPr>
            <p:ph type="pic" sz="quarter" idx="56" hasCustomPrompt="1"/>
          </p:nvPr>
        </p:nvSpPr>
        <p:spPr>
          <a:xfrm>
            <a:off x="9509757"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68" name="Text Placeholder 58">
            <a:extLst>
              <a:ext uri="{FF2B5EF4-FFF2-40B4-BE49-F238E27FC236}">
                <a16:creationId xmlns:a16="http://schemas.microsoft.com/office/drawing/2014/main" id="{63B389AB-56F9-D244-98EE-AC185A39DB5B}"/>
              </a:ext>
            </a:extLst>
          </p:cNvPr>
          <p:cNvSpPr>
            <a:spLocks noGrp="1"/>
          </p:cNvSpPr>
          <p:nvPr>
            <p:ph type="body" sz="quarter" idx="57" hasCustomPrompt="1"/>
          </p:nvPr>
        </p:nvSpPr>
        <p:spPr>
          <a:xfrm>
            <a:off x="9515360"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72" name="Text Placeholder 59">
            <a:extLst>
              <a:ext uri="{FF2B5EF4-FFF2-40B4-BE49-F238E27FC236}">
                <a16:creationId xmlns:a16="http://schemas.microsoft.com/office/drawing/2014/main" id="{37DF0B59-D77B-4C49-86A0-BDFBAAF1ABEB}"/>
              </a:ext>
            </a:extLst>
          </p:cNvPr>
          <p:cNvSpPr>
            <a:spLocks noGrp="1"/>
          </p:cNvSpPr>
          <p:nvPr>
            <p:ph type="body" sz="quarter" idx="58" hasCustomPrompt="1"/>
          </p:nvPr>
        </p:nvSpPr>
        <p:spPr>
          <a:xfrm>
            <a:off x="9515293"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8" name="Picture Placeholder 60">
            <a:extLst>
              <a:ext uri="{FF2B5EF4-FFF2-40B4-BE49-F238E27FC236}">
                <a16:creationId xmlns:a16="http://schemas.microsoft.com/office/drawing/2014/main" id="{CE84054F-B4A8-4445-9EAA-80858C421F52}"/>
              </a:ext>
            </a:extLst>
          </p:cNvPr>
          <p:cNvSpPr>
            <a:spLocks noGrp="1"/>
          </p:cNvSpPr>
          <p:nvPr>
            <p:ph type="pic" sz="quarter" idx="59" hasCustomPrompt="1"/>
          </p:nvPr>
        </p:nvSpPr>
        <p:spPr>
          <a:xfrm>
            <a:off x="10631785"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80" name="Text Placeholder 61">
            <a:extLst>
              <a:ext uri="{FF2B5EF4-FFF2-40B4-BE49-F238E27FC236}">
                <a16:creationId xmlns:a16="http://schemas.microsoft.com/office/drawing/2014/main" id="{F7B5C705-9535-E74A-8413-EF6BB7539C3A}"/>
              </a:ext>
            </a:extLst>
          </p:cNvPr>
          <p:cNvSpPr>
            <a:spLocks noGrp="1"/>
          </p:cNvSpPr>
          <p:nvPr>
            <p:ph type="body" sz="quarter" idx="60" hasCustomPrompt="1"/>
          </p:nvPr>
        </p:nvSpPr>
        <p:spPr>
          <a:xfrm>
            <a:off x="10637337"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8" name="Text Placeholder 62">
            <a:extLst>
              <a:ext uri="{FF2B5EF4-FFF2-40B4-BE49-F238E27FC236}">
                <a16:creationId xmlns:a16="http://schemas.microsoft.com/office/drawing/2014/main" id="{652329CC-C86A-F64B-B753-EC605EB071C2}"/>
              </a:ext>
            </a:extLst>
          </p:cNvPr>
          <p:cNvSpPr>
            <a:spLocks noGrp="1"/>
          </p:cNvSpPr>
          <p:nvPr>
            <p:ph type="body" sz="quarter" idx="61" hasCustomPrompt="1"/>
          </p:nvPr>
        </p:nvSpPr>
        <p:spPr>
          <a:xfrm>
            <a:off x="10637337"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 name="Date Placeholder 2">
            <a:extLst>
              <a:ext uri="{FF2B5EF4-FFF2-40B4-BE49-F238E27FC236}">
                <a16:creationId xmlns:a16="http://schemas.microsoft.com/office/drawing/2014/main" id="{656F9F2B-CC6C-9D3F-2747-D4BF19A582E7}"/>
              </a:ext>
            </a:extLst>
          </p:cNvPr>
          <p:cNvSpPr>
            <a:spLocks noGrp="1"/>
          </p:cNvSpPr>
          <p:nvPr>
            <p:ph type="dt" sz="half" idx="62"/>
          </p:nvPr>
        </p:nvSpPr>
        <p:spPr>
          <a:noFill/>
        </p:spPr>
        <p:txBody>
          <a:bodyPr>
            <a:noAutofit/>
          </a:bodyPr>
          <a:lstStyle/>
          <a:p>
            <a:fld id="{FF02C76B-CEC6-EA41-A2FF-17F552DE3065}" type="datetime3">
              <a:t>30 September 2024</a:t>
            </a:fld>
            <a:endParaRPr lang="en-US"/>
          </a:p>
        </p:txBody>
      </p:sp>
      <p:sp>
        <p:nvSpPr>
          <p:cNvPr id="4" name="Footer Placeholder 3">
            <a:extLst>
              <a:ext uri="{FF2B5EF4-FFF2-40B4-BE49-F238E27FC236}">
                <a16:creationId xmlns:a16="http://schemas.microsoft.com/office/drawing/2014/main" id="{BAB5E24A-825B-BA20-8933-782BD27BFAFC}"/>
              </a:ext>
            </a:extLst>
          </p:cNvPr>
          <p:cNvSpPr>
            <a:spLocks noGrp="1"/>
          </p:cNvSpPr>
          <p:nvPr>
            <p:ph type="ftr" sz="quarter" idx="63"/>
          </p:nvPr>
        </p:nvSpPr>
        <p:spPr>
          <a:noFill/>
        </p:spPr>
        <p:txBody>
          <a:bodyPr>
            <a:noAutofit/>
          </a:bodyPr>
          <a:lstStyle/>
          <a:p>
            <a:r>
              <a:rPr lang="en-US"/>
              <a:t>Foundation Master Template (TO EDIT THIS TEXT: select Header &amp; Footer on Insert tab) </a:t>
            </a:r>
          </a:p>
        </p:txBody>
      </p:sp>
      <p:sp>
        <p:nvSpPr>
          <p:cNvPr id="5" name="Slide Number Placeholder 4">
            <a:extLst>
              <a:ext uri="{FF2B5EF4-FFF2-40B4-BE49-F238E27FC236}">
                <a16:creationId xmlns:a16="http://schemas.microsoft.com/office/drawing/2014/main" id="{0D6EE7EE-6911-FC7C-35B8-2043F40C561A}"/>
              </a:ext>
            </a:extLst>
          </p:cNvPr>
          <p:cNvSpPr>
            <a:spLocks noGrp="1"/>
          </p:cNvSpPr>
          <p:nvPr>
            <p:ph type="sldNum" sz="quarter" idx="64"/>
          </p:nvPr>
        </p:nvSpPr>
        <p:spPr>
          <a:noFill/>
        </p:spPr>
        <p:txBody>
          <a:bodyPr>
            <a:noAutofit/>
          </a:bodyPr>
          <a:lstStyle/>
          <a:p>
            <a:fld id="{D3F7C509-FEEF-45D3-B896-7C07814C0C13}" type="slidenum">
              <a:rPr lang="en-US" smtClean="0"/>
              <a:pPr/>
              <a:t>‹#›</a:t>
            </a:fld>
            <a:endParaRPr lang="en-US"/>
          </a:p>
        </p:txBody>
      </p:sp>
    </p:spTree>
    <p:extLst>
      <p:ext uri="{BB962C8B-B14F-4D97-AF65-F5344CB8AC3E}">
        <p14:creationId xmlns:p14="http://schemas.microsoft.com/office/powerpoint/2010/main" val="3554842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Headshots - Up to 2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E2FD-8D54-3D4D-882D-0BAF07B84534}"/>
              </a:ext>
            </a:extLst>
          </p:cNvPr>
          <p:cNvSpPr>
            <a:spLocks noGrp="1"/>
          </p:cNvSpPr>
          <p:nvPr>
            <p:ph type="title" hasCustomPrompt="1"/>
          </p:nvPr>
        </p:nvSpPr>
        <p:spPr>
          <a:noFill/>
        </p:spPr>
        <p:txBody>
          <a:bodyPr>
            <a:noAutofit/>
          </a:bodyPr>
          <a:lstStyle>
            <a:lvl1pPr>
              <a:lnSpc>
                <a:spcPct val="100000"/>
              </a:lnSpc>
              <a:defRPr/>
            </a:lvl1pPr>
          </a:lstStyle>
          <a:p>
            <a:r>
              <a:rPr lang="en-US"/>
              <a:t>Headshots – up to 24</a:t>
            </a:r>
          </a:p>
        </p:txBody>
      </p:sp>
      <p:sp>
        <p:nvSpPr>
          <p:cNvPr id="73" name="Picture Placeholder 3">
            <a:extLst>
              <a:ext uri="{FF2B5EF4-FFF2-40B4-BE49-F238E27FC236}">
                <a16:creationId xmlns:a16="http://schemas.microsoft.com/office/drawing/2014/main" id="{749B1025-B730-4015-B2FE-E6F3A1940971}"/>
              </a:ext>
            </a:extLst>
          </p:cNvPr>
          <p:cNvSpPr>
            <a:spLocks noGrp="1"/>
          </p:cNvSpPr>
          <p:nvPr>
            <p:ph type="pic" sz="quarter" idx="2" hasCustomPrompt="1"/>
          </p:nvPr>
        </p:nvSpPr>
        <p:spPr>
          <a:xfrm>
            <a:off x="533540"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E8EF3BE0-4756-EF41-820F-212F77F87342}"/>
              </a:ext>
            </a:extLst>
          </p:cNvPr>
          <p:cNvSpPr>
            <a:spLocks noGrp="1"/>
          </p:cNvSpPr>
          <p:nvPr>
            <p:ph type="body" sz="quarter" idx="3" hasCustomPrompt="1"/>
          </p:nvPr>
        </p:nvSpPr>
        <p:spPr>
          <a:xfrm>
            <a:off x="542458" y="2741144"/>
            <a:ext cx="1021029"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9" name="Text Placeholder 5">
            <a:extLst>
              <a:ext uri="{FF2B5EF4-FFF2-40B4-BE49-F238E27FC236}">
                <a16:creationId xmlns:a16="http://schemas.microsoft.com/office/drawing/2014/main" id="{58CEAFB1-ADDD-1F45-8B90-FAFE4BEC62D4}"/>
              </a:ext>
            </a:extLst>
          </p:cNvPr>
          <p:cNvSpPr>
            <a:spLocks noGrp="1"/>
          </p:cNvSpPr>
          <p:nvPr>
            <p:ph type="body" sz="quarter" idx="4" hasCustomPrompt="1"/>
          </p:nvPr>
        </p:nvSpPr>
        <p:spPr>
          <a:xfrm>
            <a:off x="542458" y="2890764"/>
            <a:ext cx="1021029" cy="153888"/>
          </a:xfrm>
          <a:prstGeom prst="rect">
            <a:avLst/>
          </a:prstGeom>
          <a:noFill/>
        </p:spPr>
        <p:txBody>
          <a:bodyPr wrap="square"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4" name="Picture Placeholder 6">
            <a:extLst>
              <a:ext uri="{FF2B5EF4-FFF2-40B4-BE49-F238E27FC236}">
                <a16:creationId xmlns:a16="http://schemas.microsoft.com/office/drawing/2014/main" id="{AC7D3AE0-71A5-49E7-A888-B2EA429DBB19}"/>
              </a:ext>
            </a:extLst>
          </p:cNvPr>
          <p:cNvSpPr>
            <a:spLocks noGrp="1"/>
          </p:cNvSpPr>
          <p:nvPr>
            <p:ph type="pic" sz="quarter" idx="5" hasCustomPrompt="1"/>
          </p:nvPr>
        </p:nvSpPr>
        <p:spPr>
          <a:xfrm>
            <a:off x="1981996"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A53AC012-39E5-EF4E-BD0C-4F5D6CBFEADE}"/>
              </a:ext>
            </a:extLst>
          </p:cNvPr>
          <p:cNvSpPr>
            <a:spLocks noGrp="1"/>
          </p:cNvSpPr>
          <p:nvPr>
            <p:ph type="body" sz="quarter" idx="6" hasCustomPrompt="1"/>
          </p:nvPr>
        </p:nvSpPr>
        <p:spPr>
          <a:xfrm>
            <a:off x="1991245"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15" name="Text Placeholder 8">
            <a:extLst>
              <a:ext uri="{FF2B5EF4-FFF2-40B4-BE49-F238E27FC236}">
                <a16:creationId xmlns:a16="http://schemas.microsoft.com/office/drawing/2014/main" id="{504B007F-A5E7-0949-A9BC-E8F139D45E38}"/>
              </a:ext>
            </a:extLst>
          </p:cNvPr>
          <p:cNvSpPr>
            <a:spLocks noGrp="1"/>
          </p:cNvSpPr>
          <p:nvPr>
            <p:ph type="body" sz="quarter" idx="7" hasCustomPrompt="1"/>
          </p:nvPr>
        </p:nvSpPr>
        <p:spPr>
          <a:xfrm>
            <a:off x="1991245" y="2890764"/>
            <a:ext cx="102420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6" name="Picture Placeholder 9">
            <a:extLst>
              <a:ext uri="{FF2B5EF4-FFF2-40B4-BE49-F238E27FC236}">
                <a16:creationId xmlns:a16="http://schemas.microsoft.com/office/drawing/2014/main" id="{E4C881EB-0078-42CE-B709-06C8435799A0}"/>
              </a:ext>
            </a:extLst>
          </p:cNvPr>
          <p:cNvSpPr>
            <a:spLocks noGrp="1"/>
          </p:cNvSpPr>
          <p:nvPr>
            <p:ph type="pic" sz="quarter" idx="8" hasCustomPrompt="1"/>
          </p:nvPr>
        </p:nvSpPr>
        <p:spPr>
          <a:xfrm>
            <a:off x="3424764"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585D1D06-4F2D-BC4B-96E4-3450B34DC210}"/>
              </a:ext>
            </a:extLst>
          </p:cNvPr>
          <p:cNvSpPr>
            <a:spLocks noGrp="1"/>
          </p:cNvSpPr>
          <p:nvPr>
            <p:ph type="body" sz="quarter" idx="9" hasCustomPrompt="1"/>
          </p:nvPr>
        </p:nvSpPr>
        <p:spPr>
          <a:xfrm>
            <a:off x="3431892" y="2741144"/>
            <a:ext cx="1019440"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1" name="Text Placeholder 11">
            <a:extLst>
              <a:ext uri="{FF2B5EF4-FFF2-40B4-BE49-F238E27FC236}">
                <a16:creationId xmlns:a16="http://schemas.microsoft.com/office/drawing/2014/main" id="{9F0DE310-1639-2248-880E-3A14FB0CEDFE}"/>
              </a:ext>
            </a:extLst>
          </p:cNvPr>
          <p:cNvSpPr>
            <a:spLocks noGrp="1"/>
          </p:cNvSpPr>
          <p:nvPr>
            <p:ph type="body" sz="quarter" idx="10" hasCustomPrompt="1"/>
          </p:nvPr>
        </p:nvSpPr>
        <p:spPr>
          <a:xfrm>
            <a:off x="3425978" y="289076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8" name="Picture Placeholder 12">
            <a:extLst>
              <a:ext uri="{FF2B5EF4-FFF2-40B4-BE49-F238E27FC236}">
                <a16:creationId xmlns:a16="http://schemas.microsoft.com/office/drawing/2014/main" id="{AE492F63-6542-4D0B-88FE-694B4E432FA8}"/>
              </a:ext>
            </a:extLst>
          </p:cNvPr>
          <p:cNvSpPr>
            <a:spLocks noGrp="1"/>
          </p:cNvSpPr>
          <p:nvPr>
            <p:ph type="pic" sz="quarter" idx="11" hasCustomPrompt="1"/>
          </p:nvPr>
        </p:nvSpPr>
        <p:spPr>
          <a:xfrm>
            <a:off x="4853542"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2F08EEAE-17B1-5547-99C5-42572772A2D4}"/>
              </a:ext>
            </a:extLst>
          </p:cNvPr>
          <p:cNvSpPr>
            <a:spLocks noGrp="1"/>
          </p:cNvSpPr>
          <p:nvPr>
            <p:ph type="body" sz="quarter" idx="12" hasCustomPrompt="1"/>
          </p:nvPr>
        </p:nvSpPr>
        <p:spPr>
          <a:xfrm>
            <a:off x="485619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7" name="Text Placeholder 14">
            <a:extLst>
              <a:ext uri="{FF2B5EF4-FFF2-40B4-BE49-F238E27FC236}">
                <a16:creationId xmlns:a16="http://schemas.microsoft.com/office/drawing/2014/main" id="{F29F5719-8CD4-6F44-9FAD-89EC324C4714}"/>
              </a:ext>
            </a:extLst>
          </p:cNvPr>
          <p:cNvSpPr>
            <a:spLocks noGrp="1"/>
          </p:cNvSpPr>
          <p:nvPr>
            <p:ph type="body" sz="quarter" idx="13" hasCustomPrompt="1"/>
          </p:nvPr>
        </p:nvSpPr>
        <p:spPr>
          <a:xfrm>
            <a:off x="4855268"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0" name="Picture Placeholder 15">
            <a:extLst>
              <a:ext uri="{FF2B5EF4-FFF2-40B4-BE49-F238E27FC236}">
                <a16:creationId xmlns:a16="http://schemas.microsoft.com/office/drawing/2014/main" id="{01671AFD-E8F7-4C51-9107-C5D859380445}"/>
              </a:ext>
            </a:extLst>
          </p:cNvPr>
          <p:cNvSpPr>
            <a:spLocks noGrp="1"/>
          </p:cNvSpPr>
          <p:nvPr>
            <p:ph type="pic" sz="quarter" idx="14" hasCustomPrompt="1"/>
          </p:nvPr>
        </p:nvSpPr>
        <p:spPr>
          <a:xfrm>
            <a:off x="6292637"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68722A0D-E53E-6647-A803-E3DD7AF90794}"/>
              </a:ext>
            </a:extLst>
          </p:cNvPr>
          <p:cNvSpPr>
            <a:spLocks noGrp="1"/>
          </p:cNvSpPr>
          <p:nvPr>
            <p:ph type="body" sz="quarter" idx="15" hasCustomPrompt="1"/>
          </p:nvPr>
        </p:nvSpPr>
        <p:spPr>
          <a:xfrm>
            <a:off x="6295776"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3" name="Text Placeholder 17">
            <a:extLst>
              <a:ext uri="{FF2B5EF4-FFF2-40B4-BE49-F238E27FC236}">
                <a16:creationId xmlns:a16="http://schemas.microsoft.com/office/drawing/2014/main" id="{EF502C1F-555C-F541-9D1E-792BF43C1ED5}"/>
              </a:ext>
            </a:extLst>
          </p:cNvPr>
          <p:cNvSpPr>
            <a:spLocks noGrp="1"/>
          </p:cNvSpPr>
          <p:nvPr>
            <p:ph type="body" sz="quarter" idx="16" hasCustomPrompt="1"/>
          </p:nvPr>
        </p:nvSpPr>
        <p:spPr>
          <a:xfrm>
            <a:off x="6295065"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2" name="Picture Placeholder 18">
            <a:extLst>
              <a:ext uri="{FF2B5EF4-FFF2-40B4-BE49-F238E27FC236}">
                <a16:creationId xmlns:a16="http://schemas.microsoft.com/office/drawing/2014/main" id="{C34A2E17-4423-4EEB-9F78-CA495416C964}"/>
              </a:ext>
            </a:extLst>
          </p:cNvPr>
          <p:cNvSpPr>
            <a:spLocks noGrp="1"/>
          </p:cNvSpPr>
          <p:nvPr>
            <p:ph type="pic" sz="quarter" idx="17" hasCustomPrompt="1"/>
          </p:nvPr>
        </p:nvSpPr>
        <p:spPr>
          <a:xfrm>
            <a:off x="7746045"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598AB1E4-A06F-E742-B405-340EF4698A49}"/>
              </a:ext>
            </a:extLst>
          </p:cNvPr>
          <p:cNvSpPr>
            <a:spLocks noGrp="1"/>
          </p:cNvSpPr>
          <p:nvPr>
            <p:ph type="body" sz="quarter" idx="18" hasCustomPrompt="1"/>
          </p:nvPr>
        </p:nvSpPr>
        <p:spPr>
          <a:xfrm>
            <a:off x="774966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9" name="Text Placeholder 20">
            <a:extLst>
              <a:ext uri="{FF2B5EF4-FFF2-40B4-BE49-F238E27FC236}">
                <a16:creationId xmlns:a16="http://schemas.microsoft.com/office/drawing/2014/main" id="{1FB33549-9554-2A4C-AAF9-49F94D1E5442}"/>
              </a:ext>
            </a:extLst>
          </p:cNvPr>
          <p:cNvSpPr>
            <a:spLocks noGrp="1"/>
          </p:cNvSpPr>
          <p:nvPr>
            <p:ph type="body" sz="quarter" idx="19" hasCustomPrompt="1"/>
          </p:nvPr>
        </p:nvSpPr>
        <p:spPr>
          <a:xfrm>
            <a:off x="7749175" y="289076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4" name="Picture Placeholder 21">
            <a:extLst>
              <a:ext uri="{FF2B5EF4-FFF2-40B4-BE49-F238E27FC236}">
                <a16:creationId xmlns:a16="http://schemas.microsoft.com/office/drawing/2014/main" id="{21CA9357-4B3D-4FAB-8F0E-88B3B140A666}"/>
              </a:ext>
            </a:extLst>
          </p:cNvPr>
          <p:cNvSpPr>
            <a:spLocks noGrp="1"/>
          </p:cNvSpPr>
          <p:nvPr>
            <p:ph type="pic" sz="quarter" idx="20" hasCustomPrompt="1"/>
          </p:nvPr>
        </p:nvSpPr>
        <p:spPr>
          <a:xfrm>
            <a:off x="9182273"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3" name="Text Placeholder 22">
            <a:extLst>
              <a:ext uri="{FF2B5EF4-FFF2-40B4-BE49-F238E27FC236}">
                <a16:creationId xmlns:a16="http://schemas.microsoft.com/office/drawing/2014/main" id="{AD65AA34-D580-2244-B02A-493A1DE05A59}"/>
              </a:ext>
            </a:extLst>
          </p:cNvPr>
          <p:cNvSpPr>
            <a:spLocks noGrp="1"/>
          </p:cNvSpPr>
          <p:nvPr>
            <p:ph type="body" sz="quarter" idx="21" hasCustomPrompt="1"/>
          </p:nvPr>
        </p:nvSpPr>
        <p:spPr>
          <a:xfrm>
            <a:off x="918637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5" name="Text Placeholder 23">
            <a:extLst>
              <a:ext uri="{FF2B5EF4-FFF2-40B4-BE49-F238E27FC236}">
                <a16:creationId xmlns:a16="http://schemas.microsoft.com/office/drawing/2014/main" id="{D3D4987E-2A3F-0042-A688-243F1B0AE296}"/>
              </a:ext>
            </a:extLst>
          </p:cNvPr>
          <p:cNvSpPr>
            <a:spLocks noGrp="1"/>
          </p:cNvSpPr>
          <p:nvPr>
            <p:ph type="body" sz="quarter" idx="22" hasCustomPrompt="1"/>
          </p:nvPr>
        </p:nvSpPr>
        <p:spPr>
          <a:xfrm>
            <a:off x="9185914" y="2890764"/>
            <a:ext cx="1024204"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86" name="Picture Placeholder 24">
            <a:extLst>
              <a:ext uri="{FF2B5EF4-FFF2-40B4-BE49-F238E27FC236}">
                <a16:creationId xmlns:a16="http://schemas.microsoft.com/office/drawing/2014/main" id="{7FCC50B2-15FE-46CE-AD14-DE5B6AAAFBFB}"/>
              </a:ext>
            </a:extLst>
          </p:cNvPr>
          <p:cNvSpPr>
            <a:spLocks noGrp="1"/>
          </p:cNvSpPr>
          <p:nvPr>
            <p:ph type="pic" sz="quarter" idx="23" hasCustomPrompt="1"/>
          </p:nvPr>
        </p:nvSpPr>
        <p:spPr>
          <a:xfrm>
            <a:off x="10623183"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9" name="Text Placeholder 25">
            <a:extLst>
              <a:ext uri="{FF2B5EF4-FFF2-40B4-BE49-F238E27FC236}">
                <a16:creationId xmlns:a16="http://schemas.microsoft.com/office/drawing/2014/main" id="{3693D354-0B74-2E41-83FB-52557CA09D59}"/>
              </a:ext>
            </a:extLst>
          </p:cNvPr>
          <p:cNvSpPr>
            <a:spLocks noGrp="1"/>
          </p:cNvSpPr>
          <p:nvPr>
            <p:ph type="body" sz="quarter" idx="24" hasCustomPrompt="1"/>
          </p:nvPr>
        </p:nvSpPr>
        <p:spPr>
          <a:xfrm>
            <a:off x="10627771"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51" name="Text Placeholder 26">
            <a:extLst>
              <a:ext uri="{FF2B5EF4-FFF2-40B4-BE49-F238E27FC236}">
                <a16:creationId xmlns:a16="http://schemas.microsoft.com/office/drawing/2014/main" id="{04377E61-84F3-C64C-9007-D2C822AAB3A2}"/>
              </a:ext>
            </a:extLst>
          </p:cNvPr>
          <p:cNvSpPr>
            <a:spLocks noGrp="1"/>
          </p:cNvSpPr>
          <p:nvPr>
            <p:ph type="body" sz="quarter" idx="25" hasCustomPrompt="1"/>
          </p:nvPr>
        </p:nvSpPr>
        <p:spPr>
          <a:xfrm>
            <a:off x="10627335" y="2890764"/>
            <a:ext cx="102439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99" name="Picture Placeholder 33">
            <a:extLst>
              <a:ext uri="{FF2B5EF4-FFF2-40B4-BE49-F238E27FC236}">
                <a16:creationId xmlns:a16="http://schemas.microsoft.com/office/drawing/2014/main" id="{D8E8B2F0-3427-4249-92A8-BC10BF2C0DA2}"/>
              </a:ext>
            </a:extLst>
          </p:cNvPr>
          <p:cNvSpPr>
            <a:spLocks noGrp="1"/>
          </p:cNvSpPr>
          <p:nvPr>
            <p:ph type="pic" sz="quarter" idx="32" hasCustomPrompt="1"/>
          </p:nvPr>
        </p:nvSpPr>
        <p:spPr>
          <a:xfrm>
            <a:off x="533539"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7" name="Text Placeholder 34">
            <a:extLst>
              <a:ext uri="{FF2B5EF4-FFF2-40B4-BE49-F238E27FC236}">
                <a16:creationId xmlns:a16="http://schemas.microsoft.com/office/drawing/2014/main" id="{5D488343-1C9B-8846-864D-B5D2F55504AD}"/>
              </a:ext>
            </a:extLst>
          </p:cNvPr>
          <p:cNvSpPr>
            <a:spLocks noGrp="1"/>
          </p:cNvSpPr>
          <p:nvPr>
            <p:ph type="body" sz="quarter" idx="33" hasCustomPrompt="1"/>
          </p:nvPr>
        </p:nvSpPr>
        <p:spPr>
          <a:xfrm>
            <a:off x="542458" y="440527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5">
            <a:extLst>
              <a:ext uri="{FF2B5EF4-FFF2-40B4-BE49-F238E27FC236}">
                <a16:creationId xmlns:a16="http://schemas.microsoft.com/office/drawing/2014/main" id="{5B3581A1-098D-2644-BAC1-0EB031DCE2B4}"/>
              </a:ext>
            </a:extLst>
          </p:cNvPr>
          <p:cNvSpPr>
            <a:spLocks noGrp="1"/>
          </p:cNvSpPr>
          <p:nvPr>
            <p:ph type="body" sz="quarter" idx="34" hasCustomPrompt="1"/>
          </p:nvPr>
        </p:nvSpPr>
        <p:spPr>
          <a:xfrm>
            <a:off x="542458" y="4560814"/>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0" name="Picture Placeholder 36">
            <a:extLst>
              <a:ext uri="{FF2B5EF4-FFF2-40B4-BE49-F238E27FC236}">
                <a16:creationId xmlns:a16="http://schemas.microsoft.com/office/drawing/2014/main" id="{FD0DE7C5-E7E1-4D77-8DE1-C3CAFF78A341}"/>
              </a:ext>
            </a:extLst>
          </p:cNvPr>
          <p:cNvSpPr>
            <a:spLocks noGrp="1"/>
          </p:cNvSpPr>
          <p:nvPr>
            <p:ph type="pic" sz="quarter" idx="35" hasCustomPrompt="1"/>
          </p:nvPr>
        </p:nvSpPr>
        <p:spPr>
          <a:xfrm>
            <a:off x="1981995"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9" name="Text Placeholder 37">
            <a:extLst>
              <a:ext uri="{FF2B5EF4-FFF2-40B4-BE49-F238E27FC236}">
                <a16:creationId xmlns:a16="http://schemas.microsoft.com/office/drawing/2014/main" id="{B33A7E8C-A66B-E74A-953B-F286AD5446CA}"/>
              </a:ext>
            </a:extLst>
          </p:cNvPr>
          <p:cNvSpPr>
            <a:spLocks noGrp="1"/>
          </p:cNvSpPr>
          <p:nvPr>
            <p:ph type="body" sz="quarter" idx="36" hasCustomPrompt="1"/>
          </p:nvPr>
        </p:nvSpPr>
        <p:spPr>
          <a:xfrm>
            <a:off x="1991245" y="440527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8">
            <a:extLst>
              <a:ext uri="{FF2B5EF4-FFF2-40B4-BE49-F238E27FC236}">
                <a16:creationId xmlns:a16="http://schemas.microsoft.com/office/drawing/2014/main" id="{F9D81019-5E2D-A748-9B24-E2A7F1F743BD}"/>
              </a:ext>
            </a:extLst>
          </p:cNvPr>
          <p:cNvSpPr>
            <a:spLocks noGrp="1"/>
          </p:cNvSpPr>
          <p:nvPr>
            <p:ph type="body" sz="quarter" idx="37" hasCustomPrompt="1"/>
          </p:nvPr>
        </p:nvSpPr>
        <p:spPr>
          <a:xfrm>
            <a:off x="1991245"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1" name="Picture Placeholder 39">
            <a:extLst>
              <a:ext uri="{FF2B5EF4-FFF2-40B4-BE49-F238E27FC236}">
                <a16:creationId xmlns:a16="http://schemas.microsoft.com/office/drawing/2014/main" id="{20A58B36-A69A-40E7-ADD3-4909472DD91E}"/>
              </a:ext>
            </a:extLst>
          </p:cNvPr>
          <p:cNvSpPr>
            <a:spLocks noGrp="1"/>
          </p:cNvSpPr>
          <p:nvPr>
            <p:ph type="pic" sz="quarter" idx="38" hasCustomPrompt="1"/>
          </p:nvPr>
        </p:nvSpPr>
        <p:spPr>
          <a:xfrm>
            <a:off x="3424763"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5" name="Text Placeholder 40">
            <a:extLst>
              <a:ext uri="{FF2B5EF4-FFF2-40B4-BE49-F238E27FC236}">
                <a16:creationId xmlns:a16="http://schemas.microsoft.com/office/drawing/2014/main" id="{4CC018BE-7641-0646-B57C-BC2AE363ED71}"/>
              </a:ext>
            </a:extLst>
          </p:cNvPr>
          <p:cNvSpPr>
            <a:spLocks noGrp="1"/>
          </p:cNvSpPr>
          <p:nvPr>
            <p:ph type="body" sz="quarter" idx="39" hasCustomPrompt="1"/>
          </p:nvPr>
        </p:nvSpPr>
        <p:spPr>
          <a:xfrm>
            <a:off x="3430643"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41">
            <a:extLst>
              <a:ext uri="{FF2B5EF4-FFF2-40B4-BE49-F238E27FC236}">
                <a16:creationId xmlns:a16="http://schemas.microsoft.com/office/drawing/2014/main" id="{B0692339-316F-9A4B-9971-062A5301EC13}"/>
              </a:ext>
            </a:extLst>
          </p:cNvPr>
          <p:cNvSpPr>
            <a:spLocks noGrp="1"/>
          </p:cNvSpPr>
          <p:nvPr>
            <p:ph type="body" sz="quarter" idx="40" hasCustomPrompt="1"/>
          </p:nvPr>
        </p:nvSpPr>
        <p:spPr>
          <a:xfrm>
            <a:off x="3430769"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2" name="Picture Placeholder 42">
            <a:extLst>
              <a:ext uri="{FF2B5EF4-FFF2-40B4-BE49-F238E27FC236}">
                <a16:creationId xmlns:a16="http://schemas.microsoft.com/office/drawing/2014/main" id="{020CC3CF-67D8-4937-82F6-11286A74AB6F}"/>
              </a:ext>
            </a:extLst>
          </p:cNvPr>
          <p:cNvSpPr>
            <a:spLocks noGrp="1"/>
          </p:cNvSpPr>
          <p:nvPr>
            <p:ph type="pic" sz="quarter" idx="41" hasCustomPrompt="1"/>
          </p:nvPr>
        </p:nvSpPr>
        <p:spPr>
          <a:xfrm>
            <a:off x="4853541"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08" name="Text Placeholder 43">
            <a:extLst>
              <a:ext uri="{FF2B5EF4-FFF2-40B4-BE49-F238E27FC236}">
                <a16:creationId xmlns:a16="http://schemas.microsoft.com/office/drawing/2014/main" id="{F2E79B80-B6F7-964E-BF89-9B351CA3A59C}"/>
              </a:ext>
            </a:extLst>
          </p:cNvPr>
          <p:cNvSpPr>
            <a:spLocks noGrp="1"/>
          </p:cNvSpPr>
          <p:nvPr>
            <p:ph type="body" sz="quarter" idx="42" hasCustomPrompt="1"/>
          </p:nvPr>
        </p:nvSpPr>
        <p:spPr>
          <a:xfrm>
            <a:off x="4859375"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12" name="Text Placeholder 44">
            <a:extLst>
              <a:ext uri="{FF2B5EF4-FFF2-40B4-BE49-F238E27FC236}">
                <a16:creationId xmlns:a16="http://schemas.microsoft.com/office/drawing/2014/main" id="{F018D580-A2E3-924D-8EED-2B8A99A74255}"/>
              </a:ext>
            </a:extLst>
          </p:cNvPr>
          <p:cNvSpPr>
            <a:spLocks noGrp="1"/>
          </p:cNvSpPr>
          <p:nvPr>
            <p:ph type="body" sz="quarter" idx="43" hasCustomPrompt="1"/>
          </p:nvPr>
        </p:nvSpPr>
        <p:spPr>
          <a:xfrm>
            <a:off x="4859374"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3" name="Picture Placeholder 45">
            <a:extLst>
              <a:ext uri="{FF2B5EF4-FFF2-40B4-BE49-F238E27FC236}">
                <a16:creationId xmlns:a16="http://schemas.microsoft.com/office/drawing/2014/main" id="{EDD9EC45-27D2-4B9B-9C75-652FE4BA2157}"/>
              </a:ext>
            </a:extLst>
          </p:cNvPr>
          <p:cNvSpPr>
            <a:spLocks noGrp="1"/>
          </p:cNvSpPr>
          <p:nvPr>
            <p:ph type="pic" sz="quarter" idx="44" hasCustomPrompt="1"/>
          </p:nvPr>
        </p:nvSpPr>
        <p:spPr>
          <a:xfrm>
            <a:off x="6292636"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0" name="Text Placeholder 46">
            <a:extLst>
              <a:ext uri="{FF2B5EF4-FFF2-40B4-BE49-F238E27FC236}">
                <a16:creationId xmlns:a16="http://schemas.microsoft.com/office/drawing/2014/main" id="{1A62BD44-EEB9-7F49-9B7D-9479E19CFC02}"/>
              </a:ext>
            </a:extLst>
          </p:cNvPr>
          <p:cNvSpPr>
            <a:spLocks noGrp="1"/>
          </p:cNvSpPr>
          <p:nvPr>
            <p:ph type="body" sz="quarter" idx="45" hasCustomPrompt="1"/>
          </p:nvPr>
        </p:nvSpPr>
        <p:spPr>
          <a:xfrm>
            <a:off x="6298424"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4" name="Text Placeholder 47">
            <a:extLst>
              <a:ext uri="{FF2B5EF4-FFF2-40B4-BE49-F238E27FC236}">
                <a16:creationId xmlns:a16="http://schemas.microsoft.com/office/drawing/2014/main" id="{5249C6DD-3F23-104A-B449-50789EB13681}"/>
              </a:ext>
            </a:extLst>
          </p:cNvPr>
          <p:cNvSpPr>
            <a:spLocks noGrp="1"/>
          </p:cNvSpPr>
          <p:nvPr>
            <p:ph type="body" sz="quarter" idx="46" hasCustomPrompt="1"/>
          </p:nvPr>
        </p:nvSpPr>
        <p:spPr>
          <a:xfrm>
            <a:off x="6298486"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4" name="Picture Placeholder 48">
            <a:extLst>
              <a:ext uri="{FF2B5EF4-FFF2-40B4-BE49-F238E27FC236}">
                <a16:creationId xmlns:a16="http://schemas.microsoft.com/office/drawing/2014/main" id="{5AFFAB2C-92CF-49EE-8373-A236E316A2E2}"/>
              </a:ext>
            </a:extLst>
          </p:cNvPr>
          <p:cNvSpPr>
            <a:spLocks noGrp="1"/>
          </p:cNvSpPr>
          <p:nvPr>
            <p:ph type="pic" sz="quarter" idx="47" hasCustomPrompt="1"/>
          </p:nvPr>
        </p:nvSpPr>
        <p:spPr>
          <a:xfrm>
            <a:off x="7746044"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2" name="Text Placeholder 49">
            <a:extLst>
              <a:ext uri="{FF2B5EF4-FFF2-40B4-BE49-F238E27FC236}">
                <a16:creationId xmlns:a16="http://schemas.microsoft.com/office/drawing/2014/main" id="{1AC925DE-2FDE-644C-AF59-4745169355DE}"/>
              </a:ext>
            </a:extLst>
          </p:cNvPr>
          <p:cNvSpPr>
            <a:spLocks noGrp="1"/>
          </p:cNvSpPr>
          <p:nvPr>
            <p:ph type="body" sz="quarter" idx="48" hasCustomPrompt="1"/>
          </p:nvPr>
        </p:nvSpPr>
        <p:spPr>
          <a:xfrm>
            <a:off x="7751785"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36" name="Text Placeholder 50">
            <a:extLst>
              <a:ext uri="{FF2B5EF4-FFF2-40B4-BE49-F238E27FC236}">
                <a16:creationId xmlns:a16="http://schemas.microsoft.com/office/drawing/2014/main" id="{D91302CC-55A1-9C41-A7B9-67674B810BCD}"/>
              </a:ext>
            </a:extLst>
          </p:cNvPr>
          <p:cNvSpPr>
            <a:spLocks noGrp="1"/>
          </p:cNvSpPr>
          <p:nvPr>
            <p:ph type="body" sz="quarter" idx="49" hasCustomPrompt="1"/>
          </p:nvPr>
        </p:nvSpPr>
        <p:spPr>
          <a:xfrm>
            <a:off x="7751720"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5" name="Picture Placeholder 51">
            <a:extLst>
              <a:ext uri="{FF2B5EF4-FFF2-40B4-BE49-F238E27FC236}">
                <a16:creationId xmlns:a16="http://schemas.microsoft.com/office/drawing/2014/main" id="{D3E8AD6B-347A-4B27-945E-B94043FB97E1}"/>
              </a:ext>
            </a:extLst>
          </p:cNvPr>
          <p:cNvSpPr>
            <a:spLocks noGrp="1"/>
          </p:cNvSpPr>
          <p:nvPr>
            <p:ph type="pic" sz="quarter" idx="50" hasCustomPrompt="1"/>
          </p:nvPr>
        </p:nvSpPr>
        <p:spPr>
          <a:xfrm>
            <a:off x="9182272"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44" name="Text Placeholder 52">
            <a:extLst>
              <a:ext uri="{FF2B5EF4-FFF2-40B4-BE49-F238E27FC236}">
                <a16:creationId xmlns:a16="http://schemas.microsoft.com/office/drawing/2014/main" id="{A23D44C8-4B1E-E24B-8DCF-D96526CCF692}"/>
              </a:ext>
            </a:extLst>
          </p:cNvPr>
          <p:cNvSpPr>
            <a:spLocks noGrp="1"/>
          </p:cNvSpPr>
          <p:nvPr>
            <p:ph type="body" sz="quarter" idx="51" hasCustomPrompt="1"/>
          </p:nvPr>
        </p:nvSpPr>
        <p:spPr>
          <a:xfrm>
            <a:off x="9187967"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8" name="Text Placeholder 53">
            <a:extLst>
              <a:ext uri="{FF2B5EF4-FFF2-40B4-BE49-F238E27FC236}">
                <a16:creationId xmlns:a16="http://schemas.microsoft.com/office/drawing/2014/main" id="{E1D50DAE-A829-8D4D-AFCB-5CE06521A139}"/>
              </a:ext>
            </a:extLst>
          </p:cNvPr>
          <p:cNvSpPr>
            <a:spLocks noGrp="1"/>
          </p:cNvSpPr>
          <p:nvPr>
            <p:ph type="body" sz="quarter" idx="52" hasCustomPrompt="1"/>
          </p:nvPr>
        </p:nvSpPr>
        <p:spPr>
          <a:xfrm>
            <a:off x="9187965"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6" name="Picture Placeholder 54">
            <a:extLst>
              <a:ext uri="{FF2B5EF4-FFF2-40B4-BE49-F238E27FC236}">
                <a16:creationId xmlns:a16="http://schemas.microsoft.com/office/drawing/2014/main" id="{EF08F3FA-A172-484A-B0CD-37129E97EF8F}"/>
              </a:ext>
            </a:extLst>
          </p:cNvPr>
          <p:cNvSpPr>
            <a:spLocks noGrp="1"/>
          </p:cNvSpPr>
          <p:nvPr>
            <p:ph type="pic" sz="quarter" idx="53" hasCustomPrompt="1"/>
          </p:nvPr>
        </p:nvSpPr>
        <p:spPr>
          <a:xfrm>
            <a:off x="10623182"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56" name="Text Placeholder 55">
            <a:extLst>
              <a:ext uri="{FF2B5EF4-FFF2-40B4-BE49-F238E27FC236}">
                <a16:creationId xmlns:a16="http://schemas.microsoft.com/office/drawing/2014/main" id="{01FD1131-5693-0D49-9013-E90201A12999}"/>
              </a:ext>
            </a:extLst>
          </p:cNvPr>
          <p:cNvSpPr>
            <a:spLocks noGrp="1"/>
          </p:cNvSpPr>
          <p:nvPr>
            <p:ph type="body" sz="quarter" idx="54" hasCustomPrompt="1"/>
          </p:nvPr>
        </p:nvSpPr>
        <p:spPr>
          <a:xfrm>
            <a:off x="10628832"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60" name="Text Placeholder 56">
            <a:extLst>
              <a:ext uri="{FF2B5EF4-FFF2-40B4-BE49-F238E27FC236}">
                <a16:creationId xmlns:a16="http://schemas.microsoft.com/office/drawing/2014/main" id="{F461921F-1961-DC48-B41F-1EF39947A251}"/>
              </a:ext>
            </a:extLst>
          </p:cNvPr>
          <p:cNvSpPr>
            <a:spLocks noGrp="1"/>
          </p:cNvSpPr>
          <p:nvPr>
            <p:ph type="body" sz="quarter" idx="55" hasCustomPrompt="1"/>
          </p:nvPr>
        </p:nvSpPr>
        <p:spPr>
          <a:xfrm>
            <a:off x="10628893" y="456081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 name="Date Placeholder 2">
            <a:extLst>
              <a:ext uri="{FF2B5EF4-FFF2-40B4-BE49-F238E27FC236}">
                <a16:creationId xmlns:a16="http://schemas.microsoft.com/office/drawing/2014/main" id="{656F9F2B-CC6C-9D3F-2747-D4BF19A582E7}"/>
              </a:ext>
            </a:extLst>
          </p:cNvPr>
          <p:cNvSpPr>
            <a:spLocks noGrp="1"/>
          </p:cNvSpPr>
          <p:nvPr>
            <p:ph type="dt" sz="half" idx="62"/>
          </p:nvPr>
        </p:nvSpPr>
        <p:spPr>
          <a:noFill/>
        </p:spPr>
        <p:txBody>
          <a:bodyPr>
            <a:noAutofit/>
          </a:bodyPr>
          <a:lstStyle/>
          <a:p>
            <a:fld id="{613B2B05-C8A5-ED47-B179-60ECADECAF43}" type="datetime3">
              <a:t>30 September 2024</a:t>
            </a:fld>
            <a:endParaRPr lang="en-US"/>
          </a:p>
        </p:txBody>
      </p:sp>
      <p:sp>
        <p:nvSpPr>
          <p:cNvPr id="4" name="Footer Placeholder 3">
            <a:extLst>
              <a:ext uri="{FF2B5EF4-FFF2-40B4-BE49-F238E27FC236}">
                <a16:creationId xmlns:a16="http://schemas.microsoft.com/office/drawing/2014/main" id="{BAB5E24A-825B-BA20-8933-782BD27BFAFC}"/>
              </a:ext>
            </a:extLst>
          </p:cNvPr>
          <p:cNvSpPr>
            <a:spLocks noGrp="1"/>
          </p:cNvSpPr>
          <p:nvPr>
            <p:ph type="ftr" sz="quarter" idx="63"/>
          </p:nvPr>
        </p:nvSpPr>
        <p:spPr>
          <a:noFill/>
        </p:spPr>
        <p:txBody>
          <a:bodyPr>
            <a:noAutofit/>
          </a:bodyPr>
          <a:lstStyle/>
          <a:p>
            <a:r>
              <a:rPr lang="en-US"/>
              <a:t>Foundation Master Template (TO EDIT THIS TEXT: select Header &amp; Footer on Insert tab) </a:t>
            </a:r>
          </a:p>
        </p:txBody>
      </p:sp>
      <p:sp>
        <p:nvSpPr>
          <p:cNvPr id="5" name="Slide Number Placeholder 4">
            <a:extLst>
              <a:ext uri="{FF2B5EF4-FFF2-40B4-BE49-F238E27FC236}">
                <a16:creationId xmlns:a16="http://schemas.microsoft.com/office/drawing/2014/main" id="{0D6EE7EE-6911-FC7C-35B8-2043F40C561A}"/>
              </a:ext>
            </a:extLst>
          </p:cNvPr>
          <p:cNvSpPr>
            <a:spLocks noGrp="1"/>
          </p:cNvSpPr>
          <p:nvPr>
            <p:ph type="sldNum" sz="quarter" idx="64"/>
          </p:nvPr>
        </p:nvSpPr>
        <p:spPr>
          <a:noFill/>
        </p:spPr>
        <p:txBody>
          <a:bodyPr>
            <a:noAutofit/>
          </a:bodyPr>
          <a:lstStyle/>
          <a:p>
            <a:fld id="{D3F7C509-FEEF-45D3-B896-7C07814C0C13}" type="slidenum">
              <a:rPr lang="en-US" smtClean="0"/>
              <a:pPr/>
              <a:t>‹#›</a:t>
            </a:fld>
            <a:endParaRPr lang="en-US"/>
          </a:p>
        </p:txBody>
      </p:sp>
      <p:sp>
        <p:nvSpPr>
          <p:cNvPr id="6" name="Picture Placeholder 33">
            <a:extLst>
              <a:ext uri="{FF2B5EF4-FFF2-40B4-BE49-F238E27FC236}">
                <a16:creationId xmlns:a16="http://schemas.microsoft.com/office/drawing/2014/main" id="{F41D7878-8723-1DAE-E07C-413B0E3F9CDF}"/>
              </a:ext>
            </a:extLst>
          </p:cNvPr>
          <p:cNvSpPr>
            <a:spLocks noGrp="1"/>
          </p:cNvSpPr>
          <p:nvPr>
            <p:ph type="pic" sz="quarter" idx="65" hasCustomPrompt="1"/>
          </p:nvPr>
        </p:nvSpPr>
        <p:spPr>
          <a:xfrm>
            <a:off x="533540"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 name="Text Placeholder 34">
            <a:extLst>
              <a:ext uri="{FF2B5EF4-FFF2-40B4-BE49-F238E27FC236}">
                <a16:creationId xmlns:a16="http://schemas.microsoft.com/office/drawing/2014/main" id="{F8707395-9612-4DD0-6BE2-66A335406327}"/>
              </a:ext>
            </a:extLst>
          </p:cNvPr>
          <p:cNvSpPr>
            <a:spLocks noGrp="1"/>
          </p:cNvSpPr>
          <p:nvPr>
            <p:ph type="body" sz="quarter" idx="66" hasCustomPrompt="1"/>
          </p:nvPr>
        </p:nvSpPr>
        <p:spPr>
          <a:xfrm>
            <a:off x="542458" y="6007378"/>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0" name="Text Placeholder 35">
            <a:extLst>
              <a:ext uri="{FF2B5EF4-FFF2-40B4-BE49-F238E27FC236}">
                <a16:creationId xmlns:a16="http://schemas.microsoft.com/office/drawing/2014/main" id="{91DDB01F-D125-9A24-A865-43DA4979E15D}"/>
              </a:ext>
            </a:extLst>
          </p:cNvPr>
          <p:cNvSpPr>
            <a:spLocks noGrp="1"/>
          </p:cNvSpPr>
          <p:nvPr>
            <p:ph type="body" sz="quarter" idx="67" hasCustomPrompt="1"/>
          </p:nvPr>
        </p:nvSpPr>
        <p:spPr>
          <a:xfrm>
            <a:off x="542458" y="616292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1" name="Picture Placeholder 36">
            <a:extLst>
              <a:ext uri="{FF2B5EF4-FFF2-40B4-BE49-F238E27FC236}">
                <a16:creationId xmlns:a16="http://schemas.microsoft.com/office/drawing/2014/main" id="{E39EB324-7757-1E1E-E23E-DCF4C3F333E5}"/>
              </a:ext>
            </a:extLst>
          </p:cNvPr>
          <p:cNvSpPr>
            <a:spLocks noGrp="1"/>
          </p:cNvSpPr>
          <p:nvPr>
            <p:ph type="pic" sz="quarter" idx="68" hasCustomPrompt="1"/>
          </p:nvPr>
        </p:nvSpPr>
        <p:spPr>
          <a:xfrm>
            <a:off x="1981996"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 name="Text Placeholder 37">
            <a:extLst>
              <a:ext uri="{FF2B5EF4-FFF2-40B4-BE49-F238E27FC236}">
                <a16:creationId xmlns:a16="http://schemas.microsoft.com/office/drawing/2014/main" id="{B1B18D6E-3412-0713-D141-33F52580996C}"/>
              </a:ext>
            </a:extLst>
          </p:cNvPr>
          <p:cNvSpPr>
            <a:spLocks noGrp="1"/>
          </p:cNvSpPr>
          <p:nvPr>
            <p:ph type="body" sz="quarter" idx="69" hasCustomPrompt="1"/>
          </p:nvPr>
        </p:nvSpPr>
        <p:spPr>
          <a:xfrm>
            <a:off x="1991245" y="6007378"/>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 name="Text Placeholder 38">
            <a:extLst>
              <a:ext uri="{FF2B5EF4-FFF2-40B4-BE49-F238E27FC236}">
                <a16:creationId xmlns:a16="http://schemas.microsoft.com/office/drawing/2014/main" id="{6418F035-0E29-3103-7171-53C6DF5EC74A}"/>
              </a:ext>
            </a:extLst>
          </p:cNvPr>
          <p:cNvSpPr>
            <a:spLocks noGrp="1"/>
          </p:cNvSpPr>
          <p:nvPr>
            <p:ph type="body" sz="quarter" idx="70" hasCustomPrompt="1"/>
          </p:nvPr>
        </p:nvSpPr>
        <p:spPr>
          <a:xfrm>
            <a:off x="1991245"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6" name="Picture Placeholder 39">
            <a:extLst>
              <a:ext uri="{FF2B5EF4-FFF2-40B4-BE49-F238E27FC236}">
                <a16:creationId xmlns:a16="http://schemas.microsoft.com/office/drawing/2014/main" id="{C92F57C7-6F61-BFC9-379E-622CFAB3F8E4}"/>
              </a:ext>
            </a:extLst>
          </p:cNvPr>
          <p:cNvSpPr>
            <a:spLocks noGrp="1"/>
          </p:cNvSpPr>
          <p:nvPr>
            <p:ph type="pic" sz="quarter" idx="71" hasCustomPrompt="1"/>
          </p:nvPr>
        </p:nvSpPr>
        <p:spPr>
          <a:xfrm>
            <a:off x="3424764"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7" name="Text Placeholder 40">
            <a:extLst>
              <a:ext uri="{FF2B5EF4-FFF2-40B4-BE49-F238E27FC236}">
                <a16:creationId xmlns:a16="http://schemas.microsoft.com/office/drawing/2014/main" id="{20EDACDA-AEA6-FBE3-EAF8-94F016B68F3E}"/>
              </a:ext>
            </a:extLst>
          </p:cNvPr>
          <p:cNvSpPr>
            <a:spLocks noGrp="1"/>
          </p:cNvSpPr>
          <p:nvPr>
            <p:ph type="body" sz="quarter" idx="72" hasCustomPrompt="1"/>
          </p:nvPr>
        </p:nvSpPr>
        <p:spPr>
          <a:xfrm>
            <a:off x="3430643"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 name="Text Placeholder 41">
            <a:extLst>
              <a:ext uri="{FF2B5EF4-FFF2-40B4-BE49-F238E27FC236}">
                <a16:creationId xmlns:a16="http://schemas.microsoft.com/office/drawing/2014/main" id="{DDCA69C9-B196-AB1E-5A30-9D3520825A7B}"/>
              </a:ext>
            </a:extLst>
          </p:cNvPr>
          <p:cNvSpPr>
            <a:spLocks noGrp="1"/>
          </p:cNvSpPr>
          <p:nvPr>
            <p:ph type="body" sz="quarter" idx="73" hasCustomPrompt="1"/>
          </p:nvPr>
        </p:nvSpPr>
        <p:spPr>
          <a:xfrm>
            <a:off x="3430769"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0" name="Picture Placeholder 42">
            <a:extLst>
              <a:ext uri="{FF2B5EF4-FFF2-40B4-BE49-F238E27FC236}">
                <a16:creationId xmlns:a16="http://schemas.microsoft.com/office/drawing/2014/main" id="{B63777F4-516D-AB76-D090-4F3459E39ED1}"/>
              </a:ext>
            </a:extLst>
          </p:cNvPr>
          <p:cNvSpPr>
            <a:spLocks noGrp="1"/>
          </p:cNvSpPr>
          <p:nvPr>
            <p:ph type="pic" sz="quarter" idx="74" hasCustomPrompt="1"/>
          </p:nvPr>
        </p:nvSpPr>
        <p:spPr>
          <a:xfrm>
            <a:off x="4853542"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2" name="Text Placeholder 43">
            <a:extLst>
              <a:ext uri="{FF2B5EF4-FFF2-40B4-BE49-F238E27FC236}">
                <a16:creationId xmlns:a16="http://schemas.microsoft.com/office/drawing/2014/main" id="{BFE3EB8B-617F-9091-1873-147F5622ACF9}"/>
              </a:ext>
            </a:extLst>
          </p:cNvPr>
          <p:cNvSpPr>
            <a:spLocks noGrp="1"/>
          </p:cNvSpPr>
          <p:nvPr>
            <p:ph type="body" sz="quarter" idx="75" hasCustomPrompt="1"/>
          </p:nvPr>
        </p:nvSpPr>
        <p:spPr>
          <a:xfrm>
            <a:off x="4859375"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3" name="Text Placeholder 44">
            <a:extLst>
              <a:ext uri="{FF2B5EF4-FFF2-40B4-BE49-F238E27FC236}">
                <a16:creationId xmlns:a16="http://schemas.microsoft.com/office/drawing/2014/main" id="{683A22C1-467E-AB6D-3953-8DFAF9602867}"/>
              </a:ext>
            </a:extLst>
          </p:cNvPr>
          <p:cNvSpPr>
            <a:spLocks noGrp="1"/>
          </p:cNvSpPr>
          <p:nvPr>
            <p:ph type="body" sz="quarter" idx="76" hasCustomPrompt="1"/>
          </p:nvPr>
        </p:nvSpPr>
        <p:spPr>
          <a:xfrm>
            <a:off x="4859374"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4" name="Picture Placeholder 45">
            <a:extLst>
              <a:ext uri="{FF2B5EF4-FFF2-40B4-BE49-F238E27FC236}">
                <a16:creationId xmlns:a16="http://schemas.microsoft.com/office/drawing/2014/main" id="{F37516B9-6F78-1EB4-6960-1B72CDA807A7}"/>
              </a:ext>
            </a:extLst>
          </p:cNvPr>
          <p:cNvSpPr>
            <a:spLocks noGrp="1"/>
          </p:cNvSpPr>
          <p:nvPr>
            <p:ph type="pic" sz="quarter" idx="77" hasCustomPrompt="1"/>
          </p:nvPr>
        </p:nvSpPr>
        <p:spPr>
          <a:xfrm>
            <a:off x="6292637"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6" name="Text Placeholder 46">
            <a:extLst>
              <a:ext uri="{FF2B5EF4-FFF2-40B4-BE49-F238E27FC236}">
                <a16:creationId xmlns:a16="http://schemas.microsoft.com/office/drawing/2014/main" id="{803B6579-59D0-0985-0B0D-8B7EC00F9843}"/>
              </a:ext>
            </a:extLst>
          </p:cNvPr>
          <p:cNvSpPr>
            <a:spLocks noGrp="1"/>
          </p:cNvSpPr>
          <p:nvPr>
            <p:ph type="body" sz="quarter" idx="78" hasCustomPrompt="1"/>
          </p:nvPr>
        </p:nvSpPr>
        <p:spPr>
          <a:xfrm>
            <a:off x="6298424"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8" name="Text Placeholder 47">
            <a:extLst>
              <a:ext uri="{FF2B5EF4-FFF2-40B4-BE49-F238E27FC236}">
                <a16:creationId xmlns:a16="http://schemas.microsoft.com/office/drawing/2014/main" id="{319481EE-8A02-29FC-54F1-94D40DE03EDD}"/>
              </a:ext>
            </a:extLst>
          </p:cNvPr>
          <p:cNvSpPr>
            <a:spLocks noGrp="1"/>
          </p:cNvSpPr>
          <p:nvPr>
            <p:ph type="body" sz="quarter" idx="79" hasCustomPrompt="1"/>
          </p:nvPr>
        </p:nvSpPr>
        <p:spPr>
          <a:xfrm>
            <a:off x="6298486"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9" name="Picture Placeholder 48">
            <a:extLst>
              <a:ext uri="{FF2B5EF4-FFF2-40B4-BE49-F238E27FC236}">
                <a16:creationId xmlns:a16="http://schemas.microsoft.com/office/drawing/2014/main" id="{5D7A3062-9B59-8915-36FA-211E1FE9B99D}"/>
              </a:ext>
            </a:extLst>
          </p:cNvPr>
          <p:cNvSpPr>
            <a:spLocks noGrp="1"/>
          </p:cNvSpPr>
          <p:nvPr>
            <p:ph type="pic" sz="quarter" idx="80" hasCustomPrompt="1"/>
          </p:nvPr>
        </p:nvSpPr>
        <p:spPr>
          <a:xfrm>
            <a:off x="7746045"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0" name="Text Placeholder 49">
            <a:extLst>
              <a:ext uri="{FF2B5EF4-FFF2-40B4-BE49-F238E27FC236}">
                <a16:creationId xmlns:a16="http://schemas.microsoft.com/office/drawing/2014/main" id="{78ED2E27-EA25-6133-56E3-014F0F15F219}"/>
              </a:ext>
            </a:extLst>
          </p:cNvPr>
          <p:cNvSpPr>
            <a:spLocks noGrp="1"/>
          </p:cNvSpPr>
          <p:nvPr>
            <p:ph type="body" sz="quarter" idx="81" hasCustomPrompt="1"/>
          </p:nvPr>
        </p:nvSpPr>
        <p:spPr>
          <a:xfrm>
            <a:off x="7751785"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2" name="Text Placeholder 50">
            <a:extLst>
              <a:ext uri="{FF2B5EF4-FFF2-40B4-BE49-F238E27FC236}">
                <a16:creationId xmlns:a16="http://schemas.microsoft.com/office/drawing/2014/main" id="{4979941B-236A-6116-5582-9FF51C08EBBB}"/>
              </a:ext>
            </a:extLst>
          </p:cNvPr>
          <p:cNvSpPr>
            <a:spLocks noGrp="1"/>
          </p:cNvSpPr>
          <p:nvPr>
            <p:ph type="body" sz="quarter" idx="82" hasCustomPrompt="1"/>
          </p:nvPr>
        </p:nvSpPr>
        <p:spPr>
          <a:xfrm>
            <a:off x="7751720"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4" name="Picture Placeholder 51">
            <a:extLst>
              <a:ext uri="{FF2B5EF4-FFF2-40B4-BE49-F238E27FC236}">
                <a16:creationId xmlns:a16="http://schemas.microsoft.com/office/drawing/2014/main" id="{0112C561-5C62-B386-469A-BCBE6E56D72E}"/>
              </a:ext>
            </a:extLst>
          </p:cNvPr>
          <p:cNvSpPr>
            <a:spLocks noGrp="1"/>
          </p:cNvSpPr>
          <p:nvPr>
            <p:ph type="pic" sz="quarter" idx="83" hasCustomPrompt="1"/>
          </p:nvPr>
        </p:nvSpPr>
        <p:spPr>
          <a:xfrm>
            <a:off x="9182273"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5" name="Text Placeholder 52">
            <a:extLst>
              <a:ext uri="{FF2B5EF4-FFF2-40B4-BE49-F238E27FC236}">
                <a16:creationId xmlns:a16="http://schemas.microsoft.com/office/drawing/2014/main" id="{89E7801A-C362-8DA5-6D73-106EF460AEDF}"/>
              </a:ext>
            </a:extLst>
          </p:cNvPr>
          <p:cNvSpPr>
            <a:spLocks noGrp="1"/>
          </p:cNvSpPr>
          <p:nvPr>
            <p:ph type="body" sz="quarter" idx="84" hasCustomPrompt="1"/>
          </p:nvPr>
        </p:nvSpPr>
        <p:spPr>
          <a:xfrm>
            <a:off x="9187967"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6" name="Text Placeholder 53">
            <a:extLst>
              <a:ext uri="{FF2B5EF4-FFF2-40B4-BE49-F238E27FC236}">
                <a16:creationId xmlns:a16="http://schemas.microsoft.com/office/drawing/2014/main" id="{574972F6-364A-3958-E1C4-BB7DF1276BF1}"/>
              </a:ext>
            </a:extLst>
          </p:cNvPr>
          <p:cNvSpPr>
            <a:spLocks noGrp="1"/>
          </p:cNvSpPr>
          <p:nvPr>
            <p:ph type="body" sz="quarter" idx="85" hasCustomPrompt="1"/>
          </p:nvPr>
        </p:nvSpPr>
        <p:spPr>
          <a:xfrm>
            <a:off x="9187965"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8" name="Picture Placeholder 54">
            <a:extLst>
              <a:ext uri="{FF2B5EF4-FFF2-40B4-BE49-F238E27FC236}">
                <a16:creationId xmlns:a16="http://schemas.microsoft.com/office/drawing/2014/main" id="{76C97810-A576-D88E-4DD3-3EBD4DE6A421}"/>
              </a:ext>
            </a:extLst>
          </p:cNvPr>
          <p:cNvSpPr>
            <a:spLocks noGrp="1"/>
          </p:cNvSpPr>
          <p:nvPr>
            <p:ph type="pic" sz="quarter" idx="86" hasCustomPrompt="1"/>
          </p:nvPr>
        </p:nvSpPr>
        <p:spPr>
          <a:xfrm>
            <a:off x="10623183"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0" name="Text Placeholder 55">
            <a:extLst>
              <a:ext uri="{FF2B5EF4-FFF2-40B4-BE49-F238E27FC236}">
                <a16:creationId xmlns:a16="http://schemas.microsoft.com/office/drawing/2014/main" id="{1CA00D4B-6F8D-7D1E-7726-10A20A07FFAC}"/>
              </a:ext>
            </a:extLst>
          </p:cNvPr>
          <p:cNvSpPr>
            <a:spLocks noGrp="1"/>
          </p:cNvSpPr>
          <p:nvPr>
            <p:ph type="body" sz="quarter" idx="87" hasCustomPrompt="1"/>
          </p:nvPr>
        </p:nvSpPr>
        <p:spPr>
          <a:xfrm>
            <a:off x="10628832"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1" name="Text Placeholder 56">
            <a:extLst>
              <a:ext uri="{FF2B5EF4-FFF2-40B4-BE49-F238E27FC236}">
                <a16:creationId xmlns:a16="http://schemas.microsoft.com/office/drawing/2014/main" id="{46DBF793-38AB-990A-1E15-6E7FA502C0D1}"/>
              </a:ext>
            </a:extLst>
          </p:cNvPr>
          <p:cNvSpPr>
            <a:spLocks noGrp="1"/>
          </p:cNvSpPr>
          <p:nvPr>
            <p:ph type="body" sz="quarter" idx="88" hasCustomPrompt="1"/>
          </p:nvPr>
        </p:nvSpPr>
        <p:spPr>
          <a:xfrm>
            <a:off x="10628893" y="6162921"/>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2" name="Text Placeholder 2">
            <a:extLst>
              <a:ext uri="{FF2B5EF4-FFF2-40B4-BE49-F238E27FC236}">
                <a16:creationId xmlns:a16="http://schemas.microsoft.com/office/drawing/2014/main" id="{FCE63076-4FFF-6E4A-2BA8-4276D428BCEB}"/>
              </a:ext>
            </a:extLst>
          </p:cNvPr>
          <p:cNvSpPr>
            <a:spLocks noGrp="1"/>
          </p:cNvSpPr>
          <p:nvPr>
            <p:ph type="body" sz="quarter" idx="1"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69232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058">
          <p15:clr>
            <a:srgbClr val="FBAE40"/>
          </p15:clr>
        </p15:guide>
        <p15:guide id="2" orient="horz" pos="1691">
          <p15:clr>
            <a:srgbClr val="FBAE40"/>
          </p15:clr>
        </p15:guide>
        <p15:guide id="5" orient="horz" pos="1726">
          <p15:clr>
            <a:srgbClr val="FBAE40"/>
          </p15:clr>
        </p15:guide>
        <p15:guide id="6" orient="horz" pos="1823">
          <p15:clr>
            <a:srgbClr val="FBAE40"/>
          </p15:clr>
        </p15:guide>
        <p15:guide id="8" orient="horz" pos="1820">
          <p15:clr>
            <a:srgbClr val="FBAE40"/>
          </p15:clr>
        </p15:guide>
        <p15:guide id="9" orient="horz" pos="1917">
          <p15:clr>
            <a:srgbClr val="FBAE40"/>
          </p15:clr>
        </p15:guide>
        <p15:guide id="11" orient="horz" pos="2098">
          <p15:clr>
            <a:srgbClr val="FBAE40"/>
          </p15:clr>
        </p15:guide>
        <p15:guide id="12" orient="horz" pos="2732">
          <p15:clr>
            <a:srgbClr val="FBAE40"/>
          </p15:clr>
        </p15:guide>
        <p15:guide id="14" orient="horz" pos="2774">
          <p15:clr>
            <a:srgbClr val="FBAE40"/>
          </p15:clr>
        </p15:guide>
        <p15:guide id="15" orient="horz" pos="2871">
          <p15:clr>
            <a:srgbClr val="FBAE40"/>
          </p15:clr>
        </p15:guide>
        <p15:guide id="17" orient="horz" pos="2872">
          <p15:clr>
            <a:srgbClr val="FBAE40"/>
          </p15:clr>
        </p15:guide>
        <p15:guide id="18" orient="horz" pos="2969">
          <p15:clr>
            <a:srgbClr val="FBAE40"/>
          </p15:clr>
        </p15:guide>
        <p15:guide id="19" orient="horz" pos="3114">
          <p15:clr>
            <a:srgbClr val="FBAE40"/>
          </p15:clr>
        </p15:guide>
        <p15:guide id="24" orient="horz" pos="3979">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Headshots - Up to 3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E2FD-8D54-3D4D-882D-0BAF07B84534}"/>
              </a:ext>
            </a:extLst>
          </p:cNvPr>
          <p:cNvSpPr>
            <a:spLocks noGrp="1"/>
          </p:cNvSpPr>
          <p:nvPr>
            <p:ph type="title" hasCustomPrompt="1"/>
          </p:nvPr>
        </p:nvSpPr>
        <p:spPr>
          <a:noFill/>
        </p:spPr>
        <p:txBody>
          <a:bodyPr>
            <a:noAutofit/>
          </a:bodyPr>
          <a:lstStyle>
            <a:lvl1pPr>
              <a:lnSpc>
                <a:spcPct val="100000"/>
              </a:lnSpc>
              <a:defRPr/>
            </a:lvl1pPr>
          </a:lstStyle>
          <a:p>
            <a:r>
              <a:rPr lang="en-US"/>
              <a:t>Headshots – up to 30</a:t>
            </a:r>
          </a:p>
        </p:txBody>
      </p:sp>
      <p:sp>
        <p:nvSpPr>
          <p:cNvPr id="73" name="Picture Placeholder 3">
            <a:extLst>
              <a:ext uri="{FF2B5EF4-FFF2-40B4-BE49-F238E27FC236}">
                <a16:creationId xmlns:a16="http://schemas.microsoft.com/office/drawing/2014/main" id="{749B1025-B730-4015-B2FE-E6F3A1940971}"/>
              </a:ext>
            </a:extLst>
          </p:cNvPr>
          <p:cNvSpPr>
            <a:spLocks noGrp="1"/>
          </p:cNvSpPr>
          <p:nvPr>
            <p:ph type="pic" sz="quarter" idx="2" hasCustomPrompt="1"/>
          </p:nvPr>
        </p:nvSpPr>
        <p:spPr>
          <a:xfrm>
            <a:off x="533540"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E8EF3BE0-4756-EF41-820F-212F77F87342}"/>
              </a:ext>
            </a:extLst>
          </p:cNvPr>
          <p:cNvSpPr>
            <a:spLocks noGrp="1"/>
          </p:cNvSpPr>
          <p:nvPr>
            <p:ph type="body" sz="quarter" idx="3" hasCustomPrompt="1"/>
          </p:nvPr>
        </p:nvSpPr>
        <p:spPr>
          <a:xfrm>
            <a:off x="542458" y="2741144"/>
            <a:ext cx="1021029"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9" name="Text Placeholder 5">
            <a:extLst>
              <a:ext uri="{FF2B5EF4-FFF2-40B4-BE49-F238E27FC236}">
                <a16:creationId xmlns:a16="http://schemas.microsoft.com/office/drawing/2014/main" id="{58CEAFB1-ADDD-1F45-8B90-FAFE4BEC62D4}"/>
              </a:ext>
            </a:extLst>
          </p:cNvPr>
          <p:cNvSpPr>
            <a:spLocks noGrp="1"/>
          </p:cNvSpPr>
          <p:nvPr>
            <p:ph type="body" sz="quarter" idx="4" hasCustomPrompt="1"/>
          </p:nvPr>
        </p:nvSpPr>
        <p:spPr>
          <a:xfrm>
            <a:off x="542458" y="2890764"/>
            <a:ext cx="1021029" cy="153888"/>
          </a:xfrm>
          <a:prstGeom prst="rect">
            <a:avLst/>
          </a:prstGeom>
          <a:noFill/>
        </p:spPr>
        <p:txBody>
          <a:bodyPr wrap="square"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4" name="Picture Placeholder 6">
            <a:extLst>
              <a:ext uri="{FF2B5EF4-FFF2-40B4-BE49-F238E27FC236}">
                <a16:creationId xmlns:a16="http://schemas.microsoft.com/office/drawing/2014/main" id="{AC7D3AE0-71A5-49E7-A888-B2EA429DBB19}"/>
              </a:ext>
            </a:extLst>
          </p:cNvPr>
          <p:cNvSpPr>
            <a:spLocks noGrp="1"/>
          </p:cNvSpPr>
          <p:nvPr>
            <p:ph type="pic" sz="quarter" idx="5" hasCustomPrompt="1"/>
          </p:nvPr>
        </p:nvSpPr>
        <p:spPr>
          <a:xfrm>
            <a:off x="1655567"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A53AC012-39E5-EF4E-BD0C-4F5D6CBFEADE}"/>
              </a:ext>
            </a:extLst>
          </p:cNvPr>
          <p:cNvSpPr>
            <a:spLocks noGrp="1"/>
          </p:cNvSpPr>
          <p:nvPr>
            <p:ph type="body" sz="quarter" idx="6" hasCustomPrompt="1"/>
          </p:nvPr>
        </p:nvSpPr>
        <p:spPr>
          <a:xfrm>
            <a:off x="1664816"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15" name="Text Placeholder 8">
            <a:extLst>
              <a:ext uri="{FF2B5EF4-FFF2-40B4-BE49-F238E27FC236}">
                <a16:creationId xmlns:a16="http://schemas.microsoft.com/office/drawing/2014/main" id="{504B007F-A5E7-0949-A9BC-E8F139D45E38}"/>
              </a:ext>
            </a:extLst>
          </p:cNvPr>
          <p:cNvSpPr>
            <a:spLocks noGrp="1"/>
          </p:cNvSpPr>
          <p:nvPr>
            <p:ph type="body" sz="quarter" idx="7" hasCustomPrompt="1"/>
          </p:nvPr>
        </p:nvSpPr>
        <p:spPr>
          <a:xfrm>
            <a:off x="1664816" y="2890764"/>
            <a:ext cx="102420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6" name="Picture Placeholder 9">
            <a:extLst>
              <a:ext uri="{FF2B5EF4-FFF2-40B4-BE49-F238E27FC236}">
                <a16:creationId xmlns:a16="http://schemas.microsoft.com/office/drawing/2014/main" id="{E4C881EB-0078-42CE-B709-06C8435799A0}"/>
              </a:ext>
            </a:extLst>
          </p:cNvPr>
          <p:cNvSpPr>
            <a:spLocks noGrp="1"/>
          </p:cNvSpPr>
          <p:nvPr>
            <p:ph type="pic" sz="quarter" idx="8" hasCustomPrompt="1"/>
          </p:nvPr>
        </p:nvSpPr>
        <p:spPr>
          <a:xfrm>
            <a:off x="2777594"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585D1D06-4F2D-BC4B-96E4-3450B34DC210}"/>
              </a:ext>
            </a:extLst>
          </p:cNvPr>
          <p:cNvSpPr>
            <a:spLocks noGrp="1"/>
          </p:cNvSpPr>
          <p:nvPr>
            <p:ph type="body" sz="quarter" idx="9" hasCustomPrompt="1"/>
          </p:nvPr>
        </p:nvSpPr>
        <p:spPr>
          <a:xfrm>
            <a:off x="2784722" y="2741144"/>
            <a:ext cx="1019440"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1" name="Text Placeholder 11">
            <a:extLst>
              <a:ext uri="{FF2B5EF4-FFF2-40B4-BE49-F238E27FC236}">
                <a16:creationId xmlns:a16="http://schemas.microsoft.com/office/drawing/2014/main" id="{9F0DE310-1639-2248-880E-3A14FB0CEDFE}"/>
              </a:ext>
            </a:extLst>
          </p:cNvPr>
          <p:cNvSpPr>
            <a:spLocks noGrp="1"/>
          </p:cNvSpPr>
          <p:nvPr>
            <p:ph type="body" sz="quarter" idx="10" hasCustomPrompt="1"/>
          </p:nvPr>
        </p:nvSpPr>
        <p:spPr>
          <a:xfrm>
            <a:off x="2778808" y="289076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8" name="Picture Placeholder 12">
            <a:extLst>
              <a:ext uri="{FF2B5EF4-FFF2-40B4-BE49-F238E27FC236}">
                <a16:creationId xmlns:a16="http://schemas.microsoft.com/office/drawing/2014/main" id="{AE492F63-6542-4D0B-88FE-694B4E432FA8}"/>
              </a:ext>
            </a:extLst>
          </p:cNvPr>
          <p:cNvSpPr>
            <a:spLocks noGrp="1"/>
          </p:cNvSpPr>
          <p:nvPr>
            <p:ph type="pic" sz="quarter" idx="11" hasCustomPrompt="1"/>
          </p:nvPr>
        </p:nvSpPr>
        <p:spPr>
          <a:xfrm>
            <a:off x="3899621"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2F08EEAE-17B1-5547-99C5-42572772A2D4}"/>
              </a:ext>
            </a:extLst>
          </p:cNvPr>
          <p:cNvSpPr>
            <a:spLocks noGrp="1"/>
          </p:cNvSpPr>
          <p:nvPr>
            <p:ph type="body" sz="quarter" idx="12" hasCustomPrompt="1"/>
          </p:nvPr>
        </p:nvSpPr>
        <p:spPr>
          <a:xfrm>
            <a:off x="390227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7" name="Text Placeholder 14">
            <a:extLst>
              <a:ext uri="{FF2B5EF4-FFF2-40B4-BE49-F238E27FC236}">
                <a16:creationId xmlns:a16="http://schemas.microsoft.com/office/drawing/2014/main" id="{F29F5719-8CD4-6F44-9FAD-89EC324C4714}"/>
              </a:ext>
            </a:extLst>
          </p:cNvPr>
          <p:cNvSpPr>
            <a:spLocks noGrp="1"/>
          </p:cNvSpPr>
          <p:nvPr>
            <p:ph type="body" sz="quarter" idx="13" hasCustomPrompt="1"/>
          </p:nvPr>
        </p:nvSpPr>
        <p:spPr>
          <a:xfrm>
            <a:off x="3901347"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0" name="Picture Placeholder 15">
            <a:extLst>
              <a:ext uri="{FF2B5EF4-FFF2-40B4-BE49-F238E27FC236}">
                <a16:creationId xmlns:a16="http://schemas.microsoft.com/office/drawing/2014/main" id="{01671AFD-E8F7-4C51-9107-C5D859380445}"/>
              </a:ext>
            </a:extLst>
          </p:cNvPr>
          <p:cNvSpPr>
            <a:spLocks noGrp="1"/>
          </p:cNvSpPr>
          <p:nvPr>
            <p:ph type="pic" sz="quarter" idx="14" hasCustomPrompt="1"/>
          </p:nvPr>
        </p:nvSpPr>
        <p:spPr>
          <a:xfrm>
            <a:off x="5021648"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68722A0D-E53E-6647-A803-E3DD7AF90794}"/>
              </a:ext>
            </a:extLst>
          </p:cNvPr>
          <p:cNvSpPr>
            <a:spLocks noGrp="1"/>
          </p:cNvSpPr>
          <p:nvPr>
            <p:ph type="body" sz="quarter" idx="15" hasCustomPrompt="1"/>
          </p:nvPr>
        </p:nvSpPr>
        <p:spPr>
          <a:xfrm>
            <a:off x="502478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3" name="Text Placeholder 17">
            <a:extLst>
              <a:ext uri="{FF2B5EF4-FFF2-40B4-BE49-F238E27FC236}">
                <a16:creationId xmlns:a16="http://schemas.microsoft.com/office/drawing/2014/main" id="{EF502C1F-555C-F541-9D1E-792BF43C1ED5}"/>
              </a:ext>
            </a:extLst>
          </p:cNvPr>
          <p:cNvSpPr>
            <a:spLocks noGrp="1"/>
          </p:cNvSpPr>
          <p:nvPr>
            <p:ph type="body" sz="quarter" idx="16" hasCustomPrompt="1"/>
          </p:nvPr>
        </p:nvSpPr>
        <p:spPr>
          <a:xfrm>
            <a:off x="5024076"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2" name="Picture Placeholder 18">
            <a:extLst>
              <a:ext uri="{FF2B5EF4-FFF2-40B4-BE49-F238E27FC236}">
                <a16:creationId xmlns:a16="http://schemas.microsoft.com/office/drawing/2014/main" id="{C34A2E17-4423-4EEB-9F78-CA495416C964}"/>
              </a:ext>
            </a:extLst>
          </p:cNvPr>
          <p:cNvSpPr>
            <a:spLocks noGrp="1"/>
          </p:cNvSpPr>
          <p:nvPr>
            <p:ph type="pic" sz="quarter" idx="17" hasCustomPrompt="1"/>
          </p:nvPr>
        </p:nvSpPr>
        <p:spPr>
          <a:xfrm>
            <a:off x="6143676"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598AB1E4-A06F-E742-B405-340EF4698A49}"/>
              </a:ext>
            </a:extLst>
          </p:cNvPr>
          <p:cNvSpPr>
            <a:spLocks noGrp="1"/>
          </p:cNvSpPr>
          <p:nvPr>
            <p:ph type="body" sz="quarter" idx="18" hasCustomPrompt="1"/>
          </p:nvPr>
        </p:nvSpPr>
        <p:spPr>
          <a:xfrm>
            <a:off x="614729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9" name="Text Placeholder 20">
            <a:extLst>
              <a:ext uri="{FF2B5EF4-FFF2-40B4-BE49-F238E27FC236}">
                <a16:creationId xmlns:a16="http://schemas.microsoft.com/office/drawing/2014/main" id="{1FB33549-9554-2A4C-AAF9-49F94D1E5442}"/>
              </a:ext>
            </a:extLst>
          </p:cNvPr>
          <p:cNvSpPr>
            <a:spLocks noGrp="1"/>
          </p:cNvSpPr>
          <p:nvPr>
            <p:ph type="body" sz="quarter" idx="19" hasCustomPrompt="1"/>
          </p:nvPr>
        </p:nvSpPr>
        <p:spPr>
          <a:xfrm>
            <a:off x="6146806" y="289076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4" name="Picture Placeholder 21">
            <a:extLst>
              <a:ext uri="{FF2B5EF4-FFF2-40B4-BE49-F238E27FC236}">
                <a16:creationId xmlns:a16="http://schemas.microsoft.com/office/drawing/2014/main" id="{21CA9357-4B3D-4FAB-8F0E-88B3B140A666}"/>
              </a:ext>
            </a:extLst>
          </p:cNvPr>
          <p:cNvSpPr>
            <a:spLocks noGrp="1"/>
          </p:cNvSpPr>
          <p:nvPr>
            <p:ph type="pic" sz="quarter" idx="20" hasCustomPrompt="1"/>
          </p:nvPr>
        </p:nvSpPr>
        <p:spPr>
          <a:xfrm>
            <a:off x="7265703"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3" name="Text Placeholder 22">
            <a:extLst>
              <a:ext uri="{FF2B5EF4-FFF2-40B4-BE49-F238E27FC236}">
                <a16:creationId xmlns:a16="http://schemas.microsoft.com/office/drawing/2014/main" id="{AD65AA34-D580-2244-B02A-493A1DE05A59}"/>
              </a:ext>
            </a:extLst>
          </p:cNvPr>
          <p:cNvSpPr>
            <a:spLocks noGrp="1"/>
          </p:cNvSpPr>
          <p:nvPr>
            <p:ph type="body" sz="quarter" idx="21" hasCustomPrompt="1"/>
          </p:nvPr>
        </p:nvSpPr>
        <p:spPr>
          <a:xfrm>
            <a:off x="726980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5" name="Text Placeholder 23">
            <a:extLst>
              <a:ext uri="{FF2B5EF4-FFF2-40B4-BE49-F238E27FC236}">
                <a16:creationId xmlns:a16="http://schemas.microsoft.com/office/drawing/2014/main" id="{D3D4987E-2A3F-0042-A688-243F1B0AE296}"/>
              </a:ext>
            </a:extLst>
          </p:cNvPr>
          <p:cNvSpPr>
            <a:spLocks noGrp="1"/>
          </p:cNvSpPr>
          <p:nvPr>
            <p:ph type="body" sz="quarter" idx="22" hasCustomPrompt="1"/>
          </p:nvPr>
        </p:nvSpPr>
        <p:spPr>
          <a:xfrm>
            <a:off x="7269344" y="2890764"/>
            <a:ext cx="1024204"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86" name="Picture Placeholder 24">
            <a:extLst>
              <a:ext uri="{FF2B5EF4-FFF2-40B4-BE49-F238E27FC236}">
                <a16:creationId xmlns:a16="http://schemas.microsoft.com/office/drawing/2014/main" id="{7FCC50B2-15FE-46CE-AD14-DE5B6AAAFBFB}"/>
              </a:ext>
            </a:extLst>
          </p:cNvPr>
          <p:cNvSpPr>
            <a:spLocks noGrp="1"/>
          </p:cNvSpPr>
          <p:nvPr>
            <p:ph type="pic" sz="quarter" idx="23" hasCustomPrompt="1"/>
          </p:nvPr>
        </p:nvSpPr>
        <p:spPr>
          <a:xfrm>
            <a:off x="8387730"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9" name="Text Placeholder 25">
            <a:extLst>
              <a:ext uri="{FF2B5EF4-FFF2-40B4-BE49-F238E27FC236}">
                <a16:creationId xmlns:a16="http://schemas.microsoft.com/office/drawing/2014/main" id="{3693D354-0B74-2E41-83FB-52557CA09D59}"/>
              </a:ext>
            </a:extLst>
          </p:cNvPr>
          <p:cNvSpPr>
            <a:spLocks noGrp="1"/>
          </p:cNvSpPr>
          <p:nvPr>
            <p:ph type="body" sz="quarter" idx="24" hasCustomPrompt="1"/>
          </p:nvPr>
        </p:nvSpPr>
        <p:spPr>
          <a:xfrm>
            <a:off x="8392318"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51" name="Text Placeholder 26">
            <a:extLst>
              <a:ext uri="{FF2B5EF4-FFF2-40B4-BE49-F238E27FC236}">
                <a16:creationId xmlns:a16="http://schemas.microsoft.com/office/drawing/2014/main" id="{04377E61-84F3-C64C-9007-D2C822AAB3A2}"/>
              </a:ext>
            </a:extLst>
          </p:cNvPr>
          <p:cNvSpPr>
            <a:spLocks noGrp="1"/>
          </p:cNvSpPr>
          <p:nvPr>
            <p:ph type="body" sz="quarter" idx="25" hasCustomPrompt="1"/>
          </p:nvPr>
        </p:nvSpPr>
        <p:spPr>
          <a:xfrm>
            <a:off x="8391882" y="2890764"/>
            <a:ext cx="102439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88" name="Picture Placeholder 27">
            <a:extLst>
              <a:ext uri="{FF2B5EF4-FFF2-40B4-BE49-F238E27FC236}">
                <a16:creationId xmlns:a16="http://schemas.microsoft.com/office/drawing/2014/main" id="{305CC6DA-A1CD-495C-ADFC-C16B4826D318}"/>
              </a:ext>
            </a:extLst>
          </p:cNvPr>
          <p:cNvSpPr>
            <a:spLocks noGrp="1"/>
          </p:cNvSpPr>
          <p:nvPr>
            <p:ph type="pic" sz="quarter" idx="26" hasCustomPrompt="1"/>
          </p:nvPr>
        </p:nvSpPr>
        <p:spPr>
          <a:xfrm>
            <a:off x="9509757"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55" name="Text Placeholder 28">
            <a:extLst>
              <a:ext uri="{FF2B5EF4-FFF2-40B4-BE49-F238E27FC236}">
                <a16:creationId xmlns:a16="http://schemas.microsoft.com/office/drawing/2014/main" id="{11500CF2-EDEC-964B-8AC6-C04FF4BBD94C}"/>
              </a:ext>
            </a:extLst>
          </p:cNvPr>
          <p:cNvSpPr>
            <a:spLocks noGrp="1"/>
          </p:cNvSpPr>
          <p:nvPr>
            <p:ph type="body" sz="quarter" idx="27" hasCustomPrompt="1"/>
          </p:nvPr>
        </p:nvSpPr>
        <p:spPr>
          <a:xfrm>
            <a:off x="9514829"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7" name="Text Placeholder 29">
            <a:extLst>
              <a:ext uri="{FF2B5EF4-FFF2-40B4-BE49-F238E27FC236}">
                <a16:creationId xmlns:a16="http://schemas.microsoft.com/office/drawing/2014/main" id="{4D98955F-4393-C74B-8823-8A7DC9A260A9}"/>
              </a:ext>
            </a:extLst>
          </p:cNvPr>
          <p:cNvSpPr>
            <a:spLocks noGrp="1"/>
          </p:cNvSpPr>
          <p:nvPr>
            <p:ph type="body" sz="quarter" idx="28" hasCustomPrompt="1"/>
          </p:nvPr>
        </p:nvSpPr>
        <p:spPr>
          <a:xfrm>
            <a:off x="9514612"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9" name="Picture Placeholder 30">
            <a:extLst>
              <a:ext uri="{FF2B5EF4-FFF2-40B4-BE49-F238E27FC236}">
                <a16:creationId xmlns:a16="http://schemas.microsoft.com/office/drawing/2014/main" id="{CA38E8C6-61C7-47E6-88B0-5ECE3EF79CDC}"/>
              </a:ext>
            </a:extLst>
          </p:cNvPr>
          <p:cNvSpPr>
            <a:spLocks noGrp="1"/>
          </p:cNvSpPr>
          <p:nvPr>
            <p:ph type="pic" sz="quarter" idx="29" hasCustomPrompt="1"/>
          </p:nvPr>
        </p:nvSpPr>
        <p:spPr>
          <a:xfrm>
            <a:off x="10631785"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1" name="Text Placeholder 31">
            <a:extLst>
              <a:ext uri="{FF2B5EF4-FFF2-40B4-BE49-F238E27FC236}">
                <a16:creationId xmlns:a16="http://schemas.microsoft.com/office/drawing/2014/main" id="{23D7CBDD-52E8-2947-8A55-1930B5D4ED36}"/>
              </a:ext>
            </a:extLst>
          </p:cNvPr>
          <p:cNvSpPr>
            <a:spLocks noGrp="1"/>
          </p:cNvSpPr>
          <p:nvPr>
            <p:ph type="body" sz="quarter" idx="30" hasCustomPrompt="1"/>
          </p:nvPr>
        </p:nvSpPr>
        <p:spPr>
          <a:xfrm>
            <a:off x="1063733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63" name="Text Placeholder 32">
            <a:extLst>
              <a:ext uri="{FF2B5EF4-FFF2-40B4-BE49-F238E27FC236}">
                <a16:creationId xmlns:a16="http://schemas.microsoft.com/office/drawing/2014/main" id="{A5CF3525-6ECA-F04E-9C5C-523C017231C6}"/>
              </a:ext>
            </a:extLst>
          </p:cNvPr>
          <p:cNvSpPr>
            <a:spLocks noGrp="1"/>
          </p:cNvSpPr>
          <p:nvPr>
            <p:ph type="body" sz="quarter" idx="31" hasCustomPrompt="1"/>
          </p:nvPr>
        </p:nvSpPr>
        <p:spPr>
          <a:xfrm>
            <a:off x="10637337"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9" name="Picture Placeholder 33">
            <a:extLst>
              <a:ext uri="{FF2B5EF4-FFF2-40B4-BE49-F238E27FC236}">
                <a16:creationId xmlns:a16="http://schemas.microsoft.com/office/drawing/2014/main" id="{D8E8B2F0-3427-4249-92A8-BC10BF2C0DA2}"/>
              </a:ext>
            </a:extLst>
          </p:cNvPr>
          <p:cNvSpPr>
            <a:spLocks noGrp="1"/>
          </p:cNvSpPr>
          <p:nvPr>
            <p:ph type="pic" sz="quarter" idx="32" hasCustomPrompt="1"/>
          </p:nvPr>
        </p:nvSpPr>
        <p:spPr>
          <a:xfrm>
            <a:off x="533539"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7" name="Text Placeholder 34">
            <a:extLst>
              <a:ext uri="{FF2B5EF4-FFF2-40B4-BE49-F238E27FC236}">
                <a16:creationId xmlns:a16="http://schemas.microsoft.com/office/drawing/2014/main" id="{5D488343-1C9B-8846-864D-B5D2F55504AD}"/>
              </a:ext>
            </a:extLst>
          </p:cNvPr>
          <p:cNvSpPr>
            <a:spLocks noGrp="1"/>
          </p:cNvSpPr>
          <p:nvPr>
            <p:ph type="body" sz="quarter" idx="33" hasCustomPrompt="1"/>
          </p:nvPr>
        </p:nvSpPr>
        <p:spPr>
          <a:xfrm>
            <a:off x="542458" y="440527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5">
            <a:extLst>
              <a:ext uri="{FF2B5EF4-FFF2-40B4-BE49-F238E27FC236}">
                <a16:creationId xmlns:a16="http://schemas.microsoft.com/office/drawing/2014/main" id="{5B3581A1-098D-2644-BAC1-0EB031DCE2B4}"/>
              </a:ext>
            </a:extLst>
          </p:cNvPr>
          <p:cNvSpPr>
            <a:spLocks noGrp="1"/>
          </p:cNvSpPr>
          <p:nvPr>
            <p:ph type="body" sz="quarter" idx="34" hasCustomPrompt="1"/>
          </p:nvPr>
        </p:nvSpPr>
        <p:spPr>
          <a:xfrm>
            <a:off x="542458" y="4560814"/>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0" name="Picture Placeholder 36">
            <a:extLst>
              <a:ext uri="{FF2B5EF4-FFF2-40B4-BE49-F238E27FC236}">
                <a16:creationId xmlns:a16="http://schemas.microsoft.com/office/drawing/2014/main" id="{FD0DE7C5-E7E1-4D77-8DE1-C3CAFF78A341}"/>
              </a:ext>
            </a:extLst>
          </p:cNvPr>
          <p:cNvSpPr>
            <a:spLocks noGrp="1"/>
          </p:cNvSpPr>
          <p:nvPr>
            <p:ph type="pic" sz="quarter" idx="35" hasCustomPrompt="1"/>
          </p:nvPr>
        </p:nvSpPr>
        <p:spPr>
          <a:xfrm>
            <a:off x="1655566"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9" name="Text Placeholder 37">
            <a:extLst>
              <a:ext uri="{FF2B5EF4-FFF2-40B4-BE49-F238E27FC236}">
                <a16:creationId xmlns:a16="http://schemas.microsoft.com/office/drawing/2014/main" id="{B33A7E8C-A66B-E74A-953B-F286AD5446CA}"/>
              </a:ext>
            </a:extLst>
          </p:cNvPr>
          <p:cNvSpPr>
            <a:spLocks noGrp="1"/>
          </p:cNvSpPr>
          <p:nvPr>
            <p:ph type="body" sz="quarter" idx="36" hasCustomPrompt="1"/>
          </p:nvPr>
        </p:nvSpPr>
        <p:spPr>
          <a:xfrm>
            <a:off x="1664816" y="440527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8">
            <a:extLst>
              <a:ext uri="{FF2B5EF4-FFF2-40B4-BE49-F238E27FC236}">
                <a16:creationId xmlns:a16="http://schemas.microsoft.com/office/drawing/2014/main" id="{F9D81019-5E2D-A748-9B24-E2A7F1F743BD}"/>
              </a:ext>
            </a:extLst>
          </p:cNvPr>
          <p:cNvSpPr>
            <a:spLocks noGrp="1"/>
          </p:cNvSpPr>
          <p:nvPr>
            <p:ph type="body" sz="quarter" idx="37" hasCustomPrompt="1"/>
          </p:nvPr>
        </p:nvSpPr>
        <p:spPr>
          <a:xfrm>
            <a:off x="1664816"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1" name="Picture Placeholder 39">
            <a:extLst>
              <a:ext uri="{FF2B5EF4-FFF2-40B4-BE49-F238E27FC236}">
                <a16:creationId xmlns:a16="http://schemas.microsoft.com/office/drawing/2014/main" id="{20A58B36-A69A-40E7-ADD3-4909472DD91E}"/>
              </a:ext>
            </a:extLst>
          </p:cNvPr>
          <p:cNvSpPr>
            <a:spLocks noGrp="1"/>
          </p:cNvSpPr>
          <p:nvPr>
            <p:ph type="pic" sz="quarter" idx="38" hasCustomPrompt="1"/>
          </p:nvPr>
        </p:nvSpPr>
        <p:spPr>
          <a:xfrm>
            <a:off x="2777593"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5" name="Text Placeholder 40">
            <a:extLst>
              <a:ext uri="{FF2B5EF4-FFF2-40B4-BE49-F238E27FC236}">
                <a16:creationId xmlns:a16="http://schemas.microsoft.com/office/drawing/2014/main" id="{4CC018BE-7641-0646-B57C-BC2AE363ED71}"/>
              </a:ext>
            </a:extLst>
          </p:cNvPr>
          <p:cNvSpPr>
            <a:spLocks noGrp="1"/>
          </p:cNvSpPr>
          <p:nvPr>
            <p:ph type="body" sz="quarter" idx="39" hasCustomPrompt="1"/>
          </p:nvPr>
        </p:nvSpPr>
        <p:spPr>
          <a:xfrm>
            <a:off x="2783473"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41">
            <a:extLst>
              <a:ext uri="{FF2B5EF4-FFF2-40B4-BE49-F238E27FC236}">
                <a16:creationId xmlns:a16="http://schemas.microsoft.com/office/drawing/2014/main" id="{B0692339-316F-9A4B-9971-062A5301EC13}"/>
              </a:ext>
            </a:extLst>
          </p:cNvPr>
          <p:cNvSpPr>
            <a:spLocks noGrp="1"/>
          </p:cNvSpPr>
          <p:nvPr>
            <p:ph type="body" sz="quarter" idx="40" hasCustomPrompt="1"/>
          </p:nvPr>
        </p:nvSpPr>
        <p:spPr>
          <a:xfrm>
            <a:off x="2783599"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2" name="Picture Placeholder 42">
            <a:extLst>
              <a:ext uri="{FF2B5EF4-FFF2-40B4-BE49-F238E27FC236}">
                <a16:creationId xmlns:a16="http://schemas.microsoft.com/office/drawing/2014/main" id="{020CC3CF-67D8-4937-82F6-11286A74AB6F}"/>
              </a:ext>
            </a:extLst>
          </p:cNvPr>
          <p:cNvSpPr>
            <a:spLocks noGrp="1"/>
          </p:cNvSpPr>
          <p:nvPr>
            <p:ph type="pic" sz="quarter" idx="41" hasCustomPrompt="1"/>
          </p:nvPr>
        </p:nvSpPr>
        <p:spPr>
          <a:xfrm>
            <a:off x="3899620"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08" name="Text Placeholder 43">
            <a:extLst>
              <a:ext uri="{FF2B5EF4-FFF2-40B4-BE49-F238E27FC236}">
                <a16:creationId xmlns:a16="http://schemas.microsoft.com/office/drawing/2014/main" id="{F2E79B80-B6F7-964E-BF89-9B351CA3A59C}"/>
              </a:ext>
            </a:extLst>
          </p:cNvPr>
          <p:cNvSpPr>
            <a:spLocks noGrp="1"/>
          </p:cNvSpPr>
          <p:nvPr>
            <p:ph type="body" sz="quarter" idx="42" hasCustomPrompt="1"/>
          </p:nvPr>
        </p:nvSpPr>
        <p:spPr>
          <a:xfrm>
            <a:off x="3905454"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12" name="Text Placeholder 44">
            <a:extLst>
              <a:ext uri="{FF2B5EF4-FFF2-40B4-BE49-F238E27FC236}">
                <a16:creationId xmlns:a16="http://schemas.microsoft.com/office/drawing/2014/main" id="{F018D580-A2E3-924D-8EED-2B8A99A74255}"/>
              </a:ext>
            </a:extLst>
          </p:cNvPr>
          <p:cNvSpPr>
            <a:spLocks noGrp="1"/>
          </p:cNvSpPr>
          <p:nvPr>
            <p:ph type="body" sz="quarter" idx="43" hasCustomPrompt="1"/>
          </p:nvPr>
        </p:nvSpPr>
        <p:spPr>
          <a:xfrm>
            <a:off x="3905453"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3" name="Picture Placeholder 45">
            <a:extLst>
              <a:ext uri="{FF2B5EF4-FFF2-40B4-BE49-F238E27FC236}">
                <a16:creationId xmlns:a16="http://schemas.microsoft.com/office/drawing/2014/main" id="{EDD9EC45-27D2-4B9B-9C75-652FE4BA2157}"/>
              </a:ext>
            </a:extLst>
          </p:cNvPr>
          <p:cNvSpPr>
            <a:spLocks noGrp="1"/>
          </p:cNvSpPr>
          <p:nvPr>
            <p:ph type="pic" sz="quarter" idx="44" hasCustomPrompt="1"/>
          </p:nvPr>
        </p:nvSpPr>
        <p:spPr>
          <a:xfrm>
            <a:off x="5021647"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0" name="Text Placeholder 46">
            <a:extLst>
              <a:ext uri="{FF2B5EF4-FFF2-40B4-BE49-F238E27FC236}">
                <a16:creationId xmlns:a16="http://schemas.microsoft.com/office/drawing/2014/main" id="{1A62BD44-EEB9-7F49-9B7D-9479E19CFC02}"/>
              </a:ext>
            </a:extLst>
          </p:cNvPr>
          <p:cNvSpPr>
            <a:spLocks noGrp="1"/>
          </p:cNvSpPr>
          <p:nvPr>
            <p:ph type="body" sz="quarter" idx="45" hasCustomPrompt="1"/>
          </p:nvPr>
        </p:nvSpPr>
        <p:spPr>
          <a:xfrm>
            <a:off x="5027435"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4" name="Text Placeholder 47">
            <a:extLst>
              <a:ext uri="{FF2B5EF4-FFF2-40B4-BE49-F238E27FC236}">
                <a16:creationId xmlns:a16="http://schemas.microsoft.com/office/drawing/2014/main" id="{5249C6DD-3F23-104A-B449-50789EB13681}"/>
              </a:ext>
            </a:extLst>
          </p:cNvPr>
          <p:cNvSpPr>
            <a:spLocks noGrp="1"/>
          </p:cNvSpPr>
          <p:nvPr>
            <p:ph type="body" sz="quarter" idx="46" hasCustomPrompt="1"/>
          </p:nvPr>
        </p:nvSpPr>
        <p:spPr>
          <a:xfrm>
            <a:off x="5027497"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4" name="Picture Placeholder 48">
            <a:extLst>
              <a:ext uri="{FF2B5EF4-FFF2-40B4-BE49-F238E27FC236}">
                <a16:creationId xmlns:a16="http://schemas.microsoft.com/office/drawing/2014/main" id="{5AFFAB2C-92CF-49EE-8373-A236E316A2E2}"/>
              </a:ext>
            </a:extLst>
          </p:cNvPr>
          <p:cNvSpPr>
            <a:spLocks noGrp="1"/>
          </p:cNvSpPr>
          <p:nvPr>
            <p:ph type="pic" sz="quarter" idx="47" hasCustomPrompt="1"/>
          </p:nvPr>
        </p:nvSpPr>
        <p:spPr>
          <a:xfrm>
            <a:off x="6143675"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2" name="Text Placeholder 49">
            <a:extLst>
              <a:ext uri="{FF2B5EF4-FFF2-40B4-BE49-F238E27FC236}">
                <a16:creationId xmlns:a16="http://schemas.microsoft.com/office/drawing/2014/main" id="{1AC925DE-2FDE-644C-AF59-4745169355DE}"/>
              </a:ext>
            </a:extLst>
          </p:cNvPr>
          <p:cNvSpPr>
            <a:spLocks noGrp="1"/>
          </p:cNvSpPr>
          <p:nvPr>
            <p:ph type="body" sz="quarter" idx="48" hasCustomPrompt="1"/>
          </p:nvPr>
        </p:nvSpPr>
        <p:spPr>
          <a:xfrm>
            <a:off x="6149416"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36" name="Text Placeholder 50">
            <a:extLst>
              <a:ext uri="{FF2B5EF4-FFF2-40B4-BE49-F238E27FC236}">
                <a16:creationId xmlns:a16="http://schemas.microsoft.com/office/drawing/2014/main" id="{D91302CC-55A1-9C41-A7B9-67674B810BCD}"/>
              </a:ext>
            </a:extLst>
          </p:cNvPr>
          <p:cNvSpPr>
            <a:spLocks noGrp="1"/>
          </p:cNvSpPr>
          <p:nvPr>
            <p:ph type="body" sz="quarter" idx="49" hasCustomPrompt="1"/>
          </p:nvPr>
        </p:nvSpPr>
        <p:spPr>
          <a:xfrm>
            <a:off x="6149351"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5" name="Picture Placeholder 51">
            <a:extLst>
              <a:ext uri="{FF2B5EF4-FFF2-40B4-BE49-F238E27FC236}">
                <a16:creationId xmlns:a16="http://schemas.microsoft.com/office/drawing/2014/main" id="{D3E8AD6B-347A-4B27-945E-B94043FB97E1}"/>
              </a:ext>
            </a:extLst>
          </p:cNvPr>
          <p:cNvSpPr>
            <a:spLocks noGrp="1"/>
          </p:cNvSpPr>
          <p:nvPr>
            <p:ph type="pic" sz="quarter" idx="50" hasCustomPrompt="1"/>
          </p:nvPr>
        </p:nvSpPr>
        <p:spPr>
          <a:xfrm>
            <a:off x="7265702"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44" name="Text Placeholder 52">
            <a:extLst>
              <a:ext uri="{FF2B5EF4-FFF2-40B4-BE49-F238E27FC236}">
                <a16:creationId xmlns:a16="http://schemas.microsoft.com/office/drawing/2014/main" id="{A23D44C8-4B1E-E24B-8DCF-D96526CCF692}"/>
              </a:ext>
            </a:extLst>
          </p:cNvPr>
          <p:cNvSpPr>
            <a:spLocks noGrp="1"/>
          </p:cNvSpPr>
          <p:nvPr>
            <p:ph type="body" sz="quarter" idx="51" hasCustomPrompt="1"/>
          </p:nvPr>
        </p:nvSpPr>
        <p:spPr>
          <a:xfrm>
            <a:off x="7271397"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8" name="Text Placeholder 53">
            <a:extLst>
              <a:ext uri="{FF2B5EF4-FFF2-40B4-BE49-F238E27FC236}">
                <a16:creationId xmlns:a16="http://schemas.microsoft.com/office/drawing/2014/main" id="{E1D50DAE-A829-8D4D-AFCB-5CE06521A139}"/>
              </a:ext>
            </a:extLst>
          </p:cNvPr>
          <p:cNvSpPr>
            <a:spLocks noGrp="1"/>
          </p:cNvSpPr>
          <p:nvPr>
            <p:ph type="body" sz="quarter" idx="52" hasCustomPrompt="1"/>
          </p:nvPr>
        </p:nvSpPr>
        <p:spPr>
          <a:xfrm>
            <a:off x="7271395"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6" name="Picture Placeholder 54">
            <a:extLst>
              <a:ext uri="{FF2B5EF4-FFF2-40B4-BE49-F238E27FC236}">
                <a16:creationId xmlns:a16="http://schemas.microsoft.com/office/drawing/2014/main" id="{EF08F3FA-A172-484A-B0CD-37129E97EF8F}"/>
              </a:ext>
            </a:extLst>
          </p:cNvPr>
          <p:cNvSpPr>
            <a:spLocks noGrp="1"/>
          </p:cNvSpPr>
          <p:nvPr>
            <p:ph type="pic" sz="quarter" idx="53" hasCustomPrompt="1"/>
          </p:nvPr>
        </p:nvSpPr>
        <p:spPr>
          <a:xfrm>
            <a:off x="8387729"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56" name="Text Placeholder 55">
            <a:extLst>
              <a:ext uri="{FF2B5EF4-FFF2-40B4-BE49-F238E27FC236}">
                <a16:creationId xmlns:a16="http://schemas.microsoft.com/office/drawing/2014/main" id="{01FD1131-5693-0D49-9013-E90201A12999}"/>
              </a:ext>
            </a:extLst>
          </p:cNvPr>
          <p:cNvSpPr>
            <a:spLocks noGrp="1"/>
          </p:cNvSpPr>
          <p:nvPr>
            <p:ph type="body" sz="quarter" idx="54" hasCustomPrompt="1"/>
          </p:nvPr>
        </p:nvSpPr>
        <p:spPr>
          <a:xfrm>
            <a:off x="8393379"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60" name="Text Placeholder 56">
            <a:extLst>
              <a:ext uri="{FF2B5EF4-FFF2-40B4-BE49-F238E27FC236}">
                <a16:creationId xmlns:a16="http://schemas.microsoft.com/office/drawing/2014/main" id="{F461921F-1961-DC48-B41F-1EF39947A251}"/>
              </a:ext>
            </a:extLst>
          </p:cNvPr>
          <p:cNvSpPr>
            <a:spLocks noGrp="1"/>
          </p:cNvSpPr>
          <p:nvPr>
            <p:ph type="body" sz="quarter" idx="55" hasCustomPrompt="1"/>
          </p:nvPr>
        </p:nvSpPr>
        <p:spPr>
          <a:xfrm>
            <a:off x="8393440" y="456081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7" name="Picture Placeholder 57">
            <a:extLst>
              <a:ext uri="{FF2B5EF4-FFF2-40B4-BE49-F238E27FC236}">
                <a16:creationId xmlns:a16="http://schemas.microsoft.com/office/drawing/2014/main" id="{3624940F-A7AD-4613-B22C-DC38FF709F99}"/>
              </a:ext>
            </a:extLst>
          </p:cNvPr>
          <p:cNvSpPr>
            <a:spLocks noGrp="1"/>
          </p:cNvSpPr>
          <p:nvPr>
            <p:ph type="pic" sz="quarter" idx="56" hasCustomPrompt="1"/>
          </p:nvPr>
        </p:nvSpPr>
        <p:spPr>
          <a:xfrm>
            <a:off x="9509756"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68" name="Text Placeholder 58">
            <a:extLst>
              <a:ext uri="{FF2B5EF4-FFF2-40B4-BE49-F238E27FC236}">
                <a16:creationId xmlns:a16="http://schemas.microsoft.com/office/drawing/2014/main" id="{63B389AB-56F9-D244-98EE-AC185A39DB5B}"/>
              </a:ext>
            </a:extLst>
          </p:cNvPr>
          <p:cNvSpPr>
            <a:spLocks noGrp="1"/>
          </p:cNvSpPr>
          <p:nvPr>
            <p:ph type="body" sz="quarter" idx="57" hasCustomPrompt="1"/>
          </p:nvPr>
        </p:nvSpPr>
        <p:spPr>
          <a:xfrm>
            <a:off x="9515360"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72" name="Text Placeholder 59">
            <a:extLst>
              <a:ext uri="{FF2B5EF4-FFF2-40B4-BE49-F238E27FC236}">
                <a16:creationId xmlns:a16="http://schemas.microsoft.com/office/drawing/2014/main" id="{37DF0B59-D77B-4C49-86A0-BDFBAAF1ABEB}"/>
              </a:ext>
            </a:extLst>
          </p:cNvPr>
          <p:cNvSpPr>
            <a:spLocks noGrp="1"/>
          </p:cNvSpPr>
          <p:nvPr>
            <p:ph type="body" sz="quarter" idx="58" hasCustomPrompt="1"/>
          </p:nvPr>
        </p:nvSpPr>
        <p:spPr>
          <a:xfrm>
            <a:off x="9515293"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8" name="Picture Placeholder 60">
            <a:extLst>
              <a:ext uri="{FF2B5EF4-FFF2-40B4-BE49-F238E27FC236}">
                <a16:creationId xmlns:a16="http://schemas.microsoft.com/office/drawing/2014/main" id="{CE84054F-B4A8-4445-9EAA-80858C421F52}"/>
              </a:ext>
            </a:extLst>
          </p:cNvPr>
          <p:cNvSpPr>
            <a:spLocks noGrp="1"/>
          </p:cNvSpPr>
          <p:nvPr>
            <p:ph type="pic" sz="quarter" idx="59" hasCustomPrompt="1"/>
          </p:nvPr>
        </p:nvSpPr>
        <p:spPr>
          <a:xfrm>
            <a:off x="10631784"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80" name="Text Placeholder 61">
            <a:extLst>
              <a:ext uri="{FF2B5EF4-FFF2-40B4-BE49-F238E27FC236}">
                <a16:creationId xmlns:a16="http://schemas.microsoft.com/office/drawing/2014/main" id="{F7B5C705-9535-E74A-8413-EF6BB7539C3A}"/>
              </a:ext>
            </a:extLst>
          </p:cNvPr>
          <p:cNvSpPr>
            <a:spLocks noGrp="1"/>
          </p:cNvSpPr>
          <p:nvPr>
            <p:ph type="body" sz="quarter" idx="60" hasCustomPrompt="1"/>
          </p:nvPr>
        </p:nvSpPr>
        <p:spPr>
          <a:xfrm>
            <a:off x="10637337"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8" name="Text Placeholder 62">
            <a:extLst>
              <a:ext uri="{FF2B5EF4-FFF2-40B4-BE49-F238E27FC236}">
                <a16:creationId xmlns:a16="http://schemas.microsoft.com/office/drawing/2014/main" id="{652329CC-C86A-F64B-B753-EC605EB071C2}"/>
              </a:ext>
            </a:extLst>
          </p:cNvPr>
          <p:cNvSpPr>
            <a:spLocks noGrp="1"/>
          </p:cNvSpPr>
          <p:nvPr>
            <p:ph type="body" sz="quarter" idx="61" hasCustomPrompt="1"/>
          </p:nvPr>
        </p:nvSpPr>
        <p:spPr>
          <a:xfrm>
            <a:off x="10637337"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 name="Date Placeholder 2">
            <a:extLst>
              <a:ext uri="{FF2B5EF4-FFF2-40B4-BE49-F238E27FC236}">
                <a16:creationId xmlns:a16="http://schemas.microsoft.com/office/drawing/2014/main" id="{656F9F2B-CC6C-9D3F-2747-D4BF19A582E7}"/>
              </a:ext>
            </a:extLst>
          </p:cNvPr>
          <p:cNvSpPr>
            <a:spLocks noGrp="1"/>
          </p:cNvSpPr>
          <p:nvPr>
            <p:ph type="dt" sz="half" idx="62"/>
          </p:nvPr>
        </p:nvSpPr>
        <p:spPr>
          <a:noFill/>
        </p:spPr>
        <p:txBody>
          <a:bodyPr>
            <a:noAutofit/>
          </a:bodyPr>
          <a:lstStyle/>
          <a:p>
            <a:fld id="{2407DEE7-C83C-5642-9661-1637B9D60B6B}" type="datetime3">
              <a:t>30 September 2024</a:t>
            </a:fld>
            <a:endParaRPr lang="en-US"/>
          </a:p>
        </p:txBody>
      </p:sp>
      <p:sp>
        <p:nvSpPr>
          <p:cNvPr id="4" name="Footer Placeholder 3">
            <a:extLst>
              <a:ext uri="{FF2B5EF4-FFF2-40B4-BE49-F238E27FC236}">
                <a16:creationId xmlns:a16="http://schemas.microsoft.com/office/drawing/2014/main" id="{BAB5E24A-825B-BA20-8933-782BD27BFAFC}"/>
              </a:ext>
            </a:extLst>
          </p:cNvPr>
          <p:cNvSpPr>
            <a:spLocks noGrp="1"/>
          </p:cNvSpPr>
          <p:nvPr>
            <p:ph type="ftr" sz="quarter" idx="63"/>
          </p:nvPr>
        </p:nvSpPr>
        <p:spPr>
          <a:noFill/>
        </p:spPr>
        <p:txBody>
          <a:bodyPr>
            <a:noAutofit/>
          </a:bodyPr>
          <a:lstStyle/>
          <a:p>
            <a:r>
              <a:rPr lang="en-US"/>
              <a:t>Foundation Master Template (TO EDIT THIS TEXT: select Header &amp; Footer on Insert tab) </a:t>
            </a:r>
          </a:p>
        </p:txBody>
      </p:sp>
      <p:sp>
        <p:nvSpPr>
          <p:cNvPr id="5" name="Slide Number Placeholder 4">
            <a:extLst>
              <a:ext uri="{FF2B5EF4-FFF2-40B4-BE49-F238E27FC236}">
                <a16:creationId xmlns:a16="http://schemas.microsoft.com/office/drawing/2014/main" id="{0D6EE7EE-6911-FC7C-35B8-2043F40C561A}"/>
              </a:ext>
            </a:extLst>
          </p:cNvPr>
          <p:cNvSpPr>
            <a:spLocks noGrp="1"/>
          </p:cNvSpPr>
          <p:nvPr>
            <p:ph type="sldNum" sz="quarter" idx="64"/>
          </p:nvPr>
        </p:nvSpPr>
        <p:spPr>
          <a:noFill/>
        </p:spPr>
        <p:txBody>
          <a:bodyPr>
            <a:noAutofit/>
          </a:bodyPr>
          <a:lstStyle/>
          <a:p>
            <a:fld id="{D3F7C509-FEEF-45D3-B896-7C07814C0C13}" type="slidenum">
              <a:rPr lang="en-US" smtClean="0"/>
              <a:pPr/>
              <a:t>‹#›</a:t>
            </a:fld>
            <a:endParaRPr lang="en-US"/>
          </a:p>
        </p:txBody>
      </p:sp>
      <p:sp>
        <p:nvSpPr>
          <p:cNvPr id="6" name="Picture Placeholder 33">
            <a:extLst>
              <a:ext uri="{FF2B5EF4-FFF2-40B4-BE49-F238E27FC236}">
                <a16:creationId xmlns:a16="http://schemas.microsoft.com/office/drawing/2014/main" id="{F41D7878-8723-1DAE-E07C-413B0E3F9CDF}"/>
              </a:ext>
            </a:extLst>
          </p:cNvPr>
          <p:cNvSpPr>
            <a:spLocks noGrp="1"/>
          </p:cNvSpPr>
          <p:nvPr>
            <p:ph type="pic" sz="quarter" idx="65" hasCustomPrompt="1"/>
          </p:nvPr>
        </p:nvSpPr>
        <p:spPr>
          <a:xfrm>
            <a:off x="533540"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 name="Text Placeholder 34">
            <a:extLst>
              <a:ext uri="{FF2B5EF4-FFF2-40B4-BE49-F238E27FC236}">
                <a16:creationId xmlns:a16="http://schemas.microsoft.com/office/drawing/2014/main" id="{F8707395-9612-4DD0-6BE2-66A335406327}"/>
              </a:ext>
            </a:extLst>
          </p:cNvPr>
          <p:cNvSpPr>
            <a:spLocks noGrp="1"/>
          </p:cNvSpPr>
          <p:nvPr>
            <p:ph type="body" sz="quarter" idx="66" hasCustomPrompt="1"/>
          </p:nvPr>
        </p:nvSpPr>
        <p:spPr>
          <a:xfrm>
            <a:off x="542458" y="6007378"/>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0" name="Text Placeholder 35">
            <a:extLst>
              <a:ext uri="{FF2B5EF4-FFF2-40B4-BE49-F238E27FC236}">
                <a16:creationId xmlns:a16="http://schemas.microsoft.com/office/drawing/2014/main" id="{91DDB01F-D125-9A24-A865-43DA4979E15D}"/>
              </a:ext>
            </a:extLst>
          </p:cNvPr>
          <p:cNvSpPr>
            <a:spLocks noGrp="1"/>
          </p:cNvSpPr>
          <p:nvPr>
            <p:ph type="body" sz="quarter" idx="67" hasCustomPrompt="1"/>
          </p:nvPr>
        </p:nvSpPr>
        <p:spPr>
          <a:xfrm>
            <a:off x="542458" y="616292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1" name="Picture Placeholder 36">
            <a:extLst>
              <a:ext uri="{FF2B5EF4-FFF2-40B4-BE49-F238E27FC236}">
                <a16:creationId xmlns:a16="http://schemas.microsoft.com/office/drawing/2014/main" id="{E39EB324-7757-1E1E-E23E-DCF4C3F333E5}"/>
              </a:ext>
            </a:extLst>
          </p:cNvPr>
          <p:cNvSpPr>
            <a:spLocks noGrp="1"/>
          </p:cNvSpPr>
          <p:nvPr>
            <p:ph type="pic" sz="quarter" idx="68" hasCustomPrompt="1"/>
          </p:nvPr>
        </p:nvSpPr>
        <p:spPr>
          <a:xfrm>
            <a:off x="1655567"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 name="Text Placeholder 37">
            <a:extLst>
              <a:ext uri="{FF2B5EF4-FFF2-40B4-BE49-F238E27FC236}">
                <a16:creationId xmlns:a16="http://schemas.microsoft.com/office/drawing/2014/main" id="{B1B18D6E-3412-0713-D141-33F52580996C}"/>
              </a:ext>
            </a:extLst>
          </p:cNvPr>
          <p:cNvSpPr>
            <a:spLocks noGrp="1"/>
          </p:cNvSpPr>
          <p:nvPr>
            <p:ph type="body" sz="quarter" idx="69" hasCustomPrompt="1"/>
          </p:nvPr>
        </p:nvSpPr>
        <p:spPr>
          <a:xfrm>
            <a:off x="1664816" y="6007378"/>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 name="Text Placeholder 38">
            <a:extLst>
              <a:ext uri="{FF2B5EF4-FFF2-40B4-BE49-F238E27FC236}">
                <a16:creationId xmlns:a16="http://schemas.microsoft.com/office/drawing/2014/main" id="{6418F035-0E29-3103-7171-53C6DF5EC74A}"/>
              </a:ext>
            </a:extLst>
          </p:cNvPr>
          <p:cNvSpPr>
            <a:spLocks noGrp="1"/>
          </p:cNvSpPr>
          <p:nvPr>
            <p:ph type="body" sz="quarter" idx="70" hasCustomPrompt="1"/>
          </p:nvPr>
        </p:nvSpPr>
        <p:spPr>
          <a:xfrm>
            <a:off x="1664816"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6" name="Picture Placeholder 39">
            <a:extLst>
              <a:ext uri="{FF2B5EF4-FFF2-40B4-BE49-F238E27FC236}">
                <a16:creationId xmlns:a16="http://schemas.microsoft.com/office/drawing/2014/main" id="{C92F57C7-6F61-BFC9-379E-622CFAB3F8E4}"/>
              </a:ext>
            </a:extLst>
          </p:cNvPr>
          <p:cNvSpPr>
            <a:spLocks noGrp="1"/>
          </p:cNvSpPr>
          <p:nvPr>
            <p:ph type="pic" sz="quarter" idx="71" hasCustomPrompt="1"/>
          </p:nvPr>
        </p:nvSpPr>
        <p:spPr>
          <a:xfrm>
            <a:off x="2777594"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7" name="Text Placeholder 40">
            <a:extLst>
              <a:ext uri="{FF2B5EF4-FFF2-40B4-BE49-F238E27FC236}">
                <a16:creationId xmlns:a16="http://schemas.microsoft.com/office/drawing/2014/main" id="{20EDACDA-AEA6-FBE3-EAF8-94F016B68F3E}"/>
              </a:ext>
            </a:extLst>
          </p:cNvPr>
          <p:cNvSpPr>
            <a:spLocks noGrp="1"/>
          </p:cNvSpPr>
          <p:nvPr>
            <p:ph type="body" sz="quarter" idx="72" hasCustomPrompt="1"/>
          </p:nvPr>
        </p:nvSpPr>
        <p:spPr>
          <a:xfrm>
            <a:off x="2783473"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 name="Text Placeholder 41">
            <a:extLst>
              <a:ext uri="{FF2B5EF4-FFF2-40B4-BE49-F238E27FC236}">
                <a16:creationId xmlns:a16="http://schemas.microsoft.com/office/drawing/2014/main" id="{DDCA69C9-B196-AB1E-5A30-9D3520825A7B}"/>
              </a:ext>
            </a:extLst>
          </p:cNvPr>
          <p:cNvSpPr>
            <a:spLocks noGrp="1"/>
          </p:cNvSpPr>
          <p:nvPr>
            <p:ph type="body" sz="quarter" idx="73" hasCustomPrompt="1"/>
          </p:nvPr>
        </p:nvSpPr>
        <p:spPr>
          <a:xfrm>
            <a:off x="2783599"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0" name="Picture Placeholder 42">
            <a:extLst>
              <a:ext uri="{FF2B5EF4-FFF2-40B4-BE49-F238E27FC236}">
                <a16:creationId xmlns:a16="http://schemas.microsoft.com/office/drawing/2014/main" id="{B63777F4-516D-AB76-D090-4F3459E39ED1}"/>
              </a:ext>
            </a:extLst>
          </p:cNvPr>
          <p:cNvSpPr>
            <a:spLocks noGrp="1"/>
          </p:cNvSpPr>
          <p:nvPr>
            <p:ph type="pic" sz="quarter" idx="74" hasCustomPrompt="1"/>
          </p:nvPr>
        </p:nvSpPr>
        <p:spPr>
          <a:xfrm>
            <a:off x="3899621"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2" name="Text Placeholder 43">
            <a:extLst>
              <a:ext uri="{FF2B5EF4-FFF2-40B4-BE49-F238E27FC236}">
                <a16:creationId xmlns:a16="http://schemas.microsoft.com/office/drawing/2014/main" id="{BFE3EB8B-617F-9091-1873-147F5622ACF9}"/>
              </a:ext>
            </a:extLst>
          </p:cNvPr>
          <p:cNvSpPr>
            <a:spLocks noGrp="1"/>
          </p:cNvSpPr>
          <p:nvPr>
            <p:ph type="body" sz="quarter" idx="75" hasCustomPrompt="1"/>
          </p:nvPr>
        </p:nvSpPr>
        <p:spPr>
          <a:xfrm>
            <a:off x="3905454"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3" name="Text Placeholder 44">
            <a:extLst>
              <a:ext uri="{FF2B5EF4-FFF2-40B4-BE49-F238E27FC236}">
                <a16:creationId xmlns:a16="http://schemas.microsoft.com/office/drawing/2014/main" id="{683A22C1-467E-AB6D-3953-8DFAF9602867}"/>
              </a:ext>
            </a:extLst>
          </p:cNvPr>
          <p:cNvSpPr>
            <a:spLocks noGrp="1"/>
          </p:cNvSpPr>
          <p:nvPr>
            <p:ph type="body" sz="quarter" idx="76" hasCustomPrompt="1"/>
          </p:nvPr>
        </p:nvSpPr>
        <p:spPr>
          <a:xfrm>
            <a:off x="3905453"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4" name="Picture Placeholder 45">
            <a:extLst>
              <a:ext uri="{FF2B5EF4-FFF2-40B4-BE49-F238E27FC236}">
                <a16:creationId xmlns:a16="http://schemas.microsoft.com/office/drawing/2014/main" id="{F37516B9-6F78-1EB4-6960-1B72CDA807A7}"/>
              </a:ext>
            </a:extLst>
          </p:cNvPr>
          <p:cNvSpPr>
            <a:spLocks noGrp="1"/>
          </p:cNvSpPr>
          <p:nvPr>
            <p:ph type="pic" sz="quarter" idx="77" hasCustomPrompt="1"/>
          </p:nvPr>
        </p:nvSpPr>
        <p:spPr>
          <a:xfrm>
            <a:off x="5021648"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6" name="Text Placeholder 46">
            <a:extLst>
              <a:ext uri="{FF2B5EF4-FFF2-40B4-BE49-F238E27FC236}">
                <a16:creationId xmlns:a16="http://schemas.microsoft.com/office/drawing/2014/main" id="{803B6579-59D0-0985-0B0D-8B7EC00F9843}"/>
              </a:ext>
            </a:extLst>
          </p:cNvPr>
          <p:cNvSpPr>
            <a:spLocks noGrp="1"/>
          </p:cNvSpPr>
          <p:nvPr>
            <p:ph type="body" sz="quarter" idx="78" hasCustomPrompt="1"/>
          </p:nvPr>
        </p:nvSpPr>
        <p:spPr>
          <a:xfrm>
            <a:off x="5027435"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8" name="Text Placeholder 47">
            <a:extLst>
              <a:ext uri="{FF2B5EF4-FFF2-40B4-BE49-F238E27FC236}">
                <a16:creationId xmlns:a16="http://schemas.microsoft.com/office/drawing/2014/main" id="{319481EE-8A02-29FC-54F1-94D40DE03EDD}"/>
              </a:ext>
            </a:extLst>
          </p:cNvPr>
          <p:cNvSpPr>
            <a:spLocks noGrp="1"/>
          </p:cNvSpPr>
          <p:nvPr>
            <p:ph type="body" sz="quarter" idx="79" hasCustomPrompt="1"/>
          </p:nvPr>
        </p:nvSpPr>
        <p:spPr>
          <a:xfrm>
            <a:off x="5027497"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9" name="Picture Placeholder 48">
            <a:extLst>
              <a:ext uri="{FF2B5EF4-FFF2-40B4-BE49-F238E27FC236}">
                <a16:creationId xmlns:a16="http://schemas.microsoft.com/office/drawing/2014/main" id="{5D7A3062-9B59-8915-36FA-211E1FE9B99D}"/>
              </a:ext>
            </a:extLst>
          </p:cNvPr>
          <p:cNvSpPr>
            <a:spLocks noGrp="1"/>
          </p:cNvSpPr>
          <p:nvPr>
            <p:ph type="pic" sz="quarter" idx="80" hasCustomPrompt="1"/>
          </p:nvPr>
        </p:nvSpPr>
        <p:spPr>
          <a:xfrm>
            <a:off x="6143676"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0" name="Text Placeholder 49">
            <a:extLst>
              <a:ext uri="{FF2B5EF4-FFF2-40B4-BE49-F238E27FC236}">
                <a16:creationId xmlns:a16="http://schemas.microsoft.com/office/drawing/2014/main" id="{78ED2E27-EA25-6133-56E3-014F0F15F219}"/>
              </a:ext>
            </a:extLst>
          </p:cNvPr>
          <p:cNvSpPr>
            <a:spLocks noGrp="1"/>
          </p:cNvSpPr>
          <p:nvPr>
            <p:ph type="body" sz="quarter" idx="81" hasCustomPrompt="1"/>
          </p:nvPr>
        </p:nvSpPr>
        <p:spPr>
          <a:xfrm>
            <a:off x="6149416"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2" name="Text Placeholder 50">
            <a:extLst>
              <a:ext uri="{FF2B5EF4-FFF2-40B4-BE49-F238E27FC236}">
                <a16:creationId xmlns:a16="http://schemas.microsoft.com/office/drawing/2014/main" id="{4979941B-236A-6116-5582-9FF51C08EBBB}"/>
              </a:ext>
            </a:extLst>
          </p:cNvPr>
          <p:cNvSpPr>
            <a:spLocks noGrp="1"/>
          </p:cNvSpPr>
          <p:nvPr>
            <p:ph type="body" sz="quarter" idx="82" hasCustomPrompt="1"/>
          </p:nvPr>
        </p:nvSpPr>
        <p:spPr>
          <a:xfrm>
            <a:off x="6149351"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4" name="Picture Placeholder 51">
            <a:extLst>
              <a:ext uri="{FF2B5EF4-FFF2-40B4-BE49-F238E27FC236}">
                <a16:creationId xmlns:a16="http://schemas.microsoft.com/office/drawing/2014/main" id="{0112C561-5C62-B386-469A-BCBE6E56D72E}"/>
              </a:ext>
            </a:extLst>
          </p:cNvPr>
          <p:cNvSpPr>
            <a:spLocks noGrp="1"/>
          </p:cNvSpPr>
          <p:nvPr>
            <p:ph type="pic" sz="quarter" idx="83" hasCustomPrompt="1"/>
          </p:nvPr>
        </p:nvSpPr>
        <p:spPr>
          <a:xfrm>
            <a:off x="7265703"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5" name="Text Placeholder 52">
            <a:extLst>
              <a:ext uri="{FF2B5EF4-FFF2-40B4-BE49-F238E27FC236}">
                <a16:creationId xmlns:a16="http://schemas.microsoft.com/office/drawing/2014/main" id="{89E7801A-C362-8DA5-6D73-106EF460AEDF}"/>
              </a:ext>
            </a:extLst>
          </p:cNvPr>
          <p:cNvSpPr>
            <a:spLocks noGrp="1"/>
          </p:cNvSpPr>
          <p:nvPr>
            <p:ph type="body" sz="quarter" idx="84" hasCustomPrompt="1"/>
          </p:nvPr>
        </p:nvSpPr>
        <p:spPr>
          <a:xfrm>
            <a:off x="7271397"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6" name="Text Placeholder 53">
            <a:extLst>
              <a:ext uri="{FF2B5EF4-FFF2-40B4-BE49-F238E27FC236}">
                <a16:creationId xmlns:a16="http://schemas.microsoft.com/office/drawing/2014/main" id="{574972F6-364A-3958-E1C4-BB7DF1276BF1}"/>
              </a:ext>
            </a:extLst>
          </p:cNvPr>
          <p:cNvSpPr>
            <a:spLocks noGrp="1"/>
          </p:cNvSpPr>
          <p:nvPr>
            <p:ph type="body" sz="quarter" idx="85" hasCustomPrompt="1"/>
          </p:nvPr>
        </p:nvSpPr>
        <p:spPr>
          <a:xfrm>
            <a:off x="7271395"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8" name="Picture Placeholder 54">
            <a:extLst>
              <a:ext uri="{FF2B5EF4-FFF2-40B4-BE49-F238E27FC236}">
                <a16:creationId xmlns:a16="http://schemas.microsoft.com/office/drawing/2014/main" id="{76C97810-A576-D88E-4DD3-3EBD4DE6A421}"/>
              </a:ext>
            </a:extLst>
          </p:cNvPr>
          <p:cNvSpPr>
            <a:spLocks noGrp="1"/>
          </p:cNvSpPr>
          <p:nvPr>
            <p:ph type="pic" sz="quarter" idx="86" hasCustomPrompt="1"/>
          </p:nvPr>
        </p:nvSpPr>
        <p:spPr>
          <a:xfrm>
            <a:off x="8387730"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0" name="Text Placeholder 55">
            <a:extLst>
              <a:ext uri="{FF2B5EF4-FFF2-40B4-BE49-F238E27FC236}">
                <a16:creationId xmlns:a16="http://schemas.microsoft.com/office/drawing/2014/main" id="{1CA00D4B-6F8D-7D1E-7726-10A20A07FFAC}"/>
              </a:ext>
            </a:extLst>
          </p:cNvPr>
          <p:cNvSpPr>
            <a:spLocks noGrp="1"/>
          </p:cNvSpPr>
          <p:nvPr>
            <p:ph type="body" sz="quarter" idx="87" hasCustomPrompt="1"/>
          </p:nvPr>
        </p:nvSpPr>
        <p:spPr>
          <a:xfrm>
            <a:off x="8393379"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1" name="Text Placeholder 56">
            <a:extLst>
              <a:ext uri="{FF2B5EF4-FFF2-40B4-BE49-F238E27FC236}">
                <a16:creationId xmlns:a16="http://schemas.microsoft.com/office/drawing/2014/main" id="{46DBF793-38AB-990A-1E15-6E7FA502C0D1}"/>
              </a:ext>
            </a:extLst>
          </p:cNvPr>
          <p:cNvSpPr>
            <a:spLocks noGrp="1"/>
          </p:cNvSpPr>
          <p:nvPr>
            <p:ph type="body" sz="quarter" idx="88" hasCustomPrompt="1"/>
          </p:nvPr>
        </p:nvSpPr>
        <p:spPr>
          <a:xfrm>
            <a:off x="8393440" y="6162921"/>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2" name="Picture Placeholder 57">
            <a:extLst>
              <a:ext uri="{FF2B5EF4-FFF2-40B4-BE49-F238E27FC236}">
                <a16:creationId xmlns:a16="http://schemas.microsoft.com/office/drawing/2014/main" id="{0F6455EF-0CE1-2370-C4E1-A59409835397}"/>
              </a:ext>
            </a:extLst>
          </p:cNvPr>
          <p:cNvSpPr>
            <a:spLocks noGrp="1"/>
          </p:cNvSpPr>
          <p:nvPr>
            <p:ph type="pic" sz="quarter" idx="89" hasCustomPrompt="1"/>
          </p:nvPr>
        </p:nvSpPr>
        <p:spPr>
          <a:xfrm>
            <a:off x="9509757"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4" name="Text Placeholder 58">
            <a:extLst>
              <a:ext uri="{FF2B5EF4-FFF2-40B4-BE49-F238E27FC236}">
                <a16:creationId xmlns:a16="http://schemas.microsoft.com/office/drawing/2014/main" id="{4CD5CE1F-8124-5700-D0FA-3DC8E61619C1}"/>
              </a:ext>
            </a:extLst>
          </p:cNvPr>
          <p:cNvSpPr>
            <a:spLocks noGrp="1"/>
          </p:cNvSpPr>
          <p:nvPr>
            <p:ph type="body" sz="quarter" idx="90" hasCustomPrompt="1"/>
          </p:nvPr>
        </p:nvSpPr>
        <p:spPr>
          <a:xfrm>
            <a:off x="9515360"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6" name="Text Placeholder 59">
            <a:extLst>
              <a:ext uri="{FF2B5EF4-FFF2-40B4-BE49-F238E27FC236}">
                <a16:creationId xmlns:a16="http://schemas.microsoft.com/office/drawing/2014/main" id="{00DCFC32-34CC-A342-1461-5E37176DC35C}"/>
              </a:ext>
            </a:extLst>
          </p:cNvPr>
          <p:cNvSpPr>
            <a:spLocks noGrp="1"/>
          </p:cNvSpPr>
          <p:nvPr>
            <p:ph type="body" sz="quarter" idx="91" hasCustomPrompt="1"/>
          </p:nvPr>
        </p:nvSpPr>
        <p:spPr>
          <a:xfrm>
            <a:off x="9515293"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7" name="Picture Placeholder 60">
            <a:extLst>
              <a:ext uri="{FF2B5EF4-FFF2-40B4-BE49-F238E27FC236}">
                <a16:creationId xmlns:a16="http://schemas.microsoft.com/office/drawing/2014/main" id="{2F47573C-1828-EBB3-F36C-00F4F12F5196}"/>
              </a:ext>
            </a:extLst>
          </p:cNvPr>
          <p:cNvSpPr>
            <a:spLocks noGrp="1"/>
          </p:cNvSpPr>
          <p:nvPr>
            <p:ph type="pic" sz="quarter" idx="92" hasCustomPrompt="1"/>
          </p:nvPr>
        </p:nvSpPr>
        <p:spPr>
          <a:xfrm>
            <a:off x="10631785"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8" name="Text Placeholder 61">
            <a:extLst>
              <a:ext uri="{FF2B5EF4-FFF2-40B4-BE49-F238E27FC236}">
                <a16:creationId xmlns:a16="http://schemas.microsoft.com/office/drawing/2014/main" id="{3B837F64-6D5A-A780-06BB-764E5B07CC19}"/>
              </a:ext>
            </a:extLst>
          </p:cNvPr>
          <p:cNvSpPr>
            <a:spLocks noGrp="1"/>
          </p:cNvSpPr>
          <p:nvPr>
            <p:ph type="body" sz="quarter" idx="93" hasCustomPrompt="1"/>
          </p:nvPr>
        </p:nvSpPr>
        <p:spPr>
          <a:xfrm>
            <a:off x="10637337"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0" name="Text Placeholder 62">
            <a:extLst>
              <a:ext uri="{FF2B5EF4-FFF2-40B4-BE49-F238E27FC236}">
                <a16:creationId xmlns:a16="http://schemas.microsoft.com/office/drawing/2014/main" id="{747AFC41-C326-C8EC-87C0-2368A1E87741}"/>
              </a:ext>
            </a:extLst>
          </p:cNvPr>
          <p:cNvSpPr>
            <a:spLocks noGrp="1"/>
          </p:cNvSpPr>
          <p:nvPr>
            <p:ph type="body" sz="quarter" idx="94" hasCustomPrompt="1"/>
          </p:nvPr>
        </p:nvSpPr>
        <p:spPr>
          <a:xfrm>
            <a:off x="10637337"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2" name="Text Placeholder 2">
            <a:extLst>
              <a:ext uri="{FF2B5EF4-FFF2-40B4-BE49-F238E27FC236}">
                <a16:creationId xmlns:a16="http://schemas.microsoft.com/office/drawing/2014/main" id="{FCE63076-4FFF-6E4A-2BA8-4276D428BCEB}"/>
              </a:ext>
            </a:extLst>
          </p:cNvPr>
          <p:cNvSpPr>
            <a:spLocks noGrp="1"/>
          </p:cNvSpPr>
          <p:nvPr>
            <p:ph type="body" sz="quarter" idx="1"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741510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058">
          <p15:clr>
            <a:srgbClr val="FBAE40"/>
          </p15:clr>
        </p15:guide>
        <p15:guide id="2" orient="horz" pos="1691">
          <p15:clr>
            <a:srgbClr val="FBAE40"/>
          </p15:clr>
        </p15:guide>
        <p15:guide id="5" orient="horz" pos="1726">
          <p15:clr>
            <a:srgbClr val="FBAE40"/>
          </p15:clr>
        </p15:guide>
        <p15:guide id="6" orient="horz" pos="1823">
          <p15:clr>
            <a:srgbClr val="FBAE40"/>
          </p15:clr>
        </p15:guide>
        <p15:guide id="8" orient="horz" pos="1820">
          <p15:clr>
            <a:srgbClr val="FBAE40"/>
          </p15:clr>
        </p15:guide>
        <p15:guide id="9" orient="horz" pos="1917">
          <p15:clr>
            <a:srgbClr val="FBAE40"/>
          </p15:clr>
        </p15:guide>
        <p15:guide id="11" orient="horz" pos="2098">
          <p15:clr>
            <a:srgbClr val="FBAE40"/>
          </p15:clr>
        </p15:guide>
        <p15:guide id="12" orient="horz" pos="2732">
          <p15:clr>
            <a:srgbClr val="FBAE40"/>
          </p15:clr>
        </p15:guide>
        <p15:guide id="14" orient="horz" pos="2774">
          <p15:clr>
            <a:srgbClr val="FBAE40"/>
          </p15:clr>
        </p15:guide>
        <p15:guide id="15" orient="horz" pos="2871">
          <p15:clr>
            <a:srgbClr val="FBAE40"/>
          </p15:clr>
        </p15:guide>
        <p15:guide id="17" orient="horz" pos="2872">
          <p15:clr>
            <a:srgbClr val="FBAE40"/>
          </p15:clr>
        </p15:guide>
        <p15:guide id="18" orient="horz" pos="2969">
          <p15:clr>
            <a:srgbClr val="FBAE40"/>
          </p15:clr>
        </p15:guide>
        <p15:guide id="19" orient="horz" pos="3114">
          <p15:clr>
            <a:srgbClr val="FBAE40"/>
          </p15:clr>
        </p15:guide>
        <p15:guide id="24" orient="horz" pos="3979">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D0F9FC47-295C-4D4A-9DD9-EE77C90B4A93}"/>
              </a:ext>
            </a:extLst>
          </p:cNvPr>
          <p:cNvSpPr txBox="1"/>
          <p:nvPr userDrawn="1"/>
        </p:nvSpPr>
        <p:spPr>
          <a:xfrm>
            <a:off x="4357312" y="6028846"/>
            <a:ext cx="3465095" cy="125129"/>
          </a:xfrm>
          <a:prstGeom prst="rect">
            <a:avLst/>
          </a:prstGeom>
          <a:noFill/>
        </p:spPr>
        <p:txBody>
          <a:bodyPr wrap="square" lIns="0" tIns="0" rIns="0" bIns="0" rtlCol="0">
            <a:noAutofit/>
          </a:bodyPr>
          <a:lstStyle/>
          <a:p>
            <a:pPr algn="ctr"/>
            <a:r>
              <a:rPr lang="en-US" sz="1400" b="0" i="0">
                <a:solidFill>
                  <a:schemeClr val="bg1">
                    <a:lumMod val="50000"/>
                  </a:schemeClr>
                </a:solidFill>
                <a:latin typeface="+mn-lt"/>
                <a:ea typeface="Noto Sans" panose="020B0502040504020204" pitchFamily="34" charset="0"/>
                <a:cs typeface="Calibri" panose="020F0502020204030204" pitchFamily="34" charset="0"/>
              </a:rPr>
              <a:t>gatesfoundation.org</a:t>
            </a:r>
          </a:p>
        </p:txBody>
      </p:sp>
      <p:pic>
        <p:nvPicPr>
          <p:cNvPr id="7" name="Picture 3">
            <a:extLst>
              <a:ext uri="{FF2B5EF4-FFF2-40B4-BE49-F238E27FC236}">
                <a16:creationId xmlns:a16="http://schemas.microsoft.com/office/drawing/2014/main" id="{FFD1CD51-C387-A345-988D-718FAD69AE8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98425" y="2743201"/>
            <a:ext cx="4396945" cy="1092410"/>
          </a:xfrm>
          <a:prstGeom prst="rect">
            <a:avLst/>
          </a:prstGeom>
        </p:spPr>
      </p:pic>
    </p:spTree>
    <p:extLst>
      <p:ext uri="{BB962C8B-B14F-4D97-AF65-F5344CB8AC3E}">
        <p14:creationId xmlns:p14="http://schemas.microsoft.com/office/powerpoint/2010/main" val="343817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1_End Slide">
    <p:bg>
      <p:bgPr>
        <a:solidFill>
          <a:schemeClr val="tx1"/>
        </a:solidFill>
        <a:effectLst/>
      </p:bgPr>
    </p:bg>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D0F9FC47-295C-4D4A-9DD9-EE77C90B4A93}"/>
              </a:ext>
            </a:extLst>
          </p:cNvPr>
          <p:cNvSpPr txBox="1"/>
          <p:nvPr userDrawn="1"/>
        </p:nvSpPr>
        <p:spPr>
          <a:xfrm>
            <a:off x="4357312" y="6028846"/>
            <a:ext cx="3465095" cy="125129"/>
          </a:xfrm>
          <a:prstGeom prst="rect">
            <a:avLst/>
          </a:prstGeom>
          <a:noFill/>
        </p:spPr>
        <p:txBody>
          <a:bodyPr wrap="square" lIns="0" tIns="0" rIns="0" bIns="0" rtlCol="0">
            <a:noAutofit/>
          </a:bodyPr>
          <a:lstStyle/>
          <a:p>
            <a:pPr algn="ctr"/>
            <a:r>
              <a:rPr lang="en-US" sz="1400" b="0" i="0">
                <a:solidFill>
                  <a:schemeClr val="bg1"/>
                </a:solidFill>
                <a:latin typeface="+mn-lt"/>
                <a:ea typeface="Noto Sans" panose="020B0502040504020204" pitchFamily="34" charset="0"/>
                <a:cs typeface="Calibri" panose="020F0502020204030204" pitchFamily="34" charset="0"/>
              </a:rPr>
              <a:t>gatesfoundation.org</a:t>
            </a:r>
          </a:p>
        </p:txBody>
      </p:sp>
      <p:pic>
        <p:nvPicPr>
          <p:cNvPr id="7" name="Picture 3">
            <a:extLst>
              <a:ext uri="{FF2B5EF4-FFF2-40B4-BE49-F238E27FC236}">
                <a16:creationId xmlns:a16="http://schemas.microsoft.com/office/drawing/2014/main" id="{FFD1CD51-C387-A345-988D-718FAD69AE8F}"/>
              </a:ext>
            </a:extLst>
          </p:cNvPr>
          <p:cNvPicPr>
            <a:picLocks noChangeAspect="1"/>
          </p:cNvPicPr>
          <p:nvPr userDrawn="1"/>
        </p:nvPicPr>
        <p:blipFill rotWithShape="1">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l="17065" t="32633" r="16766" b="33534"/>
          <a:stretch/>
        </p:blipFill>
        <p:spPr>
          <a:xfrm>
            <a:off x="3898133" y="2310054"/>
            <a:ext cx="4480560" cy="1145482"/>
          </a:xfrm>
          <a:prstGeom prst="rect">
            <a:avLst/>
          </a:prstGeom>
        </p:spPr>
      </p:pic>
    </p:spTree>
    <p:extLst>
      <p:ext uri="{BB962C8B-B14F-4D97-AF65-F5344CB8AC3E}">
        <p14:creationId xmlns:p14="http://schemas.microsoft.com/office/powerpoint/2010/main" val="47985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1120340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799" y="5035948"/>
            <a:ext cx="11084400"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sz="1400" dirty="0">
                <a:solidFill>
                  <a:schemeClr val="tx1">
                    <a:lumMod val="75000"/>
                    <a:lumOff val="25000"/>
                  </a:schemeClr>
                </a:solidFill>
              </a:defRPr>
            </a:lvl1pPr>
          </a:lstStyle>
          <a:p>
            <a:pPr lvl="0">
              <a:buNone/>
            </a:pPr>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0" y="3848719"/>
            <a:ext cx="11084400"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buNone/>
            </a:pPr>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0" y="2373456"/>
            <a:ext cx="11084400"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defRPr lang="en-US" sz="4400" cap="all" baseline="0" dirty="0"/>
            </a:lvl1pPr>
          </a:lstStyle>
          <a:p>
            <a:pPr lvl="0"/>
            <a:r>
              <a:rPr lang="en-US"/>
              <a:t>Click to edit Master title style</a:t>
            </a:r>
          </a:p>
        </p:txBody>
      </p:sp>
      <p:cxnSp>
        <p:nvCxnSpPr>
          <p:cNvPr id="8" name="Straight Connector 7">
            <a:extLst>
              <a:ext uri="{FF2B5EF4-FFF2-40B4-BE49-F238E27FC236}">
                <a16:creationId xmlns:a16="http://schemas.microsoft.com/office/drawing/2014/main" id="{20FE001A-E6E1-4D2B-88FE-52EFEBF6FEF0}"/>
              </a:ext>
            </a:extLst>
          </p:cNvPr>
          <p:cNvCxnSpPr>
            <a:cxnSpLocks/>
          </p:cNvCxnSpPr>
          <p:nvPr userDrawn="1"/>
        </p:nvCxnSpPr>
        <p:spPr>
          <a:xfrm>
            <a:off x="553800" y="4651859"/>
            <a:ext cx="11084400"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icture 6" descr="C:\Users\TERESA~1\AppData\Local\Temp\vmware-Teresa Sharp\VMwareDnD\99bbe9a7\BMGF_red_box_2in.jpg">
            <a:extLst>
              <a:ext uri="{FF2B5EF4-FFF2-40B4-BE49-F238E27FC236}">
                <a16:creationId xmlns:a16="http://schemas.microsoft.com/office/drawing/2014/main" id="{7CA6E220-8AEA-4CB0-8F6B-64BD06017F63}"/>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ltGray">
          <a:xfrm>
            <a:off x="9443640" y="1"/>
            <a:ext cx="2194560"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50613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109601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F7F5EB"/>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Slide Number">
            <a:extLst>
              <a:ext uri="{FF2B5EF4-FFF2-40B4-BE49-F238E27FC236}">
                <a16:creationId xmlns:a16="http://schemas.microsoft.com/office/drawing/2014/main" id="{25D1B61B-90E1-4894-B567-BDF750D92029}"/>
              </a:ext>
            </a:extLst>
          </p:cNvPr>
          <p:cNvSpPr>
            <a:spLocks noChangeArrowheads="1"/>
          </p:cNvSpPr>
          <p:nvPr userDrawn="1">
            <p:custDataLst>
              <p:tags r:id="rId9"/>
            </p:custDataLst>
          </p:nvPr>
        </p:nvSpPr>
        <p:spPr bwMode="black">
          <a:xfrm>
            <a:off x="8991600" y="6498754"/>
            <a:ext cx="2320925"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r>
              <a:rPr lang="en-US" sz="900" b="0">
                <a:solidFill>
                  <a:schemeClr val="tx1"/>
                </a:solidFill>
                <a:latin typeface="+mn-lt"/>
                <a:ea typeface="+mn-ea"/>
                <a:cs typeface="Arial" panose="020B0604020202020204" pitchFamily="34" charset="0"/>
              </a:rPr>
              <a:t>© 2022 Bill &amp; Melinda Gates Foundation    |</a:t>
            </a:r>
          </a:p>
        </p:txBody>
      </p:sp>
      <p:sp>
        <p:nvSpPr>
          <p:cNvPr id="13" name="Rectangle 12">
            <a:extLst>
              <a:ext uri="{FF2B5EF4-FFF2-40B4-BE49-F238E27FC236}">
                <a16:creationId xmlns:a16="http://schemas.microsoft.com/office/drawing/2014/main" id="{FC64D2FC-CEB3-4A67-A40C-459026838AFA}"/>
              </a:ext>
            </a:extLst>
          </p:cNvPr>
          <p:cNvSpPr/>
          <p:nvPr userDrawn="1"/>
        </p:nvSpPr>
        <p:spPr bwMode="ltGray">
          <a:xfrm>
            <a:off x="0" y="230354"/>
            <a:ext cx="268224" cy="268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4" name="Straight Connector 13">
            <a:extLst>
              <a:ext uri="{FF2B5EF4-FFF2-40B4-BE49-F238E27FC236}">
                <a16:creationId xmlns:a16="http://schemas.microsoft.com/office/drawing/2014/main" id="{40C456BA-54AF-48D2-93D4-AED35C9D9031}"/>
              </a:ext>
            </a:extLst>
          </p:cNvPr>
          <p:cNvCxnSpPr>
            <a:cxnSpLocks/>
          </p:cNvCxnSpPr>
          <p:nvPr userDrawn="1"/>
        </p:nvCxnSpPr>
        <p:spPr>
          <a:xfrm>
            <a:off x="554736" y="6419523"/>
            <a:ext cx="7918704" cy="0"/>
          </a:xfrm>
          <a:prstGeom prst="line">
            <a:avLst/>
          </a:prstGeom>
          <a:ln w="63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09902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50730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bwMode="gray">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6"/>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7"/>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a:t>Click to edit Master title style</a:t>
            </a:r>
            <a:br>
              <a:rPr lang="en-US"/>
            </a:br>
            <a:endParaRPr lang="en-US"/>
          </a:p>
        </p:txBody>
      </p:sp>
    </p:spTree>
    <p:extLst>
      <p:ext uri="{BB962C8B-B14F-4D97-AF65-F5344CB8AC3E}">
        <p14:creationId xmlns:p14="http://schemas.microsoft.com/office/powerpoint/2010/main" val="427093053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_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9274284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741700-5035-4E61-A4AC-1B3C7AE220D5}"/>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2500" b="1" i="0" baseline="0" err="1">
              <a:solidFill>
                <a:schemeClr val="bg1"/>
              </a:solidFill>
              <a:latin typeface="Georgia" panose="02040502050405020303" pitchFamily="18" charset="0"/>
              <a:ea typeface="+mj-ea"/>
              <a:cs typeface="+mj-cs"/>
              <a:sym typeface="Georgia" panose="02040502050405020303" pitchFamily="18"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3"/>
            </p:custDataLst>
          </p:nvPr>
        </p:nvSpPr>
        <p:spPr>
          <a:xfrm>
            <a:off x="554736" y="182372"/>
            <a:ext cx="11082528" cy="731520"/>
          </a:xfrm>
        </p:spPr>
        <p:txBody>
          <a:bodyPr/>
          <a:lstStyle/>
          <a:p>
            <a:r>
              <a:rPr lang="en-US"/>
              <a:t>Click to edit Master 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Source: …</a:t>
            </a:r>
          </a:p>
        </p:txBody>
      </p:sp>
      <p:sp>
        <p:nvSpPr>
          <p:cNvPr id="10" name="1. On-page tracker">
            <a:extLst>
              <a:ext uri="{FF2B5EF4-FFF2-40B4-BE49-F238E27FC236}">
                <a16:creationId xmlns:a16="http://schemas.microsoft.com/office/drawing/2014/main" id="{A8BAFD1A-3C11-49E6-B76E-5166760AF118}"/>
              </a:ext>
            </a:extLst>
          </p:cNvPr>
          <p:cNvSpPr>
            <a:spLocks noGrp="1"/>
          </p:cNvSpPr>
          <p:nvPr>
            <p:ph type="body" sz="quarter" idx="17" hasCustomPrompt="1"/>
            <p:custDataLst>
              <p:tags r:id="rId6"/>
            </p:custDataLst>
          </p:nvPr>
        </p:nvSpPr>
        <p:spPr>
          <a:xfrm>
            <a:off x="7159752" y="78768"/>
            <a:ext cx="4480560" cy="123111"/>
          </a:xfrm>
        </p:spPr>
        <p:txBody>
          <a:bodyPr anchor="ctr" anchorCtr="0">
            <a:spAutoFit/>
          </a:bodyPr>
          <a:lstStyle>
            <a:lvl1pPr algn="r">
              <a:defRPr sz="800">
                <a:latin typeface="+mn-lt"/>
              </a:defRPr>
            </a:lvl1pPr>
          </a:lstStyle>
          <a:p>
            <a:pPr lvl="0"/>
            <a:r>
              <a:rPr lang="en-US"/>
              <a:t>Chapter › Topic</a:t>
            </a:r>
          </a:p>
        </p:txBody>
      </p:sp>
      <p:sp>
        <p:nvSpPr>
          <p:cNvPr id="12" name="3. Subtitle">
            <a:extLst>
              <a:ext uri="{FF2B5EF4-FFF2-40B4-BE49-F238E27FC236}">
                <a16:creationId xmlns:a16="http://schemas.microsoft.com/office/drawing/2014/main" id="{1EE9FF4B-7331-4DE1-A594-C0C335ED5BE5}"/>
              </a:ext>
            </a:extLst>
          </p:cNvPr>
          <p:cNvSpPr>
            <a:spLocks noGrp="1"/>
          </p:cNvSpPr>
          <p:nvPr>
            <p:ph type="subTitle" idx="1"/>
            <p:custDataLst>
              <p:tags r:id="rId7"/>
            </p:custDataLst>
          </p:nvPr>
        </p:nvSpPr>
        <p:spPr>
          <a:xfrm>
            <a:off x="554736" y="903861"/>
            <a:ext cx="11082528" cy="276999"/>
          </a:xfrm>
        </p:spPr>
        <p:txBody>
          <a:bodyPr anchor="ctr" anchorCtr="0"/>
          <a:lstStyle/>
          <a:p>
            <a:r>
              <a:rPr lang="en-US" sz="1600"/>
              <a:t>Click to edit Master subtitle style</a:t>
            </a:r>
          </a:p>
        </p:txBody>
      </p:sp>
    </p:spTree>
    <p:extLst>
      <p:ext uri="{BB962C8B-B14F-4D97-AF65-F5344CB8AC3E}">
        <p14:creationId xmlns:p14="http://schemas.microsoft.com/office/powerpoint/2010/main" val="59021864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_Text or graphic - 2 Columns (no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F294-11EE-4677-7713-B08E6301C852}"/>
              </a:ext>
            </a:extLst>
          </p:cNvPr>
          <p:cNvSpPr>
            <a:spLocks noGrp="1"/>
          </p:cNvSpPr>
          <p:nvPr>
            <p:ph type="title" hasCustomPrompt="1"/>
          </p:nvPr>
        </p:nvSpPr>
        <p:spPr>
          <a:xfrm>
            <a:off x="542457" y="530943"/>
            <a:ext cx="11120967" cy="365760"/>
          </a:xfrm>
        </p:spPr>
        <p:txBody>
          <a:bodyPr>
            <a:noAutofit/>
          </a:bodyPr>
          <a:lstStyle>
            <a:lvl1pPr>
              <a:lnSpc>
                <a:spcPct val="100000"/>
              </a:lnSpc>
              <a:defRPr/>
            </a:lvl1pPr>
          </a:lstStyle>
          <a:p>
            <a:r>
              <a:rPr lang="en-US"/>
              <a:t>Text or graphic - 2 Columns (no headers)</a:t>
            </a:r>
          </a:p>
        </p:txBody>
      </p:sp>
      <p:sp>
        <p:nvSpPr>
          <p:cNvPr id="24" name="Text Placeholder 2">
            <a:extLst>
              <a:ext uri="{FF2B5EF4-FFF2-40B4-BE49-F238E27FC236}">
                <a16:creationId xmlns:a16="http://schemas.microsoft.com/office/drawing/2014/main" id="{893046DD-C65D-964F-9393-B63DDD14EA5E}"/>
              </a:ext>
            </a:extLst>
          </p:cNvPr>
          <p:cNvSpPr>
            <a:spLocks noGrp="1"/>
          </p:cNvSpPr>
          <p:nvPr>
            <p:ph type="body" sz="quarter" idx="1" hasCustomPrompt="1"/>
          </p:nvPr>
        </p:nvSpPr>
        <p:spPr>
          <a:xfrm>
            <a:off x="542457" y="1021112"/>
            <a:ext cx="11119274" cy="246221"/>
          </a:xfrm>
          <a:prstGeom prst="rect">
            <a:avLst/>
          </a:prstGeom>
        </p:spPr>
        <p:txBody>
          <a:bodyPr vert="horz" wrap="square" lIns="0" tIns="0" rIns="0" bIns="0" rtlCol="0">
            <a:noAutofit/>
          </a:bodyPr>
          <a:lstStyle>
            <a:lvl1pPr marL="0" indent="0">
              <a:buFont typeface="Arial" panose="020B0604020202020204" pitchFamily="34" charset="0"/>
              <a:buNone/>
              <a:defRPr lang="en-US" sz="1600" b="0" i="1" baseline="0" dirty="0"/>
            </a:lvl1pPr>
          </a:lstStyle>
          <a:p>
            <a:pPr marL="171501" lvl="0" indent="-171501">
              <a:lnSpc>
                <a:spcPct val="100000"/>
              </a:lnSpc>
            </a:pPr>
            <a:r>
              <a:rPr lang="en-US"/>
              <a:t>Page Description / Narrative Text (Optional)</a:t>
            </a:r>
          </a:p>
        </p:txBody>
      </p:sp>
      <p:sp>
        <p:nvSpPr>
          <p:cNvPr id="14" name="Text Placeholder 4">
            <a:extLst>
              <a:ext uri="{FF2B5EF4-FFF2-40B4-BE49-F238E27FC236}">
                <a16:creationId xmlns:a16="http://schemas.microsoft.com/office/drawing/2014/main" id="{03B810ED-E68E-4637-9472-F6D25D1E6928}"/>
              </a:ext>
            </a:extLst>
          </p:cNvPr>
          <p:cNvSpPr>
            <a:spLocks noGrp="1"/>
          </p:cNvSpPr>
          <p:nvPr>
            <p:ph sz="quarter" idx="4" hasCustomPrompt="1"/>
          </p:nvPr>
        </p:nvSpPr>
        <p:spPr>
          <a:xfrm>
            <a:off x="534220" y="1782147"/>
            <a:ext cx="5447479" cy="4351953"/>
          </a:xfrm>
          <a:prstGeom prst="rect">
            <a:avLst/>
          </a:prstGeom>
          <a:noFill/>
        </p:spPr>
        <p:txBody>
          <a:bodyPr vert="horz" lIns="137160" tIns="137160" rIns="0" bIns="1371600" rtlCol="0" anchor="ctr">
            <a:noAutofit/>
          </a:bodyPr>
          <a:lstStyle>
            <a:lvl1pPr algn="ct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15" name="Text Placeholder 6">
            <a:extLst>
              <a:ext uri="{FF2B5EF4-FFF2-40B4-BE49-F238E27FC236}">
                <a16:creationId xmlns:a16="http://schemas.microsoft.com/office/drawing/2014/main" id="{3302C231-A124-4DBC-9E31-CF4A9E847ABD}"/>
              </a:ext>
            </a:extLst>
          </p:cNvPr>
          <p:cNvSpPr>
            <a:spLocks noGrp="1"/>
          </p:cNvSpPr>
          <p:nvPr>
            <p:ph sz="quarter" idx="5" hasCustomPrompt="1"/>
          </p:nvPr>
        </p:nvSpPr>
        <p:spPr>
          <a:xfrm>
            <a:off x="6248400" y="1782147"/>
            <a:ext cx="5415017" cy="4351953"/>
          </a:xfrm>
          <a:prstGeom prst="rect">
            <a:avLst/>
          </a:prstGeom>
          <a:noFill/>
        </p:spPr>
        <p:txBody>
          <a:bodyPr vert="horz" lIns="137160" tIns="137160" rIns="0" bIns="1371600" rtlCol="0" anchor="ctr">
            <a:noAutofit/>
          </a:bodyPr>
          <a:lstStyle>
            <a:lvl1pPr algn="ct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ctr"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2" name="Date Placeholder 8">
            <a:extLst>
              <a:ext uri="{FF2B5EF4-FFF2-40B4-BE49-F238E27FC236}">
                <a16:creationId xmlns:a16="http://schemas.microsoft.com/office/drawing/2014/main" id="{351902C6-7022-D242-9AEC-97393407D1E7}"/>
              </a:ext>
            </a:extLst>
          </p:cNvPr>
          <p:cNvSpPr>
            <a:spLocks noGrp="1"/>
          </p:cNvSpPr>
          <p:nvPr>
            <p:ph type="dt" sz="half" idx="7"/>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3E9C66EC-5D70-B140-A580-74420E9E35C7}" type="datetime3">
              <a:t>30 September 2024</a:t>
            </a:fld>
            <a:endParaRPr lang="en-US"/>
          </a:p>
        </p:txBody>
      </p:sp>
      <p:sp>
        <p:nvSpPr>
          <p:cNvPr id="20" name="Footer Placeholder 9">
            <a:extLst>
              <a:ext uri="{FF2B5EF4-FFF2-40B4-BE49-F238E27FC236}">
                <a16:creationId xmlns:a16="http://schemas.microsoft.com/office/drawing/2014/main" id="{1783B01A-32CF-8245-B7F6-C1BC02D8D533}"/>
              </a:ext>
            </a:extLst>
          </p:cNvPr>
          <p:cNvSpPr>
            <a:spLocks noGrp="1"/>
          </p:cNvSpPr>
          <p:nvPr>
            <p:ph type="ftr" sz="quarter" idx="8"/>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21" name="Slide Number Placeholder 10">
            <a:extLst>
              <a:ext uri="{FF2B5EF4-FFF2-40B4-BE49-F238E27FC236}">
                <a16:creationId xmlns:a16="http://schemas.microsoft.com/office/drawing/2014/main" id="{DEEC593F-5090-F54D-9DE4-8B999E86D6AC}"/>
              </a:ext>
            </a:extLst>
          </p:cNvPr>
          <p:cNvSpPr>
            <a:spLocks noGrp="1"/>
          </p:cNvSpPr>
          <p:nvPr>
            <p:ph type="sldNum" sz="quarter" idx="9"/>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3" name="TextBox 2">
            <a:extLst>
              <a:ext uri="{FF2B5EF4-FFF2-40B4-BE49-F238E27FC236}">
                <a16:creationId xmlns:a16="http://schemas.microsoft.com/office/drawing/2014/main" id="{D7F7719F-4180-6E81-9C02-4D0BE327AC66}"/>
              </a:ext>
            </a:extLst>
          </p:cNvPr>
          <p:cNvSpPr txBox="1"/>
          <p:nvPr userDrawn="1"/>
        </p:nvSpPr>
        <p:spPr>
          <a:xfrm>
            <a:off x="10548594" y="-103695"/>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4" name="TextBox 3">
            <a:extLst>
              <a:ext uri="{FF2B5EF4-FFF2-40B4-BE49-F238E27FC236}">
                <a16:creationId xmlns:a16="http://schemas.microsoft.com/office/drawing/2014/main" id="{6C3227D1-129F-9DE6-3E63-EB50D5F278A8}"/>
              </a:ext>
            </a:extLst>
          </p:cNvPr>
          <p:cNvSpPr txBox="1"/>
          <p:nvPr userDrawn="1"/>
        </p:nvSpPr>
        <p:spPr>
          <a:xfrm>
            <a:off x="10281684" y="6634716"/>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5" name="TextBox 4">
            <a:extLst>
              <a:ext uri="{FF2B5EF4-FFF2-40B4-BE49-F238E27FC236}">
                <a16:creationId xmlns:a16="http://schemas.microsoft.com/office/drawing/2014/main" id="{E793F88C-83EE-9783-190A-EA459AF018D7}"/>
              </a:ext>
            </a:extLst>
          </p:cNvPr>
          <p:cNvSpPr txBox="1"/>
          <p:nvPr userDrawn="1"/>
        </p:nvSpPr>
        <p:spPr>
          <a:xfrm>
            <a:off x="9271591" y="6432698"/>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6" name="TextBox 5">
            <a:extLst>
              <a:ext uri="{FF2B5EF4-FFF2-40B4-BE49-F238E27FC236}">
                <a16:creationId xmlns:a16="http://schemas.microsoft.com/office/drawing/2014/main" id="{DFC7563D-B118-AD12-1374-26C717EC938B}"/>
              </a:ext>
            </a:extLst>
          </p:cNvPr>
          <p:cNvSpPr txBox="1"/>
          <p:nvPr userDrawn="1"/>
        </p:nvSpPr>
        <p:spPr>
          <a:xfrm>
            <a:off x="2041451" y="6443330"/>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347010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Title Slide - Text Only white background">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E754AC18-9DE6-D125-2E6A-AB588FCA9EF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24505" y="2333408"/>
            <a:ext cx="3562783" cy="1781392"/>
          </a:xfrm>
          <a:prstGeom prst="rect">
            <a:avLst/>
          </a:prstGeom>
        </p:spPr>
      </p:pic>
      <p:sp>
        <p:nvSpPr>
          <p:cNvPr id="2" name="Title 1"/>
          <p:cNvSpPr>
            <a:spLocks noGrp="1"/>
          </p:cNvSpPr>
          <p:nvPr>
            <p:ph type="ctrTitle" hasCustomPrompt="1"/>
          </p:nvPr>
        </p:nvSpPr>
        <p:spPr>
          <a:xfrm>
            <a:off x="4409015" y="2927644"/>
            <a:ext cx="6471489" cy="523220"/>
          </a:xfrm>
          <a:prstGeom prst="rect">
            <a:avLst/>
          </a:prstGeom>
        </p:spPr>
        <p:txBody>
          <a:bodyPr lIns="0" tIns="0" rIns="0" bIns="0" anchor="b" anchorCtr="0">
            <a:noAutofit/>
          </a:bodyPr>
          <a:lstStyle>
            <a:lvl1pPr marL="0" marR="0" indent="0" algn="l" defTabSz="914674" rtl="0" eaLnBrk="1" fontAlgn="auto" latinLnBrk="0" hangingPunct="1">
              <a:lnSpc>
                <a:spcPct val="85000"/>
              </a:lnSpc>
              <a:spcBef>
                <a:spcPts val="0"/>
              </a:spcBef>
              <a:spcAft>
                <a:spcPts val="0"/>
              </a:spcAft>
              <a:buClrTx/>
              <a:buSzTx/>
              <a:buFontTx/>
              <a:buNone/>
              <a:tabLst/>
              <a:defRPr sz="4000" b="0" i="0" cap="none" baseline="0">
                <a:solidFill>
                  <a:schemeClr val="accent6"/>
                </a:solidFill>
                <a:latin typeface="+mj-lt"/>
                <a:cs typeface="Times New Roman" panose="02020603050405020304" pitchFamily="18" charset="0"/>
              </a:defRPr>
            </a:lvl1pPr>
          </a:lstStyle>
          <a:p>
            <a:r>
              <a:rPr lang="en-US"/>
              <a:t>Presentation title</a:t>
            </a:r>
          </a:p>
        </p:txBody>
      </p:sp>
      <p:sp>
        <p:nvSpPr>
          <p:cNvPr id="3" name="Subtitle 2"/>
          <p:cNvSpPr>
            <a:spLocks noGrp="1"/>
          </p:cNvSpPr>
          <p:nvPr>
            <p:ph type="subTitle" idx="1" hasCustomPrompt="1"/>
          </p:nvPr>
        </p:nvSpPr>
        <p:spPr>
          <a:xfrm>
            <a:off x="4418605" y="3633967"/>
            <a:ext cx="6471489" cy="338554"/>
          </a:xfrm>
          <a:prstGeom prst="rect">
            <a:avLst/>
          </a:prstGeom>
        </p:spPr>
        <p:txBody>
          <a:bodyPr lIns="0" tIns="0" rIns="0" bIns="0" anchor="t">
            <a:noAutofit/>
          </a:bodyPr>
          <a:lstStyle>
            <a:lvl1pPr marL="0" marR="0" indent="0" algn="l" defTabSz="914674" rtl="0" eaLnBrk="1" fontAlgn="auto" latinLnBrk="0" hangingPunct="1">
              <a:lnSpc>
                <a:spcPct val="100000"/>
              </a:lnSpc>
              <a:spcBef>
                <a:spcPts val="0"/>
              </a:spcBef>
              <a:spcAft>
                <a:spcPts val="600"/>
              </a:spcAft>
              <a:buClr>
                <a:schemeClr val="accent6"/>
              </a:buClr>
              <a:buSzTx/>
              <a:buFontTx/>
              <a:buNone/>
              <a:tabLst/>
              <a:defRPr sz="2000" b="0" baseline="0">
                <a:solidFill>
                  <a:schemeClr val="accent6"/>
                </a:solidFill>
                <a:latin typeface="+mn-lt"/>
                <a:cs typeface="Calibri" panose="020F050202020403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3" indent="0" algn="ctr">
              <a:buNone/>
              <a:defRPr>
                <a:solidFill>
                  <a:schemeClr val="tx1">
                    <a:tint val="75000"/>
                  </a:schemeClr>
                </a:solidFill>
              </a:defRPr>
            </a:lvl4pPr>
            <a:lvl5pPr marL="2438338"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Presentation subtitle</a:t>
            </a:r>
          </a:p>
        </p:txBody>
      </p:sp>
      <p:sp>
        <p:nvSpPr>
          <p:cNvPr id="7" name="Text Placeholder 3"/>
          <p:cNvSpPr>
            <a:spLocks noGrp="1"/>
          </p:cNvSpPr>
          <p:nvPr>
            <p:ph type="body" sz="quarter" idx="14" hasCustomPrompt="1"/>
          </p:nvPr>
        </p:nvSpPr>
        <p:spPr>
          <a:xfrm>
            <a:off x="4409015" y="4832732"/>
            <a:ext cx="6481079" cy="730004"/>
          </a:xfrm>
          <a:prstGeom prst="rect">
            <a:avLst/>
          </a:prstGeom>
        </p:spPr>
        <p:txBody>
          <a:bodyPr lIns="0" tIns="0" rIns="0" bIns="0" anchor="b">
            <a:noAutofit/>
          </a:bodyPr>
          <a:lstStyle>
            <a:lvl1pPr marL="2117" indent="0">
              <a:lnSpc>
                <a:spcPct val="100000"/>
              </a:lnSpc>
              <a:spcBef>
                <a:spcPts val="0"/>
              </a:spcBef>
              <a:spcAft>
                <a:spcPts val="400"/>
              </a:spcAft>
              <a:buNone/>
              <a:defRPr sz="1200">
                <a:solidFill>
                  <a:schemeClr val="accent6"/>
                </a:solidFill>
                <a:latin typeface="+mn-lt"/>
                <a:cs typeface="Calibri" panose="020F0502020204030204" pitchFamily="34" charset="0"/>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ct val="100000"/>
              </a:lnSpc>
              <a:spcBef>
                <a:spcPts val="0"/>
              </a:spcBef>
              <a:spcAft>
                <a:spcPts val="400"/>
              </a:spcAft>
              <a:buNone/>
              <a:defRPr sz="1200">
                <a:solidFill>
                  <a:schemeClr val="accent6"/>
                </a:solidFill>
                <a:latin typeface="+mn-lt"/>
                <a:cs typeface="Calibri" panose="020F0502020204030204" pitchFamily="34" charset="0"/>
              </a:defRPr>
            </a:lvl3pPr>
            <a:lvl4pPr marL="2117" indent="0">
              <a:lnSpc>
                <a:spcPts val="2267"/>
              </a:lnSpc>
              <a:spcBef>
                <a:spcPts val="0"/>
              </a:spcBef>
              <a:buNone/>
              <a:defRPr sz="1600">
                <a:solidFill>
                  <a:schemeClr val="bg1"/>
                </a:solidFill>
              </a:defRPr>
            </a:lvl4pPr>
            <a:lvl5pPr marL="2117" indent="0">
              <a:lnSpc>
                <a:spcPct val="100000"/>
              </a:lnSpc>
              <a:spcBef>
                <a:spcPts val="0"/>
              </a:spcBef>
              <a:spcAft>
                <a:spcPts val="400"/>
              </a:spcAft>
              <a:buNone/>
              <a:defRPr sz="1200">
                <a:solidFill>
                  <a:schemeClr val="accent6"/>
                </a:solidFill>
                <a:latin typeface="+mn-lt"/>
                <a:cs typeface="Calibri" panose="020F0502020204030204" pitchFamily="34" charset="0"/>
              </a:defRPr>
            </a:lvl5pPr>
          </a:lstStyle>
          <a:p>
            <a:pPr lvl="0"/>
            <a:r>
              <a:rPr lang="en-US"/>
              <a:t>Presenter Name 1</a:t>
            </a:r>
          </a:p>
          <a:p>
            <a:pPr lvl="2"/>
            <a:r>
              <a:rPr lang="en-US"/>
              <a:t>Presenter Name 2</a:t>
            </a:r>
          </a:p>
          <a:p>
            <a:pPr lvl="4"/>
            <a:r>
              <a:rPr lang="en-US"/>
              <a:t>Presenter Name 3</a:t>
            </a:r>
          </a:p>
        </p:txBody>
      </p:sp>
      <p:cxnSp>
        <p:nvCxnSpPr>
          <p:cNvPr id="5" name="Straight Connector 5">
            <a:extLst>
              <a:ext uri="{FF2B5EF4-FFF2-40B4-BE49-F238E27FC236}">
                <a16:creationId xmlns:a16="http://schemas.microsoft.com/office/drawing/2014/main" id="{A303C88B-4779-4670-A7F1-607EA339D1D0}"/>
              </a:ext>
            </a:extLst>
          </p:cNvPr>
          <p:cNvCxnSpPr>
            <a:cxnSpLocks/>
          </p:cNvCxnSpPr>
          <p:nvPr/>
        </p:nvCxnSpPr>
        <p:spPr>
          <a:xfrm>
            <a:off x="4107452" y="517490"/>
            <a:ext cx="0" cy="582302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AE901EDA-B80C-4264-BE6D-BDD2C206C41C}"/>
              </a:ext>
            </a:extLst>
          </p:cNvPr>
          <p:cNvSpPr>
            <a:spLocks noGrp="1"/>
          </p:cNvSpPr>
          <p:nvPr>
            <p:ph type="body" sz="quarter" idx="15" hasCustomPrompt="1"/>
          </p:nvPr>
        </p:nvSpPr>
        <p:spPr>
          <a:xfrm>
            <a:off x="4408488" y="5941204"/>
            <a:ext cx="6472237" cy="184666"/>
          </a:xfrm>
        </p:spPr>
        <p:txBody>
          <a:bodyPr anchor="ctr"/>
          <a:lstStyle>
            <a:lvl1pPr marL="0" algn="l" defTabSz="1218987" rtl="0" eaLnBrk="1" latinLnBrk="0" hangingPunct="1">
              <a:lnSpc>
                <a:spcPct val="100000"/>
              </a:lnSpc>
              <a:spcBef>
                <a:spcPts val="0"/>
              </a:spcBef>
              <a:defRPr lang="en-US" sz="1200" kern="1200" spc="20" baseline="0" dirty="0" smtClean="0">
                <a:solidFill>
                  <a:schemeClr val="bg1">
                    <a:lumMod val="50000"/>
                  </a:schemeClr>
                </a:solidFill>
                <a:latin typeface="+mn-lt"/>
                <a:ea typeface="+mn-ea"/>
                <a:cs typeface="Calibri" panose="020F0502020204030204" pitchFamily="34" charset="0"/>
              </a:defRPr>
            </a:lvl1pPr>
          </a:lstStyle>
          <a:p>
            <a:r>
              <a:rPr lang="en-US"/>
              <a:t>Date</a:t>
            </a:r>
          </a:p>
        </p:txBody>
      </p:sp>
    </p:spTree>
    <p:extLst>
      <p:ext uri="{BB962C8B-B14F-4D97-AF65-F5344CB8AC3E}">
        <p14:creationId xmlns:p14="http://schemas.microsoft.com/office/powerpoint/2010/main" val="1664770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6_Title Slide - Text Only on black backgroun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09015" y="2927644"/>
            <a:ext cx="6471489" cy="523220"/>
          </a:xfrm>
          <a:prstGeom prst="rect">
            <a:avLst/>
          </a:prstGeom>
        </p:spPr>
        <p:txBody>
          <a:bodyPr lIns="0" tIns="0" rIns="0" bIns="0" anchor="b" anchorCtr="0">
            <a:noAutofit/>
          </a:bodyPr>
          <a:lstStyle>
            <a:lvl1pPr marL="0" marR="0" indent="0" algn="l" defTabSz="914674" rtl="0" eaLnBrk="1" fontAlgn="auto" latinLnBrk="0" hangingPunct="1">
              <a:lnSpc>
                <a:spcPct val="85000"/>
              </a:lnSpc>
              <a:spcBef>
                <a:spcPts val="0"/>
              </a:spcBef>
              <a:spcAft>
                <a:spcPts val="0"/>
              </a:spcAft>
              <a:buClrTx/>
              <a:buSzTx/>
              <a:buFontTx/>
              <a:buNone/>
              <a:tabLst/>
              <a:defRPr sz="4000" b="0" i="0" cap="none" baseline="0">
                <a:solidFill>
                  <a:schemeClr val="bg1"/>
                </a:solidFill>
                <a:latin typeface="+mj-lt"/>
                <a:cs typeface="Times New Roman" panose="02020603050405020304" pitchFamily="18" charset="0"/>
              </a:defRPr>
            </a:lvl1pPr>
          </a:lstStyle>
          <a:p>
            <a:r>
              <a:rPr lang="en-US"/>
              <a:t>Presentation title</a:t>
            </a:r>
          </a:p>
        </p:txBody>
      </p:sp>
      <p:sp>
        <p:nvSpPr>
          <p:cNvPr id="3" name="Subtitle 2"/>
          <p:cNvSpPr>
            <a:spLocks noGrp="1"/>
          </p:cNvSpPr>
          <p:nvPr>
            <p:ph type="subTitle" idx="1" hasCustomPrompt="1"/>
          </p:nvPr>
        </p:nvSpPr>
        <p:spPr>
          <a:xfrm>
            <a:off x="4409015" y="3554006"/>
            <a:ext cx="6471489" cy="369332"/>
          </a:xfrm>
          <a:prstGeom prst="rect">
            <a:avLst/>
          </a:prstGeom>
        </p:spPr>
        <p:txBody>
          <a:bodyPr lIns="0" tIns="0" rIns="0" bIns="0" anchor="t">
            <a:noAutofit/>
          </a:bodyPr>
          <a:lstStyle>
            <a:lvl1pPr marL="0" marR="0" indent="0" algn="l" defTabSz="914674" rtl="0" eaLnBrk="1" fontAlgn="auto" latinLnBrk="0" hangingPunct="1">
              <a:lnSpc>
                <a:spcPct val="100000"/>
              </a:lnSpc>
              <a:spcBef>
                <a:spcPts val="0"/>
              </a:spcBef>
              <a:spcAft>
                <a:spcPts val="600"/>
              </a:spcAft>
              <a:buClr>
                <a:schemeClr val="accent6"/>
              </a:buClr>
              <a:buSzTx/>
              <a:buFontTx/>
              <a:buNone/>
              <a:tabLst/>
              <a:defRPr sz="2400" b="0" baseline="0">
                <a:solidFill>
                  <a:schemeClr val="bg1">
                    <a:lumMod val="75000"/>
                  </a:schemeClr>
                </a:solidFill>
                <a:latin typeface="+mn-lt"/>
                <a:cs typeface="Calibri" panose="020F050202020403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3" indent="0" algn="ctr">
              <a:buNone/>
              <a:defRPr>
                <a:solidFill>
                  <a:schemeClr val="tx1">
                    <a:tint val="75000"/>
                  </a:schemeClr>
                </a:solidFill>
              </a:defRPr>
            </a:lvl4pPr>
            <a:lvl5pPr marL="2438338"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Presentation subtitle</a:t>
            </a:r>
          </a:p>
        </p:txBody>
      </p:sp>
      <p:sp>
        <p:nvSpPr>
          <p:cNvPr id="7" name="Text Placeholder 3"/>
          <p:cNvSpPr>
            <a:spLocks noGrp="1"/>
          </p:cNvSpPr>
          <p:nvPr>
            <p:ph type="body" sz="quarter" idx="14" hasCustomPrompt="1"/>
          </p:nvPr>
        </p:nvSpPr>
        <p:spPr>
          <a:xfrm>
            <a:off x="4409015" y="4832732"/>
            <a:ext cx="6481079" cy="730004"/>
          </a:xfrm>
          <a:prstGeom prst="rect">
            <a:avLst/>
          </a:prstGeom>
        </p:spPr>
        <p:txBody>
          <a:bodyPr lIns="0" tIns="0" rIns="0" bIns="0" anchor="b">
            <a:noAutofit/>
          </a:bodyPr>
          <a:lstStyle>
            <a:lvl1pPr marL="2117" indent="0">
              <a:lnSpc>
                <a:spcPct val="100000"/>
              </a:lnSpc>
              <a:spcBef>
                <a:spcPts val="0"/>
              </a:spcBef>
              <a:spcAft>
                <a:spcPts val="400"/>
              </a:spcAft>
              <a:buNone/>
              <a:defRPr sz="1200">
                <a:solidFill>
                  <a:schemeClr val="bg1"/>
                </a:solidFill>
                <a:latin typeface="+mn-lt"/>
                <a:cs typeface="Calibri" panose="020F0502020204030204" pitchFamily="34" charset="0"/>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ct val="100000"/>
              </a:lnSpc>
              <a:spcBef>
                <a:spcPts val="0"/>
              </a:spcBef>
              <a:spcAft>
                <a:spcPts val="400"/>
              </a:spcAft>
              <a:buNone/>
              <a:defRPr sz="1200">
                <a:solidFill>
                  <a:schemeClr val="bg1"/>
                </a:solidFill>
                <a:latin typeface="+mn-lt"/>
                <a:cs typeface="Calibri" panose="020F0502020204030204" pitchFamily="34" charset="0"/>
              </a:defRPr>
            </a:lvl3pPr>
            <a:lvl4pPr marL="2117" indent="0">
              <a:lnSpc>
                <a:spcPts val="2267"/>
              </a:lnSpc>
              <a:spcBef>
                <a:spcPts val="0"/>
              </a:spcBef>
              <a:buNone/>
              <a:defRPr sz="1600">
                <a:solidFill>
                  <a:schemeClr val="bg1"/>
                </a:solidFill>
              </a:defRPr>
            </a:lvl4pPr>
            <a:lvl5pPr marL="2117" indent="0">
              <a:lnSpc>
                <a:spcPct val="100000"/>
              </a:lnSpc>
              <a:spcBef>
                <a:spcPts val="0"/>
              </a:spcBef>
              <a:spcAft>
                <a:spcPts val="400"/>
              </a:spcAft>
              <a:buNone/>
              <a:defRPr sz="1200">
                <a:solidFill>
                  <a:schemeClr val="bg1"/>
                </a:solidFill>
                <a:latin typeface="+mn-lt"/>
                <a:cs typeface="Calibri" panose="020F0502020204030204" pitchFamily="34" charset="0"/>
              </a:defRPr>
            </a:lvl5pPr>
          </a:lstStyle>
          <a:p>
            <a:pPr lvl="0"/>
            <a:r>
              <a:rPr lang="en-US"/>
              <a:t>Presenter Name 1</a:t>
            </a:r>
          </a:p>
          <a:p>
            <a:pPr lvl="2"/>
            <a:r>
              <a:rPr lang="en-US"/>
              <a:t>Presenter Name 2</a:t>
            </a:r>
          </a:p>
          <a:p>
            <a:pPr lvl="4"/>
            <a:r>
              <a:rPr lang="en-US"/>
              <a:t>Presenter Name 3</a:t>
            </a:r>
          </a:p>
        </p:txBody>
      </p:sp>
      <p:sp>
        <p:nvSpPr>
          <p:cNvPr id="9" name="Date Placeholder 4"/>
          <p:cNvSpPr>
            <a:spLocks noGrp="1"/>
          </p:cNvSpPr>
          <p:nvPr>
            <p:ph type="dt" sz="half" idx="2"/>
          </p:nvPr>
        </p:nvSpPr>
        <p:spPr>
          <a:xfrm>
            <a:off x="4409015" y="5894134"/>
            <a:ext cx="6471489" cy="184666"/>
          </a:xfrm>
          <a:prstGeom prst="rect">
            <a:avLst/>
          </a:prstGeom>
        </p:spPr>
        <p:txBody>
          <a:bodyPr vert="horz" lIns="0" tIns="0" rIns="0" bIns="0" rtlCol="0" anchor="b">
            <a:noAutofit/>
          </a:bodyPr>
          <a:lstStyle>
            <a:lvl1pPr algn="l">
              <a:lnSpc>
                <a:spcPct val="100000"/>
              </a:lnSpc>
              <a:spcBef>
                <a:spcPts val="0"/>
              </a:spcBef>
              <a:defRPr sz="1200">
                <a:solidFill>
                  <a:schemeClr val="bg1">
                    <a:lumMod val="75000"/>
                  </a:schemeClr>
                </a:solidFill>
                <a:latin typeface="+mn-lt"/>
                <a:cs typeface="Calibri" panose="020F0502020204030204" pitchFamily="34" charset="0"/>
              </a:defRPr>
            </a:lvl1pPr>
          </a:lstStyle>
          <a:p>
            <a:fld id="{079891BC-7489-499D-AEDA-1247F8B40D85}" type="datetime1">
              <a:rPr lang="en-US" smtClean="0"/>
              <a:t>9/30/2024</a:t>
            </a:fld>
            <a:endParaRPr lang="en-US"/>
          </a:p>
        </p:txBody>
      </p:sp>
      <p:pic>
        <p:nvPicPr>
          <p:cNvPr id="12" name="Graphic 11">
            <a:extLst>
              <a:ext uri="{FF2B5EF4-FFF2-40B4-BE49-F238E27FC236}">
                <a16:creationId xmlns:a16="http://schemas.microsoft.com/office/drawing/2014/main" id="{E754AC18-9DE6-D125-2E6A-AB588FCA9EF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0788" y="2237618"/>
            <a:ext cx="4107446" cy="2053722"/>
          </a:xfrm>
          <a:prstGeom prst="rect">
            <a:avLst/>
          </a:prstGeom>
        </p:spPr>
      </p:pic>
      <p:cxnSp>
        <p:nvCxnSpPr>
          <p:cNvPr id="5" name="Straight Connector 5">
            <a:extLst>
              <a:ext uri="{FF2B5EF4-FFF2-40B4-BE49-F238E27FC236}">
                <a16:creationId xmlns:a16="http://schemas.microsoft.com/office/drawing/2014/main" id="{A303C88B-4779-4670-A7F1-607EA339D1D0}"/>
              </a:ext>
            </a:extLst>
          </p:cNvPr>
          <p:cNvCxnSpPr>
            <a:cxnSpLocks/>
          </p:cNvCxnSpPr>
          <p:nvPr/>
        </p:nvCxnSpPr>
        <p:spPr>
          <a:xfrm>
            <a:off x="4107452" y="517490"/>
            <a:ext cx="0" cy="582302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191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Slide - Text Only – B&amp;W horizontal">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1A1215-BD78-6F12-D8A7-B7B0C96A3FCB}"/>
              </a:ext>
            </a:extLst>
          </p:cNvPr>
          <p:cNvSpPr/>
          <p:nvPr/>
        </p:nvSpPr>
        <p:spPr>
          <a:xfrm>
            <a:off x="0" y="0"/>
            <a:ext cx="12192000" cy="2386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spcAft>
                <a:spcPts val="600"/>
              </a:spcAft>
            </a:pPr>
            <a:endParaRPr lang="en-US" sz="1200">
              <a:solidFill>
                <a:schemeClr val="tx1"/>
              </a:solidFill>
            </a:endParaRPr>
          </a:p>
        </p:txBody>
      </p:sp>
      <p:sp>
        <p:nvSpPr>
          <p:cNvPr id="2" name="Title 1"/>
          <p:cNvSpPr>
            <a:spLocks noGrp="1"/>
          </p:cNvSpPr>
          <p:nvPr>
            <p:ph type="ctrTitle" hasCustomPrompt="1"/>
          </p:nvPr>
        </p:nvSpPr>
        <p:spPr>
          <a:xfrm>
            <a:off x="533400" y="1301382"/>
            <a:ext cx="8378319" cy="646331"/>
          </a:xfrm>
          <a:prstGeom prst="rect">
            <a:avLst/>
          </a:prstGeom>
        </p:spPr>
        <p:txBody>
          <a:bodyPr wrap="square" lIns="0" tIns="0" rIns="0" bIns="0" anchor="ctr" anchorCtr="0">
            <a:noAutofit/>
          </a:bodyPr>
          <a:lstStyle>
            <a:lvl1pPr marL="0" marR="0" indent="0" algn="l" defTabSz="914674" rtl="0" eaLnBrk="1" fontAlgn="auto" latinLnBrk="0" hangingPunct="1">
              <a:lnSpc>
                <a:spcPct val="100000"/>
              </a:lnSpc>
              <a:spcBef>
                <a:spcPts val="0"/>
              </a:spcBef>
              <a:spcAft>
                <a:spcPts val="0"/>
              </a:spcAft>
              <a:buClrTx/>
              <a:buSzTx/>
              <a:buFontTx/>
              <a:buNone/>
              <a:tabLst/>
              <a:defRPr sz="4200" b="0" i="0" cap="none" baseline="0">
                <a:solidFill>
                  <a:schemeClr val="accent6"/>
                </a:solidFill>
                <a:latin typeface="+mj-lt"/>
                <a:cs typeface="Times New Roman" panose="02020603050405020304" pitchFamily="18" charset="0"/>
              </a:defRPr>
            </a:lvl1pPr>
          </a:lstStyle>
          <a:p>
            <a:r>
              <a:rPr lang="en-US"/>
              <a:t>Presentation title</a:t>
            </a:r>
          </a:p>
        </p:txBody>
      </p:sp>
      <p:sp>
        <p:nvSpPr>
          <p:cNvPr id="3" name="Subtitle 2"/>
          <p:cNvSpPr>
            <a:spLocks noGrp="1"/>
          </p:cNvSpPr>
          <p:nvPr>
            <p:ph type="subTitle" idx="1" hasCustomPrompt="1"/>
          </p:nvPr>
        </p:nvSpPr>
        <p:spPr>
          <a:xfrm>
            <a:off x="572589" y="2717340"/>
            <a:ext cx="8378319" cy="369332"/>
          </a:xfrm>
          <a:prstGeom prst="rect">
            <a:avLst/>
          </a:prstGeom>
        </p:spPr>
        <p:txBody>
          <a:bodyPr wrap="square" lIns="0" tIns="0" rIns="0" bIns="0" anchor="t">
            <a:noAutofit/>
          </a:bodyPr>
          <a:lstStyle>
            <a:lvl1pPr marL="0" marR="0" indent="0" algn="l" defTabSz="914674" rtl="0" eaLnBrk="1" fontAlgn="auto" latinLnBrk="0" hangingPunct="1">
              <a:lnSpc>
                <a:spcPct val="100000"/>
              </a:lnSpc>
              <a:spcBef>
                <a:spcPts val="0"/>
              </a:spcBef>
              <a:spcAft>
                <a:spcPts val="600"/>
              </a:spcAft>
              <a:buClr>
                <a:schemeClr val="accent6"/>
              </a:buClr>
              <a:buSzTx/>
              <a:buFontTx/>
              <a:buNone/>
              <a:tabLst/>
              <a:defRPr sz="2800" b="0" baseline="0">
                <a:solidFill>
                  <a:schemeClr val="bg1">
                    <a:lumMod val="75000"/>
                  </a:schemeClr>
                </a:solidFill>
                <a:latin typeface="Calibri" panose="020F0502020204030204" pitchFamily="34" charset="0"/>
                <a:cs typeface="Calibri" panose="020F050202020403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3" indent="0" algn="ctr">
              <a:buNone/>
              <a:defRPr>
                <a:solidFill>
                  <a:schemeClr val="tx1">
                    <a:tint val="75000"/>
                  </a:schemeClr>
                </a:solidFill>
              </a:defRPr>
            </a:lvl4pPr>
            <a:lvl5pPr marL="2438338"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Presentation subtitle</a:t>
            </a:r>
          </a:p>
        </p:txBody>
      </p:sp>
      <p:sp>
        <p:nvSpPr>
          <p:cNvPr id="7" name="Text Placeholder 3"/>
          <p:cNvSpPr>
            <a:spLocks noGrp="1"/>
          </p:cNvSpPr>
          <p:nvPr>
            <p:ph type="body" sz="quarter" idx="14" hasCustomPrompt="1"/>
          </p:nvPr>
        </p:nvSpPr>
        <p:spPr>
          <a:xfrm>
            <a:off x="538188" y="5329174"/>
            <a:ext cx="3235745" cy="730004"/>
          </a:xfrm>
          <a:prstGeom prst="rect">
            <a:avLst/>
          </a:prstGeom>
        </p:spPr>
        <p:txBody>
          <a:bodyPr lIns="0" tIns="0" rIns="0" bIns="0" anchor="b">
            <a:noAutofit/>
          </a:bodyPr>
          <a:lstStyle>
            <a:lvl1pPr marL="2117" indent="0">
              <a:lnSpc>
                <a:spcPct val="100000"/>
              </a:lnSpc>
              <a:spcBef>
                <a:spcPts val="0"/>
              </a:spcBef>
              <a:spcAft>
                <a:spcPts val="400"/>
              </a:spcAft>
              <a:buNone/>
              <a:defRPr sz="1400" baseline="0">
                <a:solidFill>
                  <a:schemeClr val="bg1"/>
                </a:solidFill>
                <a:latin typeface="+mn-lt"/>
                <a:cs typeface="Calibri" panose="020F0502020204030204" pitchFamily="34" charset="0"/>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ct val="100000"/>
              </a:lnSpc>
              <a:spcBef>
                <a:spcPts val="0"/>
              </a:spcBef>
              <a:spcAft>
                <a:spcPts val="400"/>
              </a:spcAft>
              <a:buNone/>
              <a:defRPr sz="1400" baseline="0">
                <a:solidFill>
                  <a:schemeClr val="bg1"/>
                </a:solidFill>
                <a:latin typeface="+mn-lt"/>
                <a:cs typeface="Calibri" panose="020F0502020204030204" pitchFamily="34" charset="0"/>
              </a:defRPr>
            </a:lvl3pPr>
            <a:lvl4pPr marL="2117" indent="0">
              <a:lnSpc>
                <a:spcPts val="2267"/>
              </a:lnSpc>
              <a:spcBef>
                <a:spcPts val="0"/>
              </a:spcBef>
              <a:buNone/>
              <a:defRPr sz="1600">
                <a:solidFill>
                  <a:schemeClr val="bg1"/>
                </a:solidFill>
              </a:defRPr>
            </a:lvl4pPr>
            <a:lvl5pPr marL="2117" indent="0">
              <a:lnSpc>
                <a:spcPct val="100000"/>
              </a:lnSpc>
              <a:spcBef>
                <a:spcPts val="0"/>
              </a:spcBef>
              <a:spcAft>
                <a:spcPts val="400"/>
              </a:spcAft>
              <a:buNone/>
              <a:defRPr sz="1400" baseline="0">
                <a:solidFill>
                  <a:schemeClr val="bg1"/>
                </a:solidFill>
                <a:latin typeface="+mn-lt"/>
                <a:cs typeface="Calibri" panose="020F0502020204030204" pitchFamily="34" charset="0"/>
              </a:defRPr>
            </a:lvl5pPr>
          </a:lstStyle>
          <a:p>
            <a:pPr lvl="0"/>
            <a:r>
              <a:rPr lang="en-US"/>
              <a:t>Presenter Name 1</a:t>
            </a:r>
          </a:p>
          <a:p>
            <a:pPr lvl="2"/>
            <a:r>
              <a:rPr lang="en-US"/>
              <a:t>Presenter Name 2</a:t>
            </a:r>
          </a:p>
          <a:p>
            <a:pPr lvl="4"/>
            <a:r>
              <a:rPr lang="en-US"/>
              <a:t>Presenter Name 3</a:t>
            </a:r>
          </a:p>
        </p:txBody>
      </p:sp>
      <p:sp>
        <p:nvSpPr>
          <p:cNvPr id="9" name="Date Placeholder 4"/>
          <p:cNvSpPr>
            <a:spLocks noGrp="1"/>
          </p:cNvSpPr>
          <p:nvPr>
            <p:ph type="dt" sz="half" idx="2"/>
          </p:nvPr>
        </p:nvSpPr>
        <p:spPr>
          <a:xfrm>
            <a:off x="538188" y="6362440"/>
            <a:ext cx="3230957" cy="184666"/>
          </a:xfrm>
          <a:prstGeom prst="rect">
            <a:avLst/>
          </a:prstGeom>
        </p:spPr>
        <p:txBody>
          <a:bodyPr vert="horz" wrap="square" lIns="0" tIns="0" rIns="0" bIns="0" rtlCol="0" anchor="b">
            <a:noAutofit/>
          </a:bodyPr>
          <a:lstStyle>
            <a:lvl1pPr algn="l">
              <a:lnSpc>
                <a:spcPct val="100000"/>
              </a:lnSpc>
              <a:spcBef>
                <a:spcPts val="0"/>
              </a:spcBef>
              <a:defRPr sz="1200" baseline="0">
                <a:solidFill>
                  <a:schemeClr val="bg1">
                    <a:lumMod val="75000"/>
                  </a:schemeClr>
                </a:solidFill>
                <a:latin typeface="+mn-lt"/>
                <a:cs typeface="Calibri" panose="020F0502020204030204" pitchFamily="34" charset="0"/>
              </a:defRPr>
            </a:lvl1pPr>
          </a:lstStyle>
          <a:p>
            <a:fld id="{6875FB2F-3210-46DF-AD63-F06A269A8046}" type="datetime1">
              <a:rPr lang="en-US" smtClean="0"/>
              <a:t>9/30/2024</a:t>
            </a:fld>
            <a:endParaRPr lang="en-US"/>
          </a:p>
        </p:txBody>
      </p:sp>
      <p:cxnSp>
        <p:nvCxnSpPr>
          <p:cNvPr id="5" name="Straight Connector 5">
            <a:extLst>
              <a:ext uri="{FF2B5EF4-FFF2-40B4-BE49-F238E27FC236}">
                <a16:creationId xmlns:a16="http://schemas.microsoft.com/office/drawing/2014/main" id="{A303C88B-4779-4670-A7F1-607EA339D1D0}"/>
              </a:ext>
            </a:extLst>
          </p:cNvPr>
          <p:cNvCxnSpPr>
            <a:cxnSpLocks/>
          </p:cNvCxnSpPr>
          <p:nvPr/>
        </p:nvCxnSpPr>
        <p:spPr>
          <a:xfrm flipH="1">
            <a:off x="0" y="779200"/>
            <a:ext cx="12192000"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4" name="Picture 6">
            <a:extLst>
              <a:ext uri="{FF2B5EF4-FFF2-40B4-BE49-F238E27FC236}">
                <a16:creationId xmlns:a16="http://schemas.microsoft.com/office/drawing/2014/main" id="{4FEADFD3-B9E3-0C46-1678-4936E046C38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2589" y="382682"/>
            <a:ext cx="1326225" cy="265702"/>
          </a:xfrm>
          <a:prstGeom prst="rect">
            <a:avLst/>
          </a:prstGeom>
        </p:spPr>
      </p:pic>
    </p:spTree>
    <p:extLst>
      <p:ext uri="{BB962C8B-B14F-4D97-AF65-F5344CB8AC3E}">
        <p14:creationId xmlns:p14="http://schemas.microsoft.com/office/powerpoint/2010/main" val="199357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1_Section Divider">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D22EC62-CC8B-4DB9-864A-3CBA965AABBC}"/>
              </a:ext>
            </a:extLst>
          </p:cNvPr>
          <p:cNvSpPr>
            <a:spLocks noGrp="1"/>
          </p:cNvSpPr>
          <p:nvPr>
            <p:ph type="title" hasCustomPrompt="1"/>
          </p:nvPr>
        </p:nvSpPr>
        <p:spPr>
          <a:xfrm>
            <a:off x="2417905" y="2875002"/>
            <a:ext cx="7353017" cy="553998"/>
          </a:xfrm>
        </p:spPr>
        <p:txBody>
          <a:bodyPr wrap="square" anchor="ctr">
            <a:noAutofit/>
          </a:bodyPr>
          <a:lstStyle>
            <a:lvl1pPr algn="ctr">
              <a:lnSpc>
                <a:spcPct val="100000"/>
              </a:lnSpc>
              <a:spcAft>
                <a:spcPts val="0"/>
              </a:spcAft>
              <a:defRPr sz="3601" b="0" cap="none" baseline="0">
                <a:solidFill>
                  <a:schemeClr val="tx1"/>
                </a:solidFill>
              </a:defRPr>
            </a:lvl1pPr>
          </a:lstStyle>
          <a:p>
            <a:r>
              <a:rPr lang="en-US"/>
              <a:t>Section Divider: Section Name</a:t>
            </a:r>
          </a:p>
        </p:txBody>
      </p:sp>
      <p:sp>
        <p:nvSpPr>
          <p:cNvPr id="2" name="TextBox 1">
            <a:extLst>
              <a:ext uri="{FF2B5EF4-FFF2-40B4-BE49-F238E27FC236}">
                <a16:creationId xmlns:a16="http://schemas.microsoft.com/office/drawing/2014/main" id="{9DF416AC-BEC8-D876-0219-7552EE2D11B3}"/>
              </a:ext>
            </a:extLst>
          </p:cNvPr>
          <p:cNvSpPr txBox="1"/>
          <p:nvPr/>
        </p:nvSpPr>
        <p:spPr>
          <a:xfrm>
            <a:off x="1502229" y="1397726"/>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3507221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Section Divider">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D22EC62-CC8B-4DB9-864A-3CBA965AABBC}"/>
              </a:ext>
            </a:extLst>
          </p:cNvPr>
          <p:cNvSpPr>
            <a:spLocks noGrp="1"/>
          </p:cNvSpPr>
          <p:nvPr>
            <p:ph type="title" hasCustomPrompt="1"/>
          </p:nvPr>
        </p:nvSpPr>
        <p:spPr>
          <a:xfrm>
            <a:off x="2417905" y="2875002"/>
            <a:ext cx="7353017" cy="553998"/>
          </a:xfrm>
        </p:spPr>
        <p:txBody>
          <a:bodyPr wrap="square" anchor="ctr">
            <a:noAutofit/>
          </a:bodyPr>
          <a:lstStyle>
            <a:lvl1pPr algn="ctr">
              <a:lnSpc>
                <a:spcPct val="100000"/>
              </a:lnSpc>
              <a:spcAft>
                <a:spcPts val="0"/>
              </a:spcAft>
              <a:defRPr sz="3601" b="0" cap="none" baseline="0">
                <a:solidFill>
                  <a:schemeClr val="bg1"/>
                </a:solidFill>
              </a:defRPr>
            </a:lvl1pPr>
          </a:lstStyle>
          <a:p>
            <a:r>
              <a:rPr lang="en-US"/>
              <a:t>Section Divider: Section Name</a:t>
            </a:r>
          </a:p>
        </p:txBody>
      </p:sp>
      <p:sp>
        <p:nvSpPr>
          <p:cNvPr id="2" name="TextBox 1">
            <a:extLst>
              <a:ext uri="{FF2B5EF4-FFF2-40B4-BE49-F238E27FC236}">
                <a16:creationId xmlns:a16="http://schemas.microsoft.com/office/drawing/2014/main" id="{9DF416AC-BEC8-D876-0219-7552EE2D11B3}"/>
              </a:ext>
            </a:extLst>
          </p:cNvPr>
          <p:cNvSpPr txBox="1"/>
          <p:nvPr/>
        </p:nvSpPr>
        <p:spPr>
          <a:xfrm>
            <a:off x="1502229" y="1397726"/>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197705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Quote slide - black">
    <p:bg>
      <p:bgPr>
        <a:solidFill>
          <a:schemeClr val="accent6"/>
        </a:soli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EF87F181-0263-70AD-58C3-17CEF2E9CEDE}"/>
              </a:ext>
            </a:extLst>
          </p:cNvPr>
          <p:cNvSpPr>
            <a:spLocks noGrp="1"/>
          </p:cNvSpPr>
          <p:nvPr>
            <p:ph type="body" sz="quarter" idx="15" hasCustomPrompt="1"/>
          </p:nvPr>
        </p:nvSpPr>
        <p:spPr>
          <a:xfrm>
            <a:off x="533400" y="628650"/>
            <a:ext cx="8352183" cy="4129088"/>
          </a:xfrm>
          <a:noFill/>
        </p:spPr>
        <p:txBody>
          <a:bodyPr bIns="0" anchor="ctr" anchorCtr="0">
            <a:noAutofit/>
          </a:bodyPr>
          <a:lstStyle>
            <a:lvl1pPr marL="0" marR="0" indent="0" algn="l" defTabSz="914126" rtl="0" eaLnBrk="1" fontAlgn="auto" latinLnBrk="0" hangingPunct="1">
              <a:lnSpc>
                <a:spcPts val="7198"/>
              </a:lnSpc>
              <a:spcBef>
                <a:spcPts val="0"/>
              </a:spcBef>
              <a:spcAft>
                <a:spcPts val="1200"/>
              </a:spcAft>
              <a:buClr>
                <a:srgbClr val="000000"/>
              </a:buClr>
              <a:buSzTx/>
              <a:buFontTx/>
              <a:buNone/>
              <a:tabLst/>
              <a:defRPr sz="7200" b="0" i="0" u="none" strike="noStrike" baseline="0">
                <a:solidFill>
                  <a:schemeClr val="bg1"/>
                </a:solidFill>
                <a:latin typeface="+mj-lt"/>
              </a:defRPr>
            </a:lvl1pPr>
            <a:lvl2pPr>
              <a:defRPr sz="7000">
                <a:solidFill>
                  <a:schemeClr val="bg1"/>
                </a:solidFill>
                <a:latin typeface="+mj-lt"/>
              </a:defRPr>
            </a:lvl2pPr>
            <a:lvl3pPr>
              <a:defRPr sz="7000">
                <a:solidFill>
                  <a:schemeClr val="bg1"/>
                </a:solidFill>
                <a:latin typeface="+mj-lt"/>
              </a:defRPr>
            </a:lvl3pPr>
            <a:lvl4pPr>
              <a:defRPr sz="7000">
                <a:solidFill>
                  <a:schemeClr val="bg1"/>
                </a:solidFill>
                <a:latin typeface="+mj-lt"/>
              </a:defRPr>
            </a:lvl4pPr>
            <a:lvl5pPr>
              <a:defRPr sz="7000">
                <a:solidFill>
                  <a:schemeClr val="bg1"/>
                </a:solidFill>
                <a:latin typeface="+mj-lt"/>
              </a:defRPr>
            </a:lvl5pPr>
          </a:lstStyle>
          <a:p>
            <a:pPr marL="0" marR="0" lvl="0" indent="0" algn="l" defTabSz="914126" rtl="0" eaLnBrk="1" fontAlgn="auto" latinLnBrk="0" hangingPunct="1">
              <a:lnSpc>
                <a:spcPts val="7198"/>
              </a:lnSpc>
              <a:spcBef>
                <a:spcPts val="0"/>
              </a:spcBef>
              <a:spcAft>
                <a:spcPts val="1200"/>
              </a:spcAft>
              <a:buClr>
                <a:srgbClr val="000000"/>
              </a:buClr>
              <a:buSzTx/>
              <a:buFontTx/>
              <a:buNone/>
              <a:tabLst/>
              <a:defRPr/>
            </a:pPr>
            <a:r>
              <a:rPr kumimoji="0" lang="en-US" sz="7200" b="0" i="0" u="none" strike="noStrike" kern="1200" cap="none" spc="0" normalizeH="0" baseline="0" noProof="0">
                <a:ln>
                  <a:noFill/>
                </a:ln>
                <a:solidFill>
                  <a:srgbClr val="FFFFFF"/>
                </a:solidFill>
                <a:effectLst/>
                <a:uLnTx/>
                <a:uFillTx/>
                <a:latin typeface="Cambria" panose="02040503050406030204" pitchFamily="18" charset="0"/>
                <a:ea typeface="Noto Sans" panose="020B0502040504020204" pitchFamily="34" charset="0"/>
                <a:cs typeface="Calibri" panose="020F0502020204030204" pitchFamily="34" charset="0"/>
              </a:rPr>
              <a:t>Quote or fact statement.</a:t>
            </a:r>
          </a:p>
          <a:p>
            <a:pPr marL="0" marR="0" lvl="0" indent="0" algn="l" defTabSz="914126" rtl="0" eaLnBrk="1" fontAlgn="auto" latinLnBrk="0" hangingPunct="1">
              <a:lnSpc>
                <a:spcPts val="7198"/>
              </a:lnSpc>
              <a:spcBef>
                <a:spcPts val="0"/>
              </a:spcBef>
              <a:spcAft>
                <a:spcPts val="1200"/>
              </a:spcAft>
              <a:buClr>
                <a:srgbClr val="000000"/>
              </a:buClr>
              <a:buSzTx/>
              <a:buFontTx/>
              <a:buNone/>
              <a:tabLst/>
              <a:defRPr/>
            </a:pPr>
            <a:r>
              <a:rPr kumimoji="0" lang="en-US" sz="7200" b="0" i="0" u="none" strike="noStrike" kern="1200" cap="none" spc="0" normalizeH="0" baseline="0" noProof="0">
                <a:ln>
                  <a:noFill/>
                </a:ln>
                <a:solidFill>
                  <a:srgbClr val="FFFFFF"/>
                </a:solidFill>
                <a:effectLst/>
                <a:uLnTx/>
                <a:uFillTx/>
                <a:latin typeface="Cambria" panose="02040503050406030204" pitchFamily="18" charset="0"/>
                <a:ea typeface="Noto Sans" panose="020B0502040504020204" pitchFamily="34" charset="0"/>
                <a:cs typeface="Calibri" panose="020F0502020204030204" pitchFamily="34" charset="0"/>
              </a:rPr>
              <a:t>Can also be used as a divider slide.</a:t>
            </a:r>
            <a:endParaRPr lang="en-US" sz="1800">
              <a:solidFill>
                <a:srgbClr val="666666"/>
              </a:solidFill>
              <a:latin typeface="Cambria" panose="02040503050406030204" pitchFamily="18" charset="0"/>
              <a:ea typeface="Noto Sans" panose="020B0502040504020204" pitchFamily="34" charset="0"/>
              <a:cs typeface="Calibri" panose="020F0502020204030204" pitchFamily="34" charset="0"/>
            </a:endParaRPr>
          </a:p>
        </p:txBody>
      </p:sp>
      <p:sp>
        <p:nvSpPr>
          <p:cNvPr id="16" name="Text Placeholder 14">
            <a:extLst>
              <a:ext uri="{FF2B5EF4-FFF2-40B4-BE49-F238E27FC236}">
                <a16:creationId xmlns:a16="http://schemas.microsoft.com/office/drawing/2014/main" id="{6A18C142-8408-344E-A495-3AA12E1EFA49}"/>
              </a:ext>
            </a:extLst>
          </p:cNvPr>
          <p:cNvSpPr>
            <a:spLocks noGrp="1"/>
          </p:cNvSpPr>
          <p:nvPr>
            <p:ph type="body" sz="quarter" idx="16" hasCustomPrompt="1"/>
          </p:nvPr>
        </p:nvSpPr>
        <p:spPr>
          <a:xfrm>
            <a:off x="533400" y="5129211"/>
            <a:ext cx="8352183" cy="711023"/>
          </a:xfrm>
        </p:spPr>
        <p:txBody>
          <a:bodyPr tIns="0" bIns="0" anchor="t" anchorCtr="0">
            <a:noAutofit/>
          </a:bodyPr>
          <a:lstStyle>
            <a:lvl1pPr>
              <a:lnSpc>
                <a:spcPct val="100000"/>
              </a:lnSpc>
              <a:defRPr lang="en-US" sz="1800" b="0" i="0" kern="1200" baseline="0" dirty="0" smtClean="0">
                <a:solidFill>
                  <a:schemeClr val="bg1"/>
                </a:solidFill>
                <a:latin typeface="Calibri" panose="020F0502020204030204" pitchFamily="34" charset="0"/>
                <a:ea typeface="+mn-ea"/>
                <a:cs typeface="Calibri" panose="020F0502020204030204" pitchFamily="34" charset="0"/>
              </a:defRPr>
            </a:lvl1pPr>
            <a:lvl2pPr>
              <a:defRPr sz="7000">
                <a:solidFill>
                  <a:schemeClr val="bg1"/>
                </a:solidFill>
                <a:latin typeface="+mj-lt"/>
              </a:defRPr>
            </a:lvl2pPr>
            <a:lvl3pPr>
              <a:defRPr sz="7000">
                <a:solidFill>
                  <a:schemeClr val="bg1"/>
                </a:solidFill>
                <a:latin typeface="+mj-lt"/>
              </a:defRPr>
            </a:lvl3pPr>
            <a:lvl4pPr>
              <a:defRPr sz="7000">
                <a:solidFill>
                  <a:schemeClr val="bg1"/>
                </a:solidFill>
                <a:latin typeface="+mj-lt"/>
              </a:defRPr>
            </a:lvl4pPr>
            <a:lvl5pPr>
              <a:defRPr sz="7000">
                <a:solidFill>
                  <a:schemeClr val="bg1"/>
                </a:solidFill>
                <a:latin typeface="+mj-lt"/>
              </a:defRPr>
            </a:lvl5pPr>
          </a:lstStyle>
          <a:p>
            <a:pPr marL="0" lvl="0" indent="0" algn="l" defTabSz="914674" rtl="0" eaLnBrk="1" latinLnBrk="0" hangingPunct="1">
              <a:lnSpc>
                <a:spcPct val="90000"/>
              </a:lnSpc>
              <a:spcBef>
                <a:spcPts val="0"/>
              </a:spcBef>
              <a:spcAft>
                <a:spcPts val="0"/>
              </a:spcAft>
              <a:buClr>
                <a:schemeClr val="accent6"/>
              </a:buClr>
              <a:buFontTx/>
              <a:buNone/>
            </a:pPr>
            <a:r>
              <a:rPr lang="en-US"/>
              <a:t>—Attribution or source</a:t>
            </a:r>
          </a:p>
        </p:txBody>
      </p:sp>
      <p:sp>
        <p:nvSpPr>
          <p:cNvPr id="2" name="TextBox 1">
            <a:extLst>
              <a:ext uri="{FF2B5EF4-FFF2-40B4-BE49-F238E27FC236}">
                <a16:creationId xmlns:a16="http://schemas.microsoft.com/office/drawing/2014/main" id="{4A6EF593-6503-5ECD-C4A1-21F18F927E0D}"/>
              </a:ext>
            </a:extLst>
          </p:cNvPr>
          <p:cNvSpPr txBox="1"/>
          <p:nvPr/>
        </p:nvSpPr>
        <p:spPr>
          <a:xfrm>
            <a:off x="3214688" y="3743325"/>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3" name="TextBox 2">
            <a:extLst>
              <a:ext uri="{FF2B5EF4-FFF2-40B4-BE49-F238E27FC236}">
                <a16:creationId xmlns:a16="http://schemas.microsoft.com/office/drawing/2014/main" id="{EA2EB7ED-DC69-E17B-9E33-5D586963DB40}"/>
              </a:ext>
            </a:extLst>
          </p:cNvPr>
          <p:cNvSpPr txBox="1"/>
          <p:nvPr/>
        </p:nvSpPr>
        <p:spPr>
          <a:xfrm>
            <a:off x="2097157" y="-327991"/>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411524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Standard Slide -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2C699-CE20-7301-83C5-75C1BD96486F}"/>
              </a:ext>
            </a:extLst>
          </p:cNvPr>
          <p:cNvSpPr>
            <a:spLocks noGrp="1"/>
          </p:cNvSpPr>
          <p:nvPr>
            <p:ph type="title" hasCustomPrompt="1"/>
          </p:nvPr>
        </p:nvSpPr>
        <p:spPr/>
        <p:txBody>
          <a:bodyPr/>
          <a:lstStyle>
            <a:lvl1pPr>
              <a:lnSpc>
                <a:spcPct val="100000"/>
              </a:lnSpc>
              <a:defRPr/>
            </a:lvl1pPr>
          </a:lstStyle>
          <a:p>
            <a:r>
              <a:rPr lang="en-US"/>
              <a:t>Standard slide — white background</a:t>
            </a:r>
          </a:p>
        </p:txBody>
      </p:sp>
      <p:sp>
        <p:nvSpPr>
          <p:cNvPr id="21" name="Text Placeholder 2">
            <a:extLst>
              <a:ext uri="{FF2B5EF4-FFF2-40B4-BE49-F238E27FC236}">
                <a16:creationId xmlns:a16="http://schemas.microsoft.com/office/drawing/2014/main" id="{163DE8A5-5065-5348-8E74-D19DA245609C}"/>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lgn="l">
              <a:lnSpc>
                <a:spcPct val="100000"/>
              </a:lnSpc>
              <a:spcBef>
                <a:spcPts val="0"/>
              </a:spcBef>
              <a:buFont typeface="Arial" panose="020B0604020202020204" pitchFamily="34" charset="0"/>
              <a:buNone/>
              <a:defRPr lang="en-US" sz="1600" b="0" i="1" baseline="0" dirty="0">
                <a:solidFill>
                  <a:schemeClr val="accent6"/>
                </a:solidFill>
              </a:defRPr>
            </a:lvl1pPr>
            <a:lvl2pPr marL="171501" indent="-171501">
              <a:spcBef>
                <a:spcPts val="336"/>
              </a:spcBef>
              <a:spcAft>
                <a:spcPts val="0"/>
              </a:spcAft>
              <a:buClr>
                <a:schemeClr val="accent3">
                  <a:lumMod val="75000"/>
                </a:schemeClr>
              </a:buClr>
              <a:buFont typeface="Wingdings" panose="05000000000000000000" pitchFamily="2" charset="2"/>
              <a:buChar char="§"/>
              <a:defRPr sz="1300"/>
            </a:lvl2pPr>
            <a:lvl3pPr marL="343003" indent="-171501">
              <a:spcBef>
                <a:spcPts val="336"/>
              </a:spcBef>
              <a:buClr>
                <a:srgbClr val="3086AB"/>
              </a:buClr>
              <a:buFont typeface="Arial" panose="020B0604020202020204" pitchFamily="34" charset="0"/>
              <a:buChar char="•"/>
              <a:tabLst/>
              <a:defRPr baseline="0"/>
            </a:lvl3pPr>
            <a:lvl4pPr marL="516093" indent="-173090">
              <a:spcBef>
                <a:spcPts val="336"/>
              </a:spcBef>
              <a:spcAft>
                <a:spcPts val="0"/>
              </a:spcAft>
              <a:buFont typeface="Arial" panose="020B0604020202020204" pitchFamily="34" charset="0"/>
              <a:buChar char="-"/>
              <a:tabLst/>
              <a:defRPr baseline="0"/>
            </a:lvl4pPr>
            <a:lvl5pPr marL="687594" indent="-171501">
              <a:spcBef>
                <a:spcPts val="336"/>
              </a:spcBef>
              <a:defRPr baseline="0"/>
            </a:lvl5pPr>
          </a:lstStyle>
          <a:p>
            <a:pPr marL="285836" lvl="0" indent="-285836">
              <a:lnSpc>
                <a:spcPct val="100000"/>
              </a:lnSpc>
            </a:pPr>
            <a:r>
              <a:rPr lang="en-US"/>
              <a:t>Page Description / Narrative Text (Optional)</a:t>
            </a:r>
          </a:p>
        </p:txBody>
      </p:sp>
      <p:sp>
        <p:nvSpPr>
          <p:cNvPr id="3" name="Date Placeholder 4">
            <a:extLst>
              <a:ext uri="{FF2B5EF4-FFF2-40B4-BE49-F238E27FC236}">
                <a16:creationId xmlns:a16="http://schemas.microsoft.com/office/drawing/2014/main" id="{0159EF9C-36ED-A889-7626-0D4D99C9C0E0}"/>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sp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0BF9EB5-EF0D-451C-B894-8AFB10B3A91A}" type="datetime1">
              <a:rPr lang="en-US" smtClean="0"/>
              <a:t>9/30/2024</a:t>
            </a:fld>
            <a:endParaRPr lang="en-US"/>
          </a:p>
        </p:txBody>
      </p:sp>
    </p:spTree>
    <p:extLst>
      <p:ext uri="{BB962C8B-B14F-4D97-AF65-F5344CB8AC3E}">
        <p14:creationId xmlns:p14="http://schemas.microsoft.com/office/powerpoint/2010/main" val="3161955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ext Slide -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2C699-CE20-7301-83C5-75C1BD96486F}"/>
              </a:ext>
            </a:extLst>
          </p:cNvPr>
          <p:cNvSpPr>
            <a:spLocks noGrp="1"/>
          </p:cNvSpPr>
          <p:nvPr>
            <p:ph type="title" hasCustomPrompt="1"/>
          </p:nvPr>
        </p:nvSpPr>
        <p:spPr/>
        <p:txBody>
          <a:bodyPr/>
          <a:lstStyle>
            <a:lvl1pPr>
              <a:lnSpc>
                <a:spcPct val="100000"/>
              </a:lnSpc>
              <a:defRPr/>
            </a:lvl1pPr>
          </a:lstStyle>
          <a:p>
            <a:r>
              <a:rPr lang="en-US"/>
              <a:t>Basic text slide - white background</a:t>
            </a:r>
          </a:p>
        </p:txBody>
      </p:sp>
      <p:sp>
        <p:nvSpPr>
          <p:cNvPr id="21" name="Text Placeholder 2">
            <a:extLst>
              <a:ext uri="{FF2B5EF4-FFF2-40B4-BE49-F238E27FC236}">
                <a16:creationId xmlns:a16="http://schemas.microsoft.com/office/drawing/2014/main" id="{163DE8A5-5065-5348-8E74-D19DA245609C}"/>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lgn="l">
              <a:lnSpc>
                <a:spcPct val="100000"/>
              </a:lnSpc>
              <a:spcBef>
                <a:spcPts val="0"/>
              </a:spcBef>
              <a:buFont typeface="Arial" panose="020B0604020202020204" pitchFamily="34" charset="0"/>
              <a:buNone/>
              <a:defRPr lang="en-US" sz="1600" b="0" i="1" baseline="0" dirty="0">
                <a:solidFill>
                  <a:schemeClr val="accent6"/>
                </a:solidFill>
              </a:defRPr>
            </a:lvl1pPr>
            <a:lvl2pPr marL="171501" indent="-171501">
              <a:spcBef>
                <a:spcPts val="336"/>
              </a:spcBef>
              <a:spcAft>
                <a:spcPts val="0"/>
              </a:spcAft>
              <a:buClr>
                <a:schemeClr val="accent3">
                  <a:lumMod val="75000"/>
                </a:schemeClr>
              </a:buClr>
              <a:buFont typeface="Wingdings" panose="05000000000000000000" pitchFamily="2" charset="2"/>
              <a:buChar char="§"/>
              <a:defRPr sz="1300"/>
            </a:lvl2pPr>
            <a:lvl3pPr marL="343003" indent="-171501">
              <a:spcBef>
                <a:spcPts val="336"/>
              </a:spcBef>
              <a:buClr>
                <a:srgbClr val="3086AB"/>
              </a:buClr>
              <a:buFont typeface="Arial" panose="020B0604020202020204" pitchFamily="34" charset="0"/>
              <a:buChar char="•"/>
              <a:tabLst/>
              <a:defRPr baseline="0"/>
            </a:lvl3pPr>
            <a:lvl4pPr marL="516093" indent="-173090">
              <a:spcBef>
                <a:spcPts val="336"/>
              </a:spcBef>
              <a:spcAft>
                <a:spcPts val="0"/>
              </a:spcAft>
              <a:buFont typeface="Arial" panose="020B0604020202020204" pitchFamily="34" charset="0"/>
              <a:buChar char="-"/>
              <a:tabLst/>
              <a:defRPr baseline="0"/>
            </a:lvl4pPr>
            <a:lvl5pPr marL="687594" indent="-171501">
              <a:spcBef>
                <a:spcPts val="336"/>
              </a:spcBef>
              <a:defRPr baseline="0"/>
            </a:lvl5pPr>
          </a:lstStyle>
          <a:p>
            <a:pPr marL="285836" lvl="0" indent="-285836">
              <a:lnSpc>
                <a:spcPct val="100000"/>
              </a:lnSpc>
            </a:pPr>
            <a:r>
              <a:rPr lang="en-US"/>
              <a:t>Page Description / Narrative Text (Optional)</a:t>
            </a:r>
          </a:p>
        </p:txBody>
      </p:sp>
      <p:sp>
        <p:nvSpPr>
          <p:cNvPr id="7" name="Text Placeholder 3">
            <a:extLst>
              <a:ext uri="{FF2B5EF4-FFF2-40B4-BE49-F238E27FC236}">
                <a16:creationId xmlns:a16="http://schemas.microsoft.com/office/drawing/2014/main" id="{D4CDDFFB-D274-6844-8B51-1DF88BFB98EB}"/>
              </a:ext>
            </a:extLst>
          </p:cNvPr>
          <p:cNvSpPr>
            <a:spLocks noGrp="1"/>
          </p:cNvSpPr>
          <p:nvPr>
            <p:ph type="body" sz="quarter" idx="21" hasCustomPrompt="1"/>
          </p:nvPr>
        </p:nvSpPr>
        <p:spPr>
          <a:xfrm>
            <a:off x="535486" y="6234102"/>
            <a:ext cx="11119274" cy="200055"/>
          </a:xfrm>
          <a:prstGeom prst="rect">
            <a:avLst/>
          </a:prstGeom>
        </p:spPr>
        <p:txBody>
          <a:bodyPr anchor="ctr">
            <a:sp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8" name="Date Placeholder 4">
            <a:extLst>
              <a:ext uri="{FF2B5EF4-FFF2-40B4-BE49-F238E27FC236}">
                <a16:creationId xmlns:a16="http://schemas.microsoft.com/office/drawing/2014/main" id="{693A3A6B-2912-404C-B880-AB1575C2DDD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sp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99C4C39-F57F-4B2C-A033-2C5B5DD246F9}" type="datetime1">
              <a:rPr lang="en-US" smtClean="0"/>
              <a:t>9/30/2024</a:t>
            </a:fld>
            <a:endParaRPr lang="en-US"/>
          </a:p>
        </p:txBody>
      </p:sp>
      <p:sp>
        <p:nvSpPr>
          <p:cNvPr id="14" name="Slide Number Placeholder 6">
            <a:extLst>
              <a:ext uri="{FF2B5EF4-FFF2-40B4-BE49-F238E27FC236}">
                <a16:creationId xmlns:a16="http://schemas.microsoft.com/office/drawing/2014/main" id="{DF05B559-581F-D941-BDCC-78105100E19E}"/>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sp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6" name="Text Placeholder 5">
            <a:extLst>
              <a:ext uri="{FF2B5EF4-FFF2-40B4-BE49-F238E27FC236}">
                <a16:creationId xmlns:a16="http://schemas.microsoft.com/office/drawing/2014/main" id="{3627DB30-90C6-211C-BDBC-DB034F63F953}"/>
              </a:ext>
            </a:extLst>
          </p:cNvPr>
          <p:cNvSpPr>
            <a:spLocks noGrp="1"/>
          </p:cNvSpPr>
          <p:nvPr>
            <p:ph type="body" sz="quarter" idx="22" hasCustomPrompt="1"/>
          </p:nvPr>
        </p:nvSpPr>
        <p:spPr>
          <a:xfrm>
            <a:off x="542925" y="1562099"/>
            <a:ext cx="11118850" cy="4649073"/>
          </a:xfrm>
        </p:spPr>
        <p:txBody>
          <a:bodyPr>
            <a:noAutofit/>
          </a:bodyPr>
          <a:lstStyle>
            <a:lvl1pPr>
              <a:lnSpc>
                <a:spcPct val="114000"/>
              </a:lnSpc>
              <a:defRPr/>
            </a:lvl1pPr>
          </a:lstStyle>
          <a:p>
            <a:pPr lvl="0"/>
            <a:r>
              <a:rPr lang="en-US"/>
              <a:t>Click to add text</a:t>
            </a:r>
          </a:p>
        </p:txBody>
      </p:sp>
    </p:spTree>
    <p:extLst>
      <p:ext uri="{BB962C8B-B14F-4D97-AF65-F5344CB8AC3E}">
        <p14:creationId xmlns:p14="http://schemas.microsoft.com/office/powerpoint/2010/main" val="150889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Slide - Cream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D95C-DA9F-E8D8-85EA-0408F4E1E70C}"/>
              </a:ext>
            </a:extLst>
          </p:cNvPr>
          <p:cNvSpPr>
            <a:spLocks noGrp="1"/>
          </p:cNvSpPr>
          <p:nvPr>
            <p:ph type="title" hasCustomPrompt="1"/>
          </p:nvPr>
        </p:nvSpPr>
        <p:spPr/>
        <p:txBody>
          <a:bodyPr>
            <a:noAutofit/>
          </a:bodyPr>
          <a:lstStyle>
            <a:lvl1pPr>
              <a:lnSpc>
                <a:spcPct val="100000"/>
              </a:lnSpc>
              <a:defRPr/>
            </a:lvl1pPr>
          </a:lstStyle>
          <a:p>
            <a:r>
              <a:rPr lang="en-US"/>
              <a:t>Basic text slide - cream background</a:t>
            </a:r>
          </a:p>
        </p:txBody>
      </p:sp>
      <p:sp>
        <p:nvSpPr>
          <p:cNvPr id="10" name="Text Placeholder 2">
            <a:extLst>
              <a:ext uri="{FF2B5EF4-FFF2-40B4-BE49-F238E27FC236}">
                <a16:creationId xmlns:a16="http://schemas.microsoft.com/office/drawing/2014/main" id="{58D65EF4-C0B6-0C4A-89B3-44D655F65FF4}"/>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8" name="Text Placeholder 4">
            <a:extLst>
              <a:ext uri="{FF2B5EF4-FFF2-40B4-BE49-F238E27FC236}">
                <a16:creationId xmlns:a16="http://schemas.microsoft.com/office/drawing/2014/main" id="{5B01B7B4-F5C3-C547-A371-83188B738CAD}"/>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1" name="Date Placeholder 5">
            <a:extLst>
              <a:ext uri="{FF2B5EF4-FFF2-40B4-BE49-F238E27FC236}">
                <a16:creationId xmlns:a16="http://schemas.microsoft.com/office/drawing/2014/main" id="{560954BA-966B-314F-9EB1-CE3F2110CD05}"/>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3C6B219C-0D16-4A53-BD0C-4988AC29FF1D}" type="datetime1">
              <a:rPr lang="en-US" smtClean="0"/>
              <a:t>9/30/2024</a:t>
            </a:fld>
            <a:endParaRPr lang="en-US"/>
          </a:p>
        </p:txBody>
      </p:sp>
      <p:sp>
        <p:nvSpPr>
          <p:cNvPr id="20" name="Slide Number Placeholder 7">
            <a:extLst>
              <a:ext uri="{FF2B5EF4-FFF2-40B4-BE49-F238E27FC236}">
                <a16:creationId xmlns:a16="http://schemas.microsoft.com/office/drawing/2014/main" id="{98DDC874-95E0-2241-859F-A6AE5EB9988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11" name="Text Placeholder 10">
            <a:extLst>
              <a:ext uri="{FF2B5EF4-FFF2-40B4-BE49-F238E27FC236}">
                <a16:creationId xmlns:a16="http://schemas.microsoft.com/office/drawing/2014/main" id="{82B8787F-7A6C-20FC-9105-4CF25DCE07AC}"/>
              </a:ext>
            </a:extLst>
          </p:cNvPr>
          <p:cNvSpPr>
            <a:spLocks noGrp="1"/>
          </p:cNvSpPr>
          <p:nvPr>
            <p:ph type="body" sz="quarter" idx="22" hasCustomPrompt="1"/>
          </p:nvPr>
        </p:nvSpPr>
        <p:spPr>
          <a:xfrm>
            <a:off x="542457" y="1585029"/>
            <a:ext cx="11112303" cy="4649073"/>
          </a:xfrm>
          <a:solidFill>
            <a:schemeClr val="tx2"/>
          </a:solidFill>
        </p:spPr>
        <p:txBody>
          <a:bodyPr lIns="182880" tIns="182880" rIns="182880" bIns="182880">
            <a:noAutofit/>
          </a:bodyPr>
          <a:lstStyle>
            <a:lvl1pPr>
              <a:lnSpc>
                <a:spcPct val="114000"/>
              </a:lnSpc>
              <a:defRPr/>
            </a:lvl1pPr>
          </a:lstStyle>
          <a:p>
            <a:pPr lvl="0"/>
            <a:r>
              <a:rPr lang="en-US"/>
              <a:t>Click to add text</a:t>
            </a:r>
          </a:p>
        </p:txBody>
      </p:sp>
    </p:spTree>
    <p:extLst>
      <p:ext uri="{BB962C8B-B14F-4D97-AF65-F5344CB8AC3E}">
        <p14:creationId xmlns:p14="http://schemas.microsoft.com/office/powerpoint/2010/main" val="258435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Text Slide - Black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D95C-DA9F-E8D8-85EA-0408F4E1E70C}"/>
              </a:ext>
            </a:extLst>
          </p:cNvPr>
          <p:cNvSpPr>
            <a:spLocks noGrp="1"/>
          </p:cNvSpPr>
          <p:nvPr>
            <p:ph type="title" hasCustomPrompt="1"/>
          </p:nvPr>
        </p:nvSpPr>
        <p:spPr/>
        <p:txBody>
          <a:bodyPr>
            <a:noAutofit/>
          </a:bodyPr>
          <a:lstStyle>
            <a:lvl1pPr>
              <a:lnSpc>
                <a:spcPct val="100000"/>
              </a:lnSpc>
              <a:defRPr/>
            </a:lvl1pPr>
          </a:lstStyle>
          <a:p>
            <a:r>
              <a:rPr lang="en-US"/>
              <a:t>Basic text slide - black background</a:t>
            </a:r>
          </a:p>
        </p:txBody>
      </p:sp>
      <p:sp>
        <p:nvSpPr>
          <p:cNvPr id="10" name="Text Placeholder 2">
            <a:extLst>
              <a:ext uri="{FF2B5EF4-FFF2-40B4-BE49-F238E27FC236}">
                <a16:creationId xmlns:a16="http://schemas.microsoft.com/office/drawing/2014/main" id="{58D65EF4-C0B6-0C4A-89B3-44D655F65FF4}"/>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8" name="Text Placeholder 4">
            <a:extLst>
              <a:ext uri="{FF2B5EF4-FFF2-40B4-BE49-F238E27FC236}">
                <a16:creationId xmlns:a16="http://schemas.microsoft.com/office/drawing/2014/main" id="{5B01B7B4-F5C3-C547-A371-83188B738CAD}"/>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1" name="Date Placeholder 5">
            <a:extLst>
              <a:ext uri="{FF2B5EF4-FFF2-40B4-BE49-F238E27FC236}">
                <a16:creationId xmlns:a16="http://schemas.microsoft.com/office/drawing/2014/main" id="{560954BA-966B-314F-9EB1-CE3F2110CD05}"/>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54936BB-E3EA-4DED-883B-7826A90098AD}" type="datetime1">
              <a:rPr lang="en-US" smtClean="0"/>
              <a:t>9/30/2024</a:t>
            </a:fld>
            <a:endParaRPr lang="en-US"/>
          </a:p>
        </p:txBody>
      </p:sp>
      <p:sp>
        <p:nvSpPr>
          <p:cNvPr id="19" name="Footer Placeholder 6">
            <a:extLst>
              <a:ext uri="{FF2B5EF4-FFF2-40B4-BE49-F238E27FC236}">
                <a16:creationId xmlns:a16="http://schemas.microsoft.com/office/drawing/2014/main" id="{603871BE-0B86-574C-858D-FE7A5099510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0" name="Slide Number Placeholder 7">
            <a:extLst>
              <a:ext uri="{FF2B5EF4-FFF2-40B4-BE49-F238E27FC236}">
                <a16:creationId xmlns:a16="http://schemas.microsoft.com/office/drawing/2014/main" id="{98DDC874-95E0-2241-859F-A6AE5EB9988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11" name="Text Placeholder 10">
            <a:extLst>
              <a:ext uri="{FF2B5EF4-FFF2-40B4-BE49-F238E27FC236}">
                <a16:creationId xmlns:a16="http://schemas.microsoft.com/office/drawing/2014/main" id="{82B8787F-7A6C-20FC-9105-4CF25DCE07AC}"/>
              </a:ext>
            </a:extLst>
          </p:cNvPr>
          <p:cNvSpPr>
            <a:spLocks noGrp="1"/>
          </p:cNvSpPr>
          <p:nvPr>
            <p:ph type="body" sz="quarter" idx="22" hasCustomPrompt="1"/>
          </p:nvPr>
        </p:nvSpPr>
        <p:spPr>
          <a:xfrm>
            <a:off x="542925" y="1562099"/>
            <a:ext cx="11120438" cy="4649073"/>
          </a:xfrm>
          <a:solidFill>
            <a:schemeClr val="tx1"/>
          </a:solidFill>
        </p:spPr>
        <p:txBody>
          <a:bodyPr lIns="182880" tIns="182880" rIns="182880" bIns="182880">
            <a:noAutofit/>
          </a:bodyPr>
          <a:lstStyle>
            <a:lvl1pPr>
              <a:defRPr>
                <a:solidFill>
                  <a:schemeClr val="bg1"/>
                </a:solidFill>
              </a:defRPr>
            </a:lvl1pPr>
          </a:lstStyle>
          <a:p>
            <a:pPr lvl="0"/>
            <a:r>
              <a:rPr lang="en-US"/>
              <a:t>Click to add text</a:t>
            </a:r>
          </a:p>
        </p:txBody>
      </p:sp>
    </p:spTree>
    <p:extLst>
      <p:ext uri="{BB962C8B-B14F-4D97-AF65-F5344CB8AC3E}">
        <p14:creationId xmlns:p14="http://schemas.microsoft.com/office/powerpoint/2010/main" val="982246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Text or graphic - 2 Columns +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F294-11EE-4677-7713-B08E6301C852}"/>
              </a:ext>
            </a:extLst>
          </p:cNvPr>
          <p:cNvSpPr>
            <a:spLocks noGrp="1"/>
          </p:cNvSpPr>
          <p:nvPr>
            <p:ph type="title" hasCustomPrompt="1"/>
          </p:nvPr>
        </p:nvSpPr>
        <p:spPr/>
        <p:txBody>
          <a:bodyPr>
            <a:noAutofit/>
          </a:bodyPr>
          <a:lstStyle>
            <a:lvl1pPr>
              <a:lnSpc>
                <a:spcPct val="100000"/>
              </a:lnSpc>
              <a:defRPr/>
            </a:lvl1pPr>
          </a:lstStyle>
          <a:p>
            <a:r>
              <a:rPr lang="en-US"/>
              <a:t>Text or graphic - 2 Columns + headers</a:t>
            </a:r>
          </a:p>
        </p:txBody>
      </p:sp>
      <p:sp>
        <p:nvSpPr>
          <p:cNvPr id="24" name="Text Placeholder 2">
            <a:extLst>
              <a:ext uri="{FF2B5EF4-FFF2-40B4-BE49-F238E27FC236}">
                <a16:creationId xmlns:a16="http://schemas.microsoft.com/office/drawing/2014/main" id="{893046DD-C65D-964F-9393-B63DDD14EA5E}"/>
              </a:ext>
            </a:extLst>
          </p:cNvPr>
          <p:cNvSpPr>
            <a:spLocks noGrp="1"/>
          </p:cNvSpPr>
          <p:nvPr>
            <p:ph type="body" sz="quarter" idx="1" hasCustomPrompt="1"/>
          </p:nvPr>
        </p:nvSpPr>
        <p:spPr>
          <a:xfrm>
            <a:off x="542457" y="1021112"/>
            <a:ext cx="11119274" cy="246221"/>
          </a:xfrm>
          <a:prstGeom prst="rect">
            <a:avLst/>
          </a:prstGeom>
        </p:spPr>
        <p:txBody>
          <a:bodyPr vert="horz" wrap="square" lIns="0" tIns="0" rIns="0" bIns="0" rtlCol="0">
            <a:noAutofit/>
          </a:bodyPr>
          <a:lstStyle>
            <a:lvl1pPr marL="0" indent="0">
              <a:buFont typeface="Arial" panose="020B0604020202020204" pitchFamily="34" charset="0"/>
              <a:buNone/>
              <a:defRPr lang="en-US" sz="1600" b="0" i="1" baseline="0" dirty="0"/>
            </a:lvl1pPr>
          </a:lstStyle>
          <a:p>
            <a:pPr marL="171501" lvl="0" indent="-171501">
              <a:lnSpc>
                <a:spcPct val="100000"/>
              </a:lnSpc>
            </a:pPr>
            <a:r>
              <a:rPr lang="en-US"/>
              <a:t>Page Description / Narrative Text (Optional)</a:t>
            </a:r>
          </a:p>
        </p:txBody>
      </p:sp>
      <p:sp>
        <p:nvSpPr>
          <p:cNvPr id="5" name="Text Placeholder 3">
            <a:extLst>
              <a:ext uri="{FF2B5EF4-FFF2-40B4-BE49-F238E27FC236}">
                <a16:creationId xmlns:a16="http://schemas.microsoft.com/office/drawing/2014/main" id="{446BCE5A-C6EA-3D45-B6AA-69F8F5DE5F7C}"/>
              </a:ext>
            </a:extLst>
          </p:cNvPr>
          <p:cNvSpPr>
            <a:spLocks noGrp="1"/>
          </p:cNvSpPr>
          <p:nvPr>
            <p:ph type="body" sz="quarter" idx="2" hasCustomPrompt="1"/>
          </p:nvPr>
        </p:nvSpPr>
        <p:spPr>
          <a:xfrm>
            <a:off x="534221" y="1641186"/>
            <a:ext cx="5439928" cy="276999"/>
          </a:xfrm>
          <a:prstGeom prst="rect">
            <a:avLst/>
          </a:prstGeom>
        </p:spPr>
        <p:txBody>
          <a:bodyPr vert="horz" lIns="0" tIns="0" rIns="0" bIns="0" rtlCol="0" anchor="t">
            <a:noAutofit/>
          </a:bodyPr>
          <a:lstStyle>
            <a:lvl1pPr marL="0" indent="0">
              <a:spcAft>
                <a:spcPts val="0"/>
              </a:spcAft>
              <a:buNone/>
              <a:defRPr lang="en-US" b="1" baseline="0" dirty="0"/>
            </a:lvl1pPr>
          </a:lstStyle>
          <a:p>
            <a:pPr marL="171501" lvl="0" indent="-171501"/>
            <a:r>
              <a:rPr lang="en-US"/>
              <a:t>Header 1</a:t>
            </a:r>
          </a:p>
        </p:txBody>
      </p:sp>
      <p:sp>
        <p:nvSpPr>
          <p:cNvPr id="14" name="Text Placeholder 4">
            <a:extLst>
              <a:ext uri="{FF2B5EF4-FFF2-40B4-BE49-F238E27FC236}">
                <a16:creationId xmlns:a16="http://schemas.microsoft.com/office/drawing/2014/main" id="{03B810ED-E68E-4637-9472-F6D25D1E6928}"/>
              </a:ext>
            </a:extLst>
          </p:cNvPr>
          <p:cNvSpPr>
            <a:spLocks noGrp="1"/>
          </p:cNvSpPr>
          <p:nvPr>
            <p:ph sz="quarter" idx="4" hasCustomPrompt="1"/>
          </p:nvPr>
        </p:nvSpPr>
        <p:spPr>
          <a:xfrm>
            <a:off x="534220" y="2244720"/>
            <a:ext cx="5447479" cy="3889379"/>
          </a:xfrm>
          <a:prstGeom prst="rect">
            <a:avLst/>
          </a:prstGeom>
          <a:solidFill>
            <a:schemeClr val="bg1"/>
          </a:solidFill>
        </p:spPr>
        <p:txBody>
          <a:bodyPr vert="horz" lIns="0" tIns="0" rIns="0" bIns="0" rtlCol="0">
            <a:noAutofit/>
          </a:bodyPr>
          <a:lstStyle>
            <a:lvl1pP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9" name="Text Placeholder 5">
            <a:extLst>
              <a:ext uri="{FF2B5EF4-FFF2-40B4-BE49-F238E27FC236}">
                <a16:creationId xmlns:a16="http://schemas.microsoft.com/office/drawing/2014/main" id="{20F34A11-D1C4-1141-A437-411C04A150DA}"/>
              </a:ext>
            </a:extLst>
          </p:cNvPr>
          <p:cNvSpPr>
            <a:spLocks noGrp="1"/>
          </p:cNvSpPr>
          <p:nvPr>
            <p:ph type="body" sz="quarter" idx="3" hasCustomPrompt="1"/>
          </p:nvPr>
        </p:nvSpPr>
        <p:spPr>
          <a:xfrm>
            <a:off x="6286359" y="1641186"/>
            <a:ext cx="5368926" cy="276997"/>
          </a:xfrm>
          <a:prstGeom prst="rect">
            <a:avLst/>
          </a:prstGeom>
        </p:spPr>
        <p:txBody>
          <a:bodyPr vert="horz" lIns="0" tIns="0" rIns="0" bIns="0" rtlCol="0" anchor="t">
            <a:noAutofit/>
          </a:bodyPr>
          <a:lstStyle>
            <a:lvl1pPr marL="0" indent="0">
              <a:spcAft>
                <a:spcPts val="0"/>
              </a:spcAft>
              <a:buNone/>
              <a:defRPr lang="en-US" b="1" baseline="0" dirty="0"/>
            </a:lvl1pPr>
          </a:lstStyle>
          <a:p>
            <a:pPr marL="171501" lvl="0" indent="-171501"/>
            <a:r>
              <a:rPr lang="en-US"/>
              <a:t>Header 2</a:t>
            </a:r>
          </a:p>
        </p:txBody>
      </p:sp>
      <p:sp>
        <p:nvSpPr>
          <p:cNvPr id="15" name="Text Placeholder 6">
            <a:extLst>
              <a:ext uri="{FF2B5EF4-FFF2-40B4-BE49-F238E27FC236}">
                <a16:creationId xmlns:a16="http://schemas.microsoft.com/office/drawing/2014/main" id="{3302C231-A124-4DBC-9E31-CF4A9E847ABD}"/>
              </a:ext>
            </a:extLst>
          </p:cNvPr>
          <p:cNvSpPr>
            <a:spLocks noGrp="1"/>
          </p:cNvSpPr>
          <p:nvPr>
            <p:ph sz="quarter" idx="5" hasCustomPrompt="1"/>
          </p:nvPr>
        </p:nvSpPr>
        <p:spPr>
          <a:xfrm>
            <a:off x="6287039" y="2244720"/>
            <a:ext cx="5376378" cy="3889379"/>
          </a:xfrm>
          <a:prstGeom prst="rect">
            <a:avLst/>
          </a:prstGeom>
          <a:solidFill>
            <a:schemeClr val="bg1"/>
          </a:solidFill>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19" name="Text Placeholder 7">
            <a:extLst>
              <a:ext uri="{FF2B5EF4-FFF2-40B4-BE49-F238E27FC236}">
                <a16:creationId xmlns:a16="http://schemas.microsoft.com/office/drawing/2014/main" id="{27BCA7FC-1CDF-B248-A0FE-220C98855C34}"/>
              </a:ext>
            </a:extLst>
          </p:cNvPr>
          <p:cNvSpPr>
            <a:spLocks noGrp="1"/>
          </p:cNvSpPr>
          <p:nvPr>
            <p:ph type="body" sz="quarter" idx="6"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2" name="Date Placeholder 8">
            <a:extLst>
              <a:ext uri="{FF2B5EF4-FFF2-40B4-BE49-F238E27FC236}">
                <a16:creationId xmlns:a16="http://schemas.microsoft.com/office/drawing/2014/main" id="{351902C6-7022-D242-9AEC-97393407D1E7}"/>
              </a:ext>
            </a:extLst>
          </p:cNvPr>
          <p:cNvSpPr>
            <a:spLocks noGrp="1"/>
          </p:cNvSpPr>
          <p:nvPr>
            <p:ph type="dt" sz="half" idx="7"/>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01017D00-FFB4-4747-B98F-6C7D151DC85E}" type="datetime1">
              <a:rPr lang="en-US" smtClean="0"/>
              <a:t>9/30/2024</a:t>
            </a:fld>
            <a:endParaRPr lang="en-US"/>
          </a:p>
        </p:txBody>
      </p:sp>
      <p:sp>
        <p:nvSpPr>
          <p:cNvPr id="20" name="Footer Placeholder 9">
            <a:extLst>
              <a:ext uri="{FF2B5EF4-FFF2-40B4-BE49-F238E27FC236}">
                <a16:creationId xmlns:a16="http://schemas.microsoft.com/office/drawing/2014/main" id="{1783B01A-32CF-8245-B7F6-C1BC02D8D533}"/>
              </a:ext>
            </a:extLst>
          </p:cNvPr>
          <p:cNvSpPr>
            <a:spLocks noGrp="1"/>
          </p:cNvSpPr>
          <p:nvPr>
            <p:ph type="ftr" sz="quarter" idx="8"/>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1" name="Slide Number Placeholder 10">
            <a:extLst>
              <a:ext uri="{FF2B5EF4-FFF2-40B4-BE49-F238E27FC236}">
                <a16:creationId xmlns:a16="http://schemas.microsoft.com/office/drawing/2014/main" id="{DEEC593F-5090-F54D-9DE4-8B999E86D6AC}"/>
              </a:ext>
            </a:extLst>
          </p:cNvPr>
          <p:cNvSpPr>
            <a:spLocks noGrp="1"/>
          </p:cNvSpPr>
          <p:nvPr>
            <p:ph type="sldNum" sz="quarter" idx="9"/>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cxnSp>
        <p:nvCxnSpPr>
          <p:cNvPr id="4" name="Straight Connector 11">
            <a:extLst>
              <a:ext uri="{FF2B5EF4-FFF2-40B4-BE49-F238E27FC236}">
                <a16:creationId xmlns:a16="http://schemas.microsoft.com/office/drawing/2014/main" id="{7FFAF916-9C90-0441-B544-DB40E49534DD}"/>
              </a:ext>
            </a:extLst>
          </p:cNvPr>
          <p:cNvCxnSpPr>
            <a:cxnSpLocks/>
          </p:cNvCxnSpPr>
          <p:nvPr/>
        </p:nvCxnSpPr>
        <p:spPr>
          <a:xfrm>
            <a:off x="534221" y="1570338"/>
            <a:ext cx="543992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2">
            <a:extLst>
              <a:ext uri="{FF2B5EF4-FFF2-40B4-BE49-F238E27FC236}">
                <a16:creationId xmlns:a16="http://schemas.microsoft.com/office/drawing/2014/main" id="{84A50A12-A2BB-E740-BF44-D5B7CEBE05B3}"/>
              </a:ext>
            </a:extLst>
          </p:cNvPr>
          <p:cNvCxnSpPr>
            <a:cxnSpLocks/>
          </p:cNvCxnSpPr>
          <p:nvPr/>
        </p:nvCxnSpPr>
        <p:spPr>
          <a:xfrm>
            <a:off x="6290246" y="1570338"/>
            <a:ext cx="5367532"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88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ext or graphic - 2 Columns (no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F294-11EE-4677-7713-B08E6301C852}"/>
              </a:ext>
            </a:extLst>
          </p:cNvPr>
          <p:cNvSpPr>
            <a:spLocks noGrp="1"/>
          </p:cNvSpPr>
          <p:nvPr>
            <p:ph type="title" hasCustomPrompt="1"/>
          </p:nvPr>
        </p:nvSpPr>
        <p:spPr>
          <a:xfrm>
            <a:off x="542457" y="530943"/>
            <a:ext cx="11120967" cy="365760"/>
          </a:xfrm>
        </p:spPr>
        <p:txBody>
          <a:bodyPr>
            <a:noAutofit/>
          </a:bodyPr>
          <a:lstStyle>
            <a:lvl1pPr>
              <a:lnSpc>
                <a:spcPct val="100000"/>
              </a:lnSpc>
              <a:defRPr/>
            </a:lvl1pPr>
          </a:lstStyle>
          <a:p>
            <a:r>
              <a:rPr lang="en-US"/>
              <a:t>Text or graphic - 2 Columns (no headers)</a:t>
            </a:r>
          </a:p>
        </p:txBody>
      </p:sp>
      <p:sp>
        <p:nvSpPr>
          <p:cNvPr id="24" name="Text Placeholder 2">
            <a:extLst>
              <a:ext uri="{FF2B5EF4-FFF2-40B4-BE49-F238E27FC236}">
                <a16:creationId xmlns:a16="http://schemas.microsoft.com/office/drawing/2014/main" id="{893046DD-C65D-964F-9393-B63DDD14EA5E}"/>
              </a:ext>
            </a:extLst>
          </p:cNvPr>
          <p:cNvSpPr>
            <a:spLocks noGrp="1"/>
          </p:cNvSpPr>
          <p:nvPr>
            <p:ph type="body" sz="quarter" idx="1" hasCustomPrompt="1"/>
          </p:nvPr>
        </p:nvSpPr>
        <p:spPr>
          <a:xfrm>
            <a:off x="542457" y="1021112"/>
            <a:ext cx="11119274" cy="246221"/>
          </a:xfrm>
          <a:prstGeom prst="rect">
            <a:avLst/>
          </a:prstGeom>
        </p:spPr>
        <p:txBody>
          <a:bodyPr vert="horz" wrap="square" lIns="0" tIns="0" rIns="0" bIns="0" rtlCol="0">
            <a:noAutofit/>
          </a:bodyPr>
          <a:lstStyle>
            <a:lvl1pPr marL="0" indent="0">
              <a:buFont typeface="Arial" panose="020B0604020202020204" pitchFamily="34" charset="0"/>
              <a:buNone/>
              <a:defRPr lang="en-US" sz="1600" b="0" i="1" baseline="0" dirty="0"/>
            </a:lvl1pPr>
          </a:lstStyle>
          <a:p>
            <a:pPr marL="171501" lvl="0" indent="-171501">
              <a:lnSpc>
                <a:spcPct val="100000"/>
              </a:lnSpc>
            </a:pPr>
            <a:r>
              <a:rPr lang="en-US"/>
              <a:t>Page Description / Narrative Text (Optional)</a:t>
            </a:r>
          </a:p>
        </p:txBody>
      </p:sp>
      <p:sp>
        <p:nvSpPr>
          <p:cNvPr id="14" name="Text Placeholder 4">
            <a:extLst>
              <a:ext uri="{FF2B5EF4-FFF2-40B4-BE49-F238E27FC236}">
                <a16:creationId xmlns:a16="http://schemas.microsoft.com/office/drawing/2014/main" id="{03B810ED-E68E-4637-9472-F6D25D1E6928}"/>
              </a:ext>
            </a:extLst>
          </p:cNvPr>
          <p:cNvSpPr>
            <a:spLocks noGrp="1"/>
          </p:cNvSpPr>
          <p:nvPr>
            <p:ph sz="quarter" idx="4" hasCustomPrompt="1"/>
          </p:nvPr>
        </p:nvSpPr>
        <p:spPr>
          <a:xfrm>
            <a:off x="534220" y="1782147"/>
            <a:ext cx="5447479" cy="4351953"/>
          </a:xfrm>
          <a:prstGeom prst="rect">
            <a:avLst/>
          </a:prstGeom>
          <a:noFill/>
        </p:spPr>
        <p:txBody>
          <a:bodyPr vert="horz" lIns="137160" tIns="137160" rIns="0" bIns="1371600" rtlCol="0" anchor="ctr">
            <a:noAutofit/>
          </a:bodyPr>
          <a:lstStyle>
            <a:lvl1pPr algn="ct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15" name="Text Placeholder 6">
            <a:extLst>
              <a:ext uri="{FF2B5EF4-FFF2-40B4-BE49-F238E27FC236}">
                <a16:creationId xmlns:a16="http://schemas.microsoft.com/office/drawing/2014/main" id="{3302C231-A124-4DBC-9E31-CF4A9E847ABD}"/>
              </a:ext>
            </a:extLst>
          </p:cNvPr>
          <p:cNvSpPr>
            <a:spLocks noGrp="1"/>
          </p:cNvSpPr>
          <p:nvPr>
            <p:ph sz="quarter" idx="5" hasCustomPrompt="1"/>
          </p:nvPr>
        </p:nvSpPr>
        <p:spPr>
          <a:xfrm>
            <a:off x="6248400" y="1782147"/>
            <a:ext cx="5415017" cy="4351953"/>
          </a:xfrm>
          <a:prstGeom prst="rect">
            <a:avLst/>
          </a:prstGeom>
          <a:noFill/>
        </p:spPr>
        <p:txBody>
          <a:bodyPr vert="horz" lIns="137160" tIns="137160" rIns="0" bIns="1371600" rtlCol="0" anchor="ctr">
            <a:noAutofit/>
          </a:bodyPr>
          <a:lstStyle>
            <a:lvl1pPr algn="ct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ctr"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19" name="Text Placeholder 7">
            <a:extLst>
              <a:ext uri="{FF2B5EF4-FFF2-40B4-BE49-F238E27FC236}">
                <a16:creationId xmlns:a16="http://schemas.microsoft.com/office/drawing/2014/main" id="{27BCA7FC-1CDF-B248-A0FE-220C98855C34}"/>
              </a:ext>
            </a:extLst>
          </p:cNvPr>
          <p:cNvSpPr>
            <a:spLocks noGrp="1"/>
          </p:cNvSpPr>
          <p:nvPr>
            <p:ph type="body" sz="quarter" idx="6"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2" name="Date Placeholder 8">
            <a:extLst>
              <a:ext uri="{FF2B5EF4-FFF2-40B4-BE49-F238E27FC236}">
                <a16:creationId xmlns:a16="http://schemas.microsoft.com/office/drawing/2014/main" id="{351902C6-7022-D242-9AEC-97393407D1E7}"/>
              </a:ext>
            </a:extLst>
          </p:cNvPr>
          <p:cNvSpPr>
            <a:spLocks noGrp="1"/>
          </p:cNvSpPr>
          <p:nvPr>
            <p:ph type="dt" sz="half" idx="7"/>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EF028176-E104-4C3E-BC33-17C0601A20B0}" type="datetime1">
              <a:rPr lang="en-US" smtClean="0"/>
              <a:t>9/30/2024</a:t>
            </a:fld>
            <a:endParaRPr lang="en-US"/>
          </a:p>
        </p:txBody>
      </p:sp>
      <p:sp>
        <p:nvSpPr>
          <p:cNvPr id="20" name="Footer Placeholder 9">
            <a:extLst>
              <a:ext uri="{FF2B5EF4-FFF2-40B4-BE49-F238E27FC236}">
                <a16:creationId xmlns:a16="http://schemas.microsoft.com/office/drawing/2014/main" id="{1783B01A-32CF-8245-B7F6-C1BC02D8D533}"/>
              </a:ext>
            </a:extLst>
          </p:cNvPr>
          <p:cNvSpPr>
            <a:spLocks noGrp="1"/>
          </p:cNvSpPr>
          <p:nvPr>
            <p:ph type="ftr" sz="quarter" idx="8"/>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1" name="Slide Number Placeholder 10">
            <a:extLst>
              <a:ext uri="{FF2B5EF4-FFF2-40B4-BE49-F238E27FC236}">
                <a16:creationId xmlns:a16="http://schemas.microsoft.com/office/drawing/2014/main" id="{DEEC593F-5090-F54D-9DE4-8B999E86D6AC}"/>
              </a:ext>
            </a:extLst>
          </p:cNvPr>
          <p:cNvSpPr>
            <a:spLocks noGrp="1"/>
          </p:cNvSpPr>
          <p:nvPr>
            <p:ph type="sldNum" sz="quarter" idx="9"/>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3" name="TextBox 2">
            <a:extLst>
              <a:ext uri="{FF2B5EF4-FFF2-40B4-BE49-F238E27FC236}">
                <a16:creationId xmlns:a16="http://schemas.microsoft.com/office/drawing/2014/main" id="{D7F7719F-4180-6E81-9C02-4D0BE327AC66}"/>
              </a:ext>
            </a:extLst>
          </p:cNvPr>
          <p:cNvSpPr txBox="1"/>
          <p:nvPr/>
        </p:nvSpPr>
        <p:spPr>
          <a:xfrm>
            <a:off x="10548594" y="-103695"/>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221569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ext or graphic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3527B-AF9D-AAAE-0232-18D579622463}"/>
              </a:ext>
            </a:extLst>
          </p:cNvPr>
          <p:cNvSpPr>
            <a:spLocks noGrp="1"/>
          </p:cNvSpPr>
          <p:nvPr>
            <p:ph type="title" hasCustomPrompt="1"/>
          </p:nvPr>
        </p:nvSpPr>
        <p:spPr/>
        <p:txBody>
          <a:bodyPr>
            <a:noAutofit/>
          </a:bodyPr>
          <a:lstStyle>
            <a:lvl1pPr>
              <a:lnSpc>
                <a:spcPct val="100000"/>
              </a:lnSpc>
              <a:defRPr/>
            </a:lvl1pPr>
          </a:lstStyle>
          <a:p>
            <a:r>
              <a:rPr lang="en-US"/>
              <a:t>Text or graphic - 3 Columns</a:t>
            </a:r>
          </a:p>
        </p:txBody>
      </p:sp>
      <p:sp>
        <p:nvSpPr>
          <p:cNvPr id="32" name="Text Placeholder 2">
            <a:extLst>
              <a:ext uri="{FF2B5EF4-FFF2-40B4-BE49-F238E27FC236}">
                <a16:creationId xmlns:a16="http://schemas.microsoft.com/office/drawing/2014/main" id="{521A6A3E-D5C2-274B-9184-CF0B08D6326A}"/>
              </a:ext>
            </a:extLst>
          </p:cNvPr>
          <p:cNvSpPr>
            <a:spLocks noGrp="1"/>
          </p:cNvSpPr>
          <p:nvPr>
            <p:ph type="body" sz="quarter" idx="1"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3" name="Text Placeholder 3">
            <a:extLst>
              <a:ext uri="{FF2B5EF4-FFF2-40B4-BE49-F238E27FC236}">
                <a16:creationId xmlns:a16="http://schemas.microsoft.com/office/drawing/2014/main" id="{2B5F1F30-ADD4-2D42-B311-B75E622B009F}"/>
              </a:ext>
            </a:extLst>
          </p:cNvPr>
          <p:cNvSpPr>
            <a:spLocks noGrp="1"/>
          </p:cNvSpPr>
          <p:nvPr>
            <p:ph type="body" sz="quarter" idx="2" hasCustomPrompt="1"/>
          </p:nvPr>
        </p:nvSpPr>
        <p:spPr>
          <a:xfrm>
            <a:off x="533539" y="1641185"/>
            <a:ext cx="3505220" cy="323124"/>
          </a:xfrm>
          <a:prstGeom prst="rect">
            <a:avLst/>
          </a:prstGeom>
        </p:spPr>
        <p:txBody>
          <a:bodyPr vert="horz" lIns="0" tIns="0" rIns="0" bIns="0" rtlCol="0" anchor="t">
            <a:noAutofit/>
          </a:bodyPr>
          <a:lstStyle>
            <a:lvl1pPr marL="0" indent="0">
              <a:spcAft>
                <a:spcPts val="0"/>
              </a:spcAft>
              <a:buNone/>
              <a:defRPr lang="en-US" b="1" baseline="0" dirty="0"/>
            </a:lvl1pPr>
          </a:lstStyle>
          <a:p>
            <a:pPr marL="171501" lvl="0" indent="-171501"/>
            <a:r>
              <a:rPr lang="en-US"/>
              <a:t>Header 1</a:t>
            </a:r>
          </a:p>
        </p:txBody>
      </p:sp>
      <p:sp>
        <p:nvSpPr>
          <p:cNvPr id="18" name="Text Placeholder 4">
            <a:extLst>
              <a:ext uri="{FF2B5EF4-FFF2-40B4-BE49-F238E27FC236}">
                <a16:creationId xmlns:a16="http://schemas.microsoft.com/office/drawing/2014/main" id="{09011BA4-3821-4B58-946F-A0583B8E1B4E}"/>
              </a:ext>
            </a:extLst>
          </p:cNvPr>
          <p:cNvSpPr>
            <a:spLocks noGrp="1"/>
          </p:cNvSpPr>
          <p:nvPr>
            <p:ph sz="quarter" idx="5" hasCustomPrompt="1"/>
          </p:nvPr>
        </p:nvSpPr>
        <p:spPr>
          <a:xfrm>
            <a:off x="533539" y="2244720"/>
            <a:ext cx="3504524" cy="3889380"/>
          </a:xfrm>
          <a:prstGeom prst="rect">
            <a:avLst/>
          </a:prstGeom>
        </p:spPr>
        <p:txBody>
          <a:bodyPr vert="horz" lIns="0" tIns="0" rIns="0" bIns="0" rtlCol="0">
            <a:noAutofit/>
          </a:bodyPr>
          <a:lstStyle>
            <a:lvl1pP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7" name="Text Placeholder 5">
            <a:extLst>
              <a:ext uri="{FF2B5EF4-FFF2-40B4-BE49-F238E27FC236}">
                <a16:creationId xmlns:a16="http://schemas.microsoft.com/office/drawing/2014/main" id="{5015B2A8-7385-AE44-8F67-B76BE921AD2E}"/>
              </a:ext>
            </a:extLst>
          </p:cNvPr>
          <p:cNvSpPr>
            <a:spLocks noGrp="1"/>
          </p:cNvSpPr>
          <p:nvPr>
            <p:ph type="body" sz="quarter" idx="3" hasCustomPrompt="1"/>
          </p:nvPr>
        </p:nvSpPr>
        <p:spPr>
          <a:xfrm>
            <a:off x="4344186" y="1641185"/>
            <a:ext cx="3504524" cy="3229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2</a:t>
            </a:r>
          </a:p>
        </p:txBody>
      </p:sp>
      <p:sp>
        <p:nvSpPr>
          <p:cNvPr id="19" name="Text Placeholder 6">
            <a:extLst>
              <a:ext uri="{FF2B5EF4-FFF2-40B4-BE49-F238E27FC236}">
                <a16:creationId xmlns:a16="http://schemas.microsoft.com/office/drawing/2014/main" id="{1110828F-1382-45D3-89A8-402C37D30449}"/>
              </a:ext>
            </a:extLst>
          </p:cNvPr>
          <p:cNvSpPr>
            <a:spLocks noGrp="1"/>
          </p:cNvSpPr>
          <p:nvPr>
            <p:ph sz="quarter" idx="6" hasCustomPrompt="1"/>
          </p:nvPr>
        </p:nvSpPr>
        <p:spPr>
          <a:xfrm>
            <a:off x="4343804" y="2244720"/>
            <a:ext cx="3504524" cy="3889380"/>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11" name="Text Placeholder 7">
            <a:extLst>
              <a:ext uri="{FF2B5EF4-FFF2-40B4-BE49-F238E27FC236}">
                <a16:creationId xmlns:a16="http://schemas.microsoft.com/office/drawing/2014/main" id="{7A4F4A86-B345-DD4A-8370-2D614F921BA0}"/>
              </a:ext>
            </a:extLst>
          </p:cNvPr>
          <p:cNvSpPr>
            <a:spLocks noGrp="1"/>
          </p:cNvSpPr>
          <p:nvPr>
            <p:ph type="body" sz="quarter" idx="4" hasCustomPrompt="1"/>
          </p:nvPr>
        </p:nvSpPr>
        <p:spPr>
          <a:xfrm>
            <a:off x="8153838" y="1641185"/>
            <a:ext cx="3512407" cy="31960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20" name="Text Placeholder 8">
            <a:extLst>
              <a:ext uri="{FF2B5EF4-FFF2-40B4-BE49-F238E27FC236}">
                <a16:creationId xmlns:a16="http://schemas.microsoft.com/office/drawing/2014/main" id="{1976A536-AE04-47EE-AABB-40C62FC32200}"/>
              </a:ext>
            </a:extLst>
          </p:cNvPr>
          <p:cNvSpPr>
            <a:spLocks noGrp="1"/>
          </p:cNvSpPr>
          <p:nvPr>
            <p:ph sz="quarter" idx="7" hasCustomPrompt="1"/>
          </p:nvPr>
        </p:nvSpPr>
        <p:spPr>
          <a:xfrm>
            <a:off x="8153936" y="2244720"/>
            <a:ext cx="3507796" cy="3889380"/>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2" name="Text Placeholder 9">
            <a:extLst>
              <a:ext uri="{FF2B5EF4-FFF2-40B4-BE49-F238E27FC236}">
                <a16:creationId xmlns:a16="http://schemas.microsoft.com/office/drawing/2014/main" id="{4A134534-1548-834E-8975-0B9F0A5454F4}"/>
              </a:ext>
            </a:extLst>
          </p:cNvPr>
          <p:cNvSpPr>
            <a:spLocks noGrp="1"/>
          </p:cNvSpPr>
          <p:nvPr>
            <p:ph type="body" sz="quarter" idx="8"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7" name="Date Placeholder 10">
            <a:extLst>
              <a:ext uri="{FF2B5EF4-FFF2-40B4-BE49-F238E27FC236}">
                <a16:creationId xmlns:a16="http://schemas.microsoft.com/office/drawing/2014/main" id="{A0B25769-BA88-A643-B364-6674B6C73A63}"/>
              </a:ext>
            </a:extLst>
          </p:cNvPr>
          <p:cNvSpPr>
            <a:spLocks noGrp="1"/>
          </p:cNvSpPr>
          <p:nvPr>
            <p:ph type="dt" sz="half" idx="9"/>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49EF8730-2D84-4285-AC6E-7DDD1BA8EB39}" type="datetime1">
              <a:rPr lang="en-US" smtClean="0"/>
              <a:t>9/30/2024</a:t>
            </a:fld>
            <a:endParaRPr lang="en-US"/>
          </a:p>
        </p:txBody>
      </p:sp>
      <p:sp>
        <p:nvSpPr>
          <p:cNvPr id="23" name="Footer Placeholder 11">
            <a:extLst>
              <a:ext uri="{FF2B5EF4-FFF2-40B4-BE49-F238E27FC236}">
                <a16:creationId xmlns:a16="http://schemas.microsoft.com/office/drawing/2014/main" id="{D4B82B62-89D6-1C4B-B886-A14D4F51632E}"/>
              </a:ext>
            </a:extLst>
          </p:cNvPr>
          <p:cNvSpPr>
            <a:spLocks noGrp="1"/>
          </p:cNvSpPr>
          <p:nvPr>
            <p:ph type="ftr" sz="quarter" idx="10"/>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2">
            <a:extLst>
              <a:ext uri="{FF2B5EF4-FFF2-40B4-BE49-F238E27FC236}">
                <a16:creationId xmlns:a16="http://schemas.microsoft.com/office/drawing/2014/main" id="{8FA37F43-6547-5445-851B-83EE6B2A877E}"/>
              </a:ext>
            </a:extLst>
          </p:cNvPr>
          <p:cNvSpPr>
            <a:spLocks noGrp="1"/>
          </p:cNvSpPr>
          <p:nvPr>
            <p:ph type="sldNum" sz="quarter" idx="11"/>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cxnSp>
        <p:nvCxnSpPr>
          <p:cNvPr id="14" name="Straight Connector 13">
            <a:extLst>
              <a:ext uri="{FF2B5EF4-FFF2-40B4-BE49-F238E27FC236}">
                <a16:creationId xmlns:a16="http://schemas.microsoft.com/office/drawing/2014/main" id="{C991EB1A-BD52-6E4D-B2F3-4E0C90632DAD}"/>
              </a:ext>
            </a:extLst>
          </p:cNvPr>
          <p:cNvCxnSpPr>
            <a:cxnSpLocks/>
          </p:cNvCxnSpPr>
          <p:nvPr/>
        </p:nvCxnSpPr>
        <p:spPr>
          <a:xfrm>
            <a:off x="533539" y="1570338"/>
            <a:ext cx="350522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Straight Connector 14">
            <a:extLst>
              <a:ext uri="{FF2B5EF4-FFF2-40B4-BE49-F238E27FC236}">
                <a16:creationId xmlns:a16="http://schemas.microsoft.com/office/drawing/2014/main" id="{744E64E2-DAFF-1A41-9B6B-24903F2DB65C}"/>
              </a:ext>
            </a:extLst>
          </p:cNvPr>
          <p:cNvCxnSpPr>
            <a:cxnSpLocks/>
          </p:cNvCxnSpPr>
          <p:nvPr/>
        </p:nvCxnSpPr>
        <p:spPr>
          <a:xfrm>
            <a:off x="4344188" y="1570338"/>
            <a:ext cx="3504136"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Straight Connector 15">
            <a:extLst>
              <a:ext uri="{FF2B5EF4-FFF2-40B4-BE49-F238E27FC236}">
                <a16:creationId xmlns:a16="http://schemas.microsoft.com/office/drawing/2014/main" id="{1B6D433B-5A96-A544-B3DF-4EC0C519327F}"/>
              </a:ext>
            </a:extLst>
          </p:cNvPr>
          <p:cNvCxnSpPr>
            <a:cxnSpLocks/>
          </p:cNvCxnSpPr>
          <p:nvPr/>
        </p:nvCxnSpPr>
        <p:spPr>
          <a:xfrm>
            <a:off x="8153838" y="1570338"/>
            <a:ext cx="3512407"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840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Full-width image + tit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544E-1FB6-86CC-DAC5-9CDAAAE1A323}"/>
              </a:ext>
            </a:extLst>
          </p:cNvPr>
          <p:cNvSpPr>
            <a:spLocks noGrp="1"/>
          </p:cNvSpPr>
          <p:nvPr>
            <p:ph type="title" hasCustomPrompt="1"/>
          </p:nvPr>
        </p:nvSpPr>
        <p:spPr/>
        <p:txBody>
          <a:bodyPr>
            <a:noAutofit/>
          </a:bodyPr>
          <a:lstStyle>
            <a:lvl1pPr>
              <a:lnSpc>
                <a:spcPct val="100000"/>
              </a:lnSpc>
              <a:defRPr/>
            </a:lvl1pPr>
          </a:lstStyle>
          <a:p>
            <a:r>
              <a:rPr lang="en-US"/>
              <a:t>Full-width image + title &amp; text</a:t>
            </a:r>
          </a:p>
        </p:txBody>
      </p:sp>
      <p:sp>
        <p:nvSpPr>
          <p:cNvPr id="23" name="Text Placeholder 2">
            <a:extLst>
              <a:ext uri="{FF2B5EF4-FFF2-40B4-BE49-F238E27FC236}">
                <a16:creationId xmlns:a16="http://schemas.microsoft.com/office/drawing/2014/main" id="{2BA14D70-1874-944B-8D3A-71712B10131B}"/>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5" name="Text Placeholder 4">
            <a:extLst>
              <a:ext uri="{FF2B5EF4-FFF2-40B4-BE49-F238E27FC236}">
                <a16:creationId xmlns:a16="http://schemas.microsoft.com/office/drawing/2014/main" id="{200E44B5-5645-D647-A03D-2BA476252FE3}"/>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8" name="Date Placeholder 5">
            <a:extLst>
              <a:ext uri="{FF2B5EF4-FFF2-40B4-BE49-F238E27FC236}">
                <a16:creationId xmlns:a16="http://schemas.microsoft.com/office/drawing/2014/main" id="{0ACF9E46-2CC5-804F-8636-0F4D9FC1E1AB}"/>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C3C1FED-DF66-48B0-AC00-BD70B8FEDB94}" type="datetime1">
              <a:rPr lang="en-US" smtClean="0"/>
              <a:t>9/30/2024</a:t>
            </a:fld>
            <a:endParaRPr lang="en-US"/>
          </a:p>
        </p:txBody>
      </p:sp>
      <p:sp>
        <p:nvSpPr>
          <p:cNvPr id="16" name="Footer Placeholder 6">
            <a:extLst>
              <a:ext uri="{FF2B5EF4-FFF2-40B4-BE49-F238E27FC236}">
                <a16:creationId xmlns:a16="http://schemas.microsoft.com/office/drawing/2014/main" id="{2399406D-BCE9-A54A-B923-B1EEDF04D74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7" name="Slide Number Placeholder 7">
            <a:extLst>
              <a:ext uri="{FF2B5EF4-FFF2-40B4-BE49-F238E27FC236}">
                <a16:creationId xmlns:a16="http://schemas.microsoft.com/office/drawing/2014/main" id="{1296E14D-7C73-1048-A429-BF65128B53D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6" name="Picture Placeholder 5">
            <a:extLst>
              <a:ext uri="{FF2B5EF4-FFF2-40B4-BE49-F238E27FC236}">
                <a16:creationId xmlns:a16="http://schemas.microsoft.com/office/drawing/2014/main" id="{F3C4BA8D-D559-D0AD-8DF5-47F52AF11423}"/>
              </a:ext>
            </a:extLst>
          </p:cNvPr>
          <p:cNvSpPr>
            <a:spLocks noGrp="1"/>
          </p:cNvSpPr>
          <p:nvPr>
            <p:ph type="pic" sz="quarter" idx="23" hasCustomPrompt="1"/>
          </p:nvPr>
        </p:nvSpPr>
        <p:spPr>
          <a:xfrm>
            <a:off x="535486" y="1485901"/>
            <a:ext cx="11106150" cy="4648200"/>
          </a:xfrm>
          <a:noFill/>
        </p:spPr>
        <p:txBody>
          <a:bodyPr tIns="1463040">
            <a:noAutofit/>
          </a:bodyPr>
          <a:lstStyle>
            <a:lvl1pPr algn="ctr">
              <a:defRPr sz="1200"/>
            </a:lvl1pPr>
          </a:lstStyle>
          <a:p>
            <a:r>
              <a:rPr lang="en-US"/>
              <a:t>Drag or click icon to add image</a:t>
            </a:r>
          </a:p>
        </p:txBody>
      </p:sp>
    </p:spTree>
    <p:extLst>
      <p:ext uri="{BB962C8B-B14F-4D97-AF65-F5344CB8AC3E}">
        <p14:creationId xmlns:p14="http://schemas.microsoft.com/office/powerpoint/2010/main" val="206781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Full-width graphic + tit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544E-1FB6-86CC-DAC5-9CDAAAE1A323}"/>
              </a:ext>
            </a:extLst>
          </p:cNvPr>
          <p:cNvSpPr>
            <a:spLocks noGrp="1"/>
          </p:cNvSpPr>
          <p:nvPr>
            <p:ph type="title" hasCustomPrompt="1"/>
          </p:nvPr>
        </p:nvSpPr>
        <p:spPr/>
        <p:txBody>
          <a:bodyPr>
            <a:noAutofit/>
          </a:bodyPr>
          <a:lstStyle>
            <a:lvl1pPr>
              <a:lnSpc>
                <a:spcPct val="100000"/>
              </a:lnSpc>
              <a:defRPr/>
            </a:lvl1pPr>
          </a:lstStyle>
          <a:p>
            <a:r>
              <a:rPr lang="en-US"/>
              <a:t>Full-width graphic + title &amp; text</a:t>
            </a:r>
          </a:p>
        </p:txBody>
      </p:sp>
      <p:sp>
        <p:nvSpPr>
          <p:cNvPr id="23" name="Text Placeholder 2">
            <a:extLst>
              <a:ext uri="{FF2B5EF4-FFF2-40B4-BE49-F238E27FC236}">
                <a16:creationId xmlns:a16="http://schemas.microsoft.com/office/drawing/2014/main" id="{2BA14D70-1874-944B-8D3A-71712B10131B}"/>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0" name="Content Placeholder 3">
            <a:extLst>
              <a:ext uri="{FF2B5EF4-FFF2-40B4-BE49-F238E27FC236}">
                <a16:creationId xmlns:a16="http://schemas.microsoft.com/office/drawing/2014/main" id="{E4A06A30-F16A-466F-875F-C67C40FF941C}"/>
              </a:ext>
            </a:extLst>
          </p:cNvPr>
          <p:cNvSpPr>
            <a:spLocks noGrp="1"/>
          </p:cNvSpPr>
          <p:nvPr>
            <p:ph idx="1" hasCustomPrompt="1"/>
          </p:nvPr>
        </p:nvSpPr>
        <p:spPr>
          <a:xfrm>
            <a:off x="541225" y="1562100"/>
            <a:ext cx="11122000" cy="4572000"/>
          </a:xfrm>
          <a:prstGeom prst="rect">
            <a:avLst/>
          </a:prstGeom>
          <a:noFill/>
        </p:spPr>
        <p:txBody>
          <a:bodyPr tIns="1188720" anchor="t">
            <a:noAutofit/>
          </a:bodyPr>
          <a:lstStyle>
            <a:lvl1pPr algn="ctr">
              <a:buFontTx/>
              <a:buNone/>
              <a:defRPr sz="1200" baseline="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5" name="Text Placeholder 4">
            <a:extLst>
              <a:ext uri="{FF2B5EF4-FFF2-40B4-BE49-F238E27FC236}">
                <a16:creationId xmlns:a16="http://schemas.microsoft.com/office/drawing/2014/main" id="{200E44B5-5645-D647-A03D-2BA476252FE3}"/>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8" name="Date Placeholder 5">
            <a:extLst>
              <a:ext uri="{FF2B5EF4-FFF2-40B4-BE49-F238E27FC236}">
                <a16:creationId xmlns:a16="http://schemas.microsoft.com/office/drawing/2014/main" id="{0ACF9E46-2CC5-804F-8636-0F4D9FC1E1AB}"/>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1A1CAB34-AA25-49AF-8C16-90A831A1E597}" type="datetime1">
              <a:rPr lang="en-US" smtClean="0"/>
              <a:t>9/30/2024</a:t>
            </a:fld>
            <a:endParaRPr lang="en-US"/>
          </a:p>
        </p:txBody>
      </p:sp>
      <p:sp>
        <p:nvSpPr>
          <p:cNvPr id="16" name="Footer Placeholder 6">
            <a:extLst>
              <a:ext uri="{FF2B5EF4-FFF2-40B4-BE49-F238E27FC236}">
                <a16:creationId xmlns:a16="http://schemas.microsoft.com/office/drawing/2014/main" id="{2399406D-BCE9-A54A-B923-B1EEDF04D74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7" name="Slide Number Placeholder 7">
            <a:extLst>
              <a:ext uri="{FF2B5EF4-FFF2-40B4-BE49-F238E27FC236}">
                <a16:creationId xmlns:a16="http://schemas.microsoft.com/office/drawing/2014/main" id="{1296E14D-7C73-1048-A429-BF65128B53D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Tree>
    <p:extLst>
      <p:ext uri="{BB962C8B-B14F-4D97-AF65-F5344CB8AC3E}">
        <p14:creationId xmlns:p14="http://schemas.microsoft.com/office/powerpoint/2010/main" val="1920672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Large text with standar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Large text with standard image</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1" name="Text Placeholder 3">
            <a:extLst>
              <a:ext uri="{FF2B5EF4-FFF2-40B4-BE49-F238E27FC236}">
                <a16:creationId xmlns:a16="http://schemas.microsoft.com/office/drawing/2014/main" id="{28416187-2676-4C97-8C77-B094D1524F7F}"/>
              </a:ext>
            </a:extLst>
          </p:cNvPr>
          <p:cNvSpPr>
            <a:spLocks noGrp="1"/>
          </p:cNvSpPr>
          <p:nvPr>
            <p:ph type="body" sz="quarter" idx="26" hasCustomPrompt="1"/>
          </p:nvPr>
        </p:nvSpPr>
        <p:spPr>
          <a:xfrm>
            <a:off x="534221" y="1754704"/>
            <a:ext cx="3503842" cy="4303187"/>
          </a:xfrm>
          <a:prstGeom prst="rect">
            <a:avLst/>
          </a:prstGeom>
        </p:spPr>
        <p:txBody>
          <a:bodyPr vert="horz" lIns="0" tIns="0" rIns="0" bIns="0" rtlCol="0">
            <a:noAutofit/>
          </a:bodyPr>
          <a:lstStyle>
            <a:lvl1pPr>
              <a:lnSpc>
                <a:spcPct val="114000"/>
              </a:lnSpc>
              <a:spcBef>
                <a:spcPts val="300"/>
              </a:spcBef>
              <a:spcAft>
                <a:spcPts val="600"/>
              </a:spcAft>
              <a:defRPr sz="16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Large Text</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3400" y="6155683"/>
            <a:ext cx="7284317" cy="107722"/>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A71A0421-BA48-4F0C-8DA8-51CF3C3C8302}" type="datetime1">
              <a:rPr lang="en-US" smtClean="0"/>
              <a:t>9/30/2024</a:t>
            </a:fld>
            <a:endParaRPr lang="en-US"/>
          </a:p>
        </p:txBody>
      </p:sp>
      <p:cxnSp>
        <p:nvCxnSpPr>
          <p:cNvPr id="31" name="Straight Connector 9">
            <a:extLst>
              <a:ext uri="{FF2B5EF4-FFF2-40B4-BE49-F238E27FC236}">
                <a16:creationId xmlns:a16="http://schemas.microsoft.com/office/drawing/2014/main" id="{D8AD69F0-C6ED-1D41-9425-FD4C83DAA44D}"/>
              </a:ext>
            </a:extLst>
          </p:cNvPr>
          <p:cNvCxnSpPr>
            <a:cxnSpLocks/>
          </p:cNvCxnSpPr>
          <p:nvPr/>
        </p:nvCxnSpPr>
        <p:spPr>
          <a:xfrm>
            <a:off x="543952" y="1564876"/>
            <a:ext cx="3494111"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D5D05D7-1AC8-8C03-D244-5AC29238C9CD}"/>
              </a:ext>
            </a:extLst>
          </p:cNvPr>
          <p:cNvSpPr txBox="1"/>
          <p:nvPr/>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5" name="Picture Placeholder 4">
            <a:extLst>
              <a:ext uri="{FF2B5EF4-FFF2-40B4-BE49-F238E27FC236}">
                <a16:creationId xmlns:a16="http://schemas.microsoft.com/office/drawing/2014/main" id="{B507FB6E-96D0-0A16-600B-BA7482910C37}"/>
              </a:ext>
            </a:extLst>
          </p:cNvPr>
          <p:cNvSpPr>
            <a:spLocks noGrp="1"/>
          </p:cNvSpPr>
          <p:nvPr>
            <p:ph type="pic" sz="quarter" idx="27" hasCustomPrompt="1"/>
          </p:nvPr>
        </p:nvSpPr>
        <p:spPr>
          <a:xfrm>
            <a:off x="4343400" y="1565274"/>
            <a:ext cx="7284317" cy="4492619"/>
          </a:xfrm>
          <a:noFill/>
        </p:spPr>
        <p:txBody>
          <a:bodyPr tIns="1463040">
            <a:noAutofit/>
          </a:bodyPr>
          <a:lstStyle>
            <a:lvl1pPr marL="171501" marR="0" indent="-171501" algn="ctr" defTabSz="914674" rtl="0" eaLnBrk="1" fontAlgn="auto" latinLnBrk="0" hangingPunct="1">
              <a:lnSpc>
                <a:spcPct val="100000"/>
              </a:lnSpc>
              <a:spcBef>
                <a:spcPts val="0"/>
              </a:spcBef>
              <a:spcAft>
                <a:spcPts val="600"/>
              </a:spcAft>
              <a:buClr>
                <a:srgbClr val="000000"/>
              </a:buClr>
              <a:buSzTx/>
              <a:buFontTx/>
              <a:buNone/>
              <a:tabLst/>
              <a:defRPr sz="1200"/>
            </a:lvl1pPr>
          </a:lstStyle>
          <a:p>
            <a:pPr marL="171501" marR="0" lvl="0" indent="-171501" algn="ctr" defTabSz="914674" rtl="0" eaLnBrk="1" fontAlgn="auto" latinLnBrk="0" hangingPunct="1">
              <a:lnSpc>
                <a:spcPct val="100000"/>
              </a:lnSpc>
              <a:spcBef>
                <a:spcPts val="0"/>
              </a:spcBef>
              <a:spcAft>
                <a:spcPts val="600"/>
              </a:spcAft>
              <a:buClr>
                <a:srgbClr val="000000"/>
              </a:buClr>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Drag picture to placeholder or click icon to add</a:t>
            </a:r>
          </a:p>
        </p:txBody>
      </p:sp>
      <p:sp>
        <p:nvSpPr>
          <p:cNvPr id="4" name="TextBox 3">
            <a:extLst>
              <a:ext uri="{FF2B5EF4-FFF2-40B4-BE49-F238E27FC236}">
                <a16:creationId xmlns:a16="http://schemas.microsoft.com/office/drawing/2014/main" id="{C7934557-9B55-A4B0-61F1-ACCEC34D0401}"/>
              </a:ext>
            </a:extLst>
          </p:cNvPr>
          <p:cNvSpPr txBox="1"/>
          <p:nvPr/>
        </p:nvSpPr>
        <p:spPr>
          <a:xfrm>
            <a:off x="2008094" y="2214282"/>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6" name="TextBox 5">
            <a:extLst>
              <a:ext uri="{FF2B5EF4-FFF2-40B4-BE49-F238E27FC236}">
                <a16:creationId xmlns:a16="http://schemas.microsoft.com/office/drawing/2014/main" id="{EDC783D1-5884-54CC-EC86-75E75B8F752F}"/>
              </a:ext>
            </a:extLst>
          </p:cNvPr>
          <p:cNvSpPr txBox="1"/>
          <p:nvPr/>
        </p:nvSpPr>
        <p:spPr>
          <a:xfrm>
            <a:off x="1659467" y="1896533"/>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Tree>
    <p:extLst>
      <p:ext uri="{BB962C8B-B14F-4D97-AF65-F5344CB8AC3E}">
        <p14:creationId xmlns:p14="http://schemas.microsoft.com/office/powerpoint/2010/main" val="119478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Large text with table, chart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Large text with table, chart or object</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2" name="Content Placeholder 4">
            <a:extLst>
              <a:ext uri="{FF2B5EF4-FFF2-40B4-BE49-F238E27FC236}">
                <a16:creationId xmlns:a16="http://schemas.microsoft.com/office/drawing/2014/main" id="{A668358F-2B82-4E1B-AC57-B03EC85F571B}"/>
              </a:ext>
            </a:extLst>
          </p:cNvPr>
          <p:cNvSpPr>
            <a:spLocks noGrp="1" noChangeAspect="1"/>
          </p:cNvSpPr>
          <p:nvPr>
            <p:ph idx="1" hasCustomPrompt="1"/>
          </p:nvPr>
        </p:nvSpPr>
        <p:spPr>
          <a:xfrm>
            <a:off x="4343400" y="1564877"/>
            <a:ext cx="7284317" cy="4487248"/>
          </a:xfrm>
          <a:prstGeom prst="rect">
            <a:avLst/>
          </a:prstGeom>
          <a:noFill/>
        </p:spPr>
        <p:txBody>
          <a:bodyPr vert="horz" lIns="0" tIns="1188720" rIns="0" bIns="0" rtlCol="0" anchor="t">
            <a:noAutofit/>
          </a:bodyPr>
          <a:lstStyle>
            <a:lvl1pPr algn="ctr">
              <a:buFontTx/>
              <a:buNone/>
              <a:defRPr lang="en-US" sz="1200" baseline="0" dirty="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3400" y="6147221"/>
            <a:ext cx="7284317" cy="175262"/>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69EEA354-9E22-45FC-835D-58CF88FBD0C6}" type="datetime1">
              <a:rPr lang="en-US" smtClean="0"/>
              <a:t>9/30/2024</a:t>
            </a:fld>
            <a:endParaRPr lang="en-US"/>
          </a:p>
        </p:txBody>
      </p:sp>
      <p:sp>
        <p:nvSpPr>
          <p:cNvPr id="3" name="TextBox 2">
            <a:extLst>
              <a:ext uri="{FF2B5EF4-FFF2-40B4-BE49-F238E27FC236}">
                <a16:creationId xmlns:a16="http://schemas.microsoft.com/office/drawing/2014/main" id="{BD5D05D7-1AC8-8C03-D244-5AC29238C9CD}"/>
              </a:ext>
            </a:extLst>
          </p:cNvPr>
          <p:cNvSpPr txBox="1"/>
          <p:nvPr/>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4" name="Text Placeholder 3">
            <a:extLst>
              <a:ext uri="{FF2B5EF4-FFF2-40B4-BE49-F238E27FC236}">
                <a16:creationId xmlns:a16="http://schemas.microsoft.com/office/drawing/2014/main" id="{F3FA6680-A83F-6FB7-0990-A7A3F54DC4F3}"/>
              </a:ext>
            </a:extLst>
          </p:cNvPr>
          <p:cNvSpPr>
            <a:spLocks noGrp="1"/>
          </p:cNvSpPr>
          <p:nvPr>
            <p:ph type="body" sz="quarter" idx="27" hasCustomPrompt="1"/>
          </p:nvPr>
        </p:nvSpPr>
        <p:spPr>
          <a:xfrm>
            <a:off x="534221" y="1754704"/>
            <a:ext cx="3503842" cy="4303193"/>
          </a:xfrm>
          <a:prstGeom prst="rect">
            <a:avLst/>
          </a:prstGeom>
        </p:spPr>
        <p:txBody>
          <a:bodyPr vert="horz" lIns="0" tIns="0" rIns="0" bIns="0" rtlCol="0">
            <a:noAutofit/>
          </a:bodyPr>
          <a:lstStyle>
            <a:lvl1pPr>
              <a:lnSpc>
                <a:spcPct val="114000"/>
              </a:lnSpc>
              <a:spcBef>
                <a:spcPts val="300"/>
              </a:spcBef>
              <a:spcAft>
                <a:spcPts val="600"/>
              </a:spcAft>
              <a:defRPr sz="16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Large Text</a:t>
            </a:r>
          </a:p>
        </p:txBody>
      </p:sp>
      <p:cxnSp>
        <p:nvCxnSpPr>
          <p:cNvPr id="5" name="Straight Connector 9">
            <a:extLst>
              <a:ext uri="{FF2B5EF4-FFF2-40B4-BE49-F238E27FC236}">
                <a16:creationId xmlns:a16="http://schemas.microsoft.com/office/drawing/2014/main" id="{F2D89A6D-B129-F598-ECF2-CDFD96CA2FF6}"/>
              </a:ext>
            </a:extLst>
          </p:cNvPr>
          <p:cNvCxnSpPr>
            <a:cxnSpLocks/>
          </p:cNvCxnSpPr>
          <p:nvPr/>
        </p:nvCxnSpPr>
        <p:spPr>
          <a:xfrm flipV="1">
            <a:off x="534221" y="1564876"/>
            <a:ext cx="3503842" cy="1"/>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391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ext with standard image">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1E2EF17-AA41-2F54-6BEC-CA5BD2C6C8ED}"/>
              </a:ext>
            </a:extLst>
          </p:cNvPr>
          <p:cNvSpPr>
            <a:spLocks noGrp="1"/>
          </p:cNvSpPr>
          <p:nvPr>
            <p:ph type="pic" sz="quarter" idx="28" hasCustomPrompt="1"/>
          </p:nvPr>
        </p:nvSpPr>
        <p:spPr>
          <a:xfrm>
            <a:off x="4343400" y="1565274"/>
            <a:ext cx="7284317" cy="4492623"/>
          </a:xfrm>
          <a:noFill/>
        </p:spPr>
        <p:txBody>
          <a:bodyPr tIns="1463040">
            <a:noAutofit/>
          </a:bodyPr>
          <a:lstStyle>
            <a:lvl1pPr marL="171501" marR="0" indent="-171501" algn="ctr" defTabSz="914674" rtl="0" eaLnBrk="1" fontAlgn="auto" latinLnBrk="0" hangingPunct="1">
              <a:lnSpc>
                <a:spcPct val="100000"/>
              </a:lnSpc>
              <a:spcBef>
                <a:spcPts val="0"/>
              </a:spcBef>
              <a:spcAft>
                <a:spcPts val="600"/>
              </a:spcAft>
              <a:buClr>
                <a:srgbClr val="000000"/>
              </a:buClr>
              <a:buSzTx/>
              <a:buFontTx/>
              <a:buNone/>
              <a:tabLst/>
              <a:defRPr sz="1200"/>
            </a:lvl1pPr>
          </a:lstStyle>
          <a:p>
            <a:pPr marL="171501" marR="0" lvl="0" indent="-171501" algn="ctr" defTabSz="914674" rtl="0" eaLnBrk="1" fontAlgn="auto" latinLnBrk="0" hangingPunct="1">
              <a:lnSpc>
                <a:spcPct val="100000"/>
              </a:lnSpc>
              <a:spcBef>
                <a:spcPts val="0"/>
              </a:spcBef>
              <a:spcAft>
                <a:spcPts val="600"/>
              </a:spcAft>
              <a:buClr>
                <a:srgbClr val="000000"/>
              </a:buClr>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Calibri" panose="020F0502020204030204" pitchFamily="34" charset="0"/>
              </a:rPr>
              <a:t>Drag picture to placeholder or click icon to add</a:t>
            </a:r>
          </a:p>
        </p:txBody>
      </p:sp>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Text with standard image</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3400" y="6137584"/>
            <a:ext cx="7284317" cy="181767"/>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BE796385-627A-4A7C-8391-E6B10DBDAC59}" type="datetime1">
              <a:rPr lang="en-US" smtClean="0"/>
              <a:t>9/30/2024</a:t>
            </a:fld>
            <a:endParaRPr lang="en-US"/>
          </a:p>
        </p:txBody>
      </p:sp>
      <p:sp>
        <p:nvSpPr>
          <p:cNvPr id="3" name="TextBox 2">
            <a:extLst>
              <a:ext uri="{FF2B5EF4-FFF2-40B4-BE49-F238E27FC236}">
                <a16:creationId xmlns:a16="http://schemas.microsoft.com/office/drawing/2014/main" id="{BD5D05D7-1AC8-8C03-D244-5AC29238C9CD}"/>
              </a:ext>
            </a:extLst>
          </p:cNvPr>
          <p:cNvSpPr txBox="1"/>
          <p:nvPr/>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4" name="Text Placeholder 3">
            <a:extLst>
              <a:ext uri="{FF2B5EF4-FFF2-40B4-BE49-F238E27FC236}">
                <a16:creationId xmlns:a16="http://schemas.microsoft.com/office/drawing/2014/main" id="{F3FA6680-A83F-6FB7-0990-A7A3F54DC4F3}"/>
              </a:ext>
            </a:extLst>
          </p:cNvPr>
          <p:cNvSpPr>
            <a:spLocks noGrp="1"/>
          </p:cNvSpPr>
          <p:nvPr>
            <p:ph type="body" sz="quarter" idx="27" hasCustomPrompt="1"/>
          </p:nvPr>
        </p:nvSpPr>
        <p:spPr>
          <a:xfrm>
            <a:off x="534221" y="1754704"/>
            <a:ext cx="3503842" cy="4300301"/>
          </a:xfrm>
          <a:prstGeom prst="rect">
            <a:avLst/>
          </a:prstGeom>
        </p:spPr>
        <p:txBody>
          <a:bodyPr vert="horz" lIns="0" tIns="0" rIns="0" bIns="0" rtlCol="0">
            <a:noAutofit/>
          </a:bodyPr>
          <a:lstStyle>
            <a:lvl1pPr>
              <a:lnSpc>
                <a:spcPct val="114000"/>
              </a:lnSpc>
              <a:spcBef>
                <a:spcPts val="300"/>
              </a:spcBef>
              <a:spcAft>
                <a:spcPts val="600"/>
              </a:spcAft>
              <a:defRPr sz="16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marL="0" marR="0" lvl="0" indent="0" algn="l" defTabSz="914674" rtl="0" eaLnBrk="1" fontAlgn="auto" latinLnBrk="0" hangingPunct="1">
              <a:lnSpc>
                <a:spcPct val="114000"/>
              </a:lnSpc>
              <a:spcBef>
                <a:spcPts val="300"/>
              </a:spcBef>
              <a:spcAft>
                <a:spcPts val="300"/>
              </a:spcAft>
              <a:buClr>
                <a:srgbClr val="000000"/>
              </a:buClr>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Click to add text</a:t>
            </a:r>
          </a:p>
        </p:txBody>
      </p:sp>
      <p:cxnSp>
        <p:nvCxnSpPr>
          <p:cNvPr id="5" name="Straight Connector 9">
            <a:extLst>
              <a:ext uri="{FF2B5EF4-FFF2-40B4-BE49-F238E27FC236}">
                <a16:creationId xmlns:a16="http://schemas.microsoft.com/office/drawing/2014/main" id="{F2D89A6D-B129-F598-ECF2-CDFD96CA2FF6}"/>
              </a:ext>
            </a:extLst>
          </p:cNvPr>
          <p:cNvCxnSpPr>
            <a:cxnSpLocks/>
          </p:cNvCxnSpPr>
          <p:nvPr/>
        </p:nvCxnSpPr>
        <p:spPr>
          <a:xfrm flipV="1">
            <a:off x="534221" y="1564876"/>
            <a:ext cx="3503842" cy="1"/>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82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ext with Table, Chart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Text with table, chart or object</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2" name="Content Placeholder 4">
            <a:extLst>
              <a:ext uri="{FF2B5EF4-FFF2-40B4-BE49-F238E27FC236}">
                <a16:creationId xmlns:a16="http://schemas.microsoft.com/office/drawing/2014/main" id="{A668358F-2B82-4E1B-AC57-B03EC85F571B}"/>
              </a:ext>
            </a:extLst>
          </p:cNvPr>
          <p:cNvSpPr>
            <a:spLocks noGrp="1" noChangeAspect="1"/>
          </p:cNvSpPr>
          <p:nvPr>
            <p:ph idx="1" hasCustomPrompt="1"/>
          </p:nvPr>
        </p:nvSpPr>
        <p:spPr>
          <a:xfrm>
            <a:off x="4309570" y="1564876"/>
            <a:ext cx="7318147" cy="4493021"/>
          </a:xfrm>
          <a:prstGeom prst="rect">
            <a:avLst/>
          </a:prstGeom>
          <a:noFill/>
        </p:spPr>
        <p:txBody>
          <a:bodyPr vert="horz" lIns="0" tIns="1188720" rIns="0" bIns="0" rtlCol="0" anchor="t">
            <a:noAutofit/>
          </a:bodyPr>
          <a:lstStyle>
            <a:lvl1pPr algn="ctr">
              <a:buFontTx/>
              <a:buNone/>
              <a:defRPr lang="en-US" sz="1200" baseline="0" dirty="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4345216" y="6119490"/>
            <a:ext cx="7318147" cy="138499"/>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3A058672-CD5C-4CB9-98C3-60134064ABAB}" type="datetime1">
              <a:rPr lang="en-US" smtClean="0"/>
              <a:t>9/30/2024</a:t>
            </a:fld>
            <a:endParaRPr lang="en-US"/>
          </a:p>
        </p:txBody>
      </p:sp>
      <p:sp>
        <p:nvSpPr>
          <p:cNvPr id="3" name="TextBox 2">
            <a:extLst>
              <a:ext uri="{FF2B5EF4-FFF2-40B4-BE49-F238E27FC236}">
                <a16:creationId xmlns:a16="http://schemas.microsoft.com/office/drawing/2014/main" id="{BD5D05D7-1AC8-8C03-D244-5AC29238C9CD}"/>
              </a:ext>
            </a:extLst>
          </p:cNvPr>
          <p:cNvSpPr txBox="1"/>
          <p:nvPr/>
        </p:nvSpPr>
        <p:spPr>
          <a:xfrm>
            <a:off x="2175933" y="1888067"/>
            <a:ext cx="0" cy="0"/>
          </a:xfrm>
          <a:prstGeom prst="rect">
            <a:avLst/>
          </a:prstGeom>
          <a:noFill/>
        </p:spPr>
        <p:txBody>
          <a:bodyPr wrap="none" lIns="0" tIns="0" rIns="0" bIns="0" rtlCol="0">
            <a:noAutofit/>
          </a:bodyPr>
          <a:lstStyle/>
          <a:p>
            <a:pPr algn="l">
              <a:spcAft>
                <a:spcPts val="600"/>
              </a:spcAft>
            </a:pPr>
            <a:endParaRPr lang="en-US" sz="1200">
              <a:solidFill>
                <a:schemeClr val="accent6"/>
              </a:solidFill>
              <a:cs typeface="Calibri" panose="020F0502020204030204" pitchFamily="34" charset="0"/>
            </a:endParaRPr>
          </a:p>
        </p:txBody>
      </p:sp>
      <p:sp>
        <p:nvSpPr>
          <p:cNvPr id="4" name="Text Placeholder 3">
            <a:extLst>
              <a:ext uri="{FF2B5EF4-FFF2-40B4-BE49-F238E27FC236}">
                <a16:creationId xmlns:a16="http://schemas.microsoft.com/office/drawing/2014/main" id="{F3FA6680-A83F-6FB7-0990-A7A3F54DC4F3}"/>
              </a:ext>
            </a:extLst>
          </p:cNvPr>
          <p:cNvSpPr>
            <a:spLocks noGrp="1"/>
          </p:cNvSpPr>
          <p:nvPr>
            <p:ph type="body" sz="quarter" idx="27" hasCustomPrompt="1"/>
          </p:nvPr>
        </p:nvSpPr>
        <p:spPr>
          <a:xfrm>
            <a:off x="534221" y="1754704"/>
            <a:ext cx="3503842" cy="4308729"/>
          </a:xfrm>
          <a:prstGeom prst="rect">
            <a:avLst/>
          </a:prstGeom>
        </p:spPr>
        <p:txBody>
          <a:bodyPr vert="horz" lIns="0" tIns="0" rIns="0" bIns="0" rtlCol="0">
            <a:noAutofit/>
          </a:bodyPr>
          <a:lstStyle>
            <a:lvl1pPr>
              <a:lnSpc>
                <a:spcPct val="114000"/>
              </a:lnSpc>
              <a:spcBef>
                <a:spcPts val="300"/>
              </a:spcBef>
              <a:spcAft>
                <a:spcPts val="600"/>
              </a:spcAft>
              <a:defRPr sz="1400">
                <a:solidFill>
                  <a:schemeClr val="tx1">
                    <a:lumMod val="50000"/>
                    <a:lumOff val="50000"/>
                  </a:schemeClr>
                </a:solidFill>
              </a:defRPr>
            </a:lvl1pPr>
            <a:lvl2pPr marL="128054" indent="-128054">
              <a:defRPr sz="1200"/>
            </a:lvl2pPr>
            <a:lvl3pPr marL="292696" indent="-128054">
              <a:defRPr sz="1200"/>
            </a:lvl3pPr>
            <a:lvl4pPr marL="466484" indent="-128054">
              <a:defRPr sz="1200"/>
            </a:lvl4pPr>
            <a:lvl5pPr marL="695152" indent="-182935">
              <a:defRPr sz="1200"/>
            </a:lvl5pPr>
          </a:lstStyle>
          <a:p>
            <a:pPr marL="0" marR="0" lvl="0" indent="0" algn="l" defTabSz="914674" rtl="0" eaLnBrk="1" fontAlgn="auto" latinLnBrk="0" hangingPunct="1">
              <a:lnSpc>
                <a:spcPct val="114000"/>
              </a:lnSpc>
              <a:spcBef>
                <a:spcPts val="300"/>
              </a:spcBef>
              <a:spcAft>
                <a:spcPts val="300"/>
              </a:spcAft>
              <a:buClr>
                <a:srgbClr val="000000"/>
              </a:buClr>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Click to add text</a:t>
            </a:r>
          </a:p>
        </p:txBody>
      </p:sp>
      <p:cxnSp>
        <p:nvCxnSpPr>
          <p:cNvPr id="5" name="Straight Connector 9">
            <a:extLst>
              <a:ext uri="{FF2B5EF4-FFF2-40B4-BE49-F238E27FC236}">
                <a16:creationId xmlns:a16="http://schemas.microsoft.com/office/drawing/2014/main" id="{F2D89A6D-B129-F598-ECF2-CDFD96CA2FF6}"/>
              </a:ext>
            </a:extLst>
          </p:cNvPr>
          <p:cNvCxnSpPr>
            <a:cxnSpLocks/>
          </p:cNvCxnSpPr>
          <p:nvPr/>
        </p:nvCxnSpPr>
        <p:spPr>
          <a:xfrm flipV="1">
            <a:off x="534221" y="1564876"/>
            <a:ext cx="3503842" cy="1"/>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80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2 Table, Chart or Object -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E413-B6A8-DB59-DE82-C77DB9E08E42}"/>
              </a:ext>
            </a:extLst>
          </p:cNvPr>
          <p:cNvSpPr>
            <a:spLocks noGrp="1"/>
          </p:cNvSpPr>
          <p:nvPr>
            <p:ph type="title" hasCustomPrompt="1"/>
          </p:nvPr>
        </p:nvSpPr>
        <p:spPr/>
        <p:txBody>
          <a:bodyPr>
            <a:noAutofit/>
          </a:bodyPr>
          <a:lstStyle>
            <a:lvl1pPr>
              <a:lnSpc>
                <a:spcPct val="100000"/>
              </a:lnSpc>
              <a:defRPr/>
            </a:lvl1pPr>
          </a:lstStyle>
          <a:p>
            <a:r>
              <a:rPr lang="en-US"/>
              <a:t>2 table, chart or object - 1:3</a:t>
            </a:r>
          </a:p>
        </p:txBody>
      </p:sp>
      <p:sp>
        <p:nvSpPr>
          <p:cNvPr id="21" name="Text Placeholder 2">
            <a:extLst>
              <a:ext uri="{FF2B5EF4-FFF2-40B4-BE49-F238E27FC236}">
                <a16:creationId xmlns:a16="http://schemas.microsoft.com/office/drawing/2014/main" id="{0B86B3DE-D3D5-DA48-A73F-51EB967E867A}"/>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2" name="Content Placeholder 4">
            <a:extLst>
              <a:ext uri="{FF2B5EF4-FFF2-40B4-BE49-F238E27FC236}">
                <a16:creationId xmlns:a16="http://schemas.microsoft.com/office/drawing/2014/main" id="{A668358F-2B82-4E1B-AC57-B03EC85F571B}"/>
              </a:ext>
            </a:extLst>
          </p:cNvPr>
          <p:cNvSpPr>
            <a:spLocks noGrp="1" noChangeAspect="1"/>
          </p:cNvSpPr>
          <p:nvPr>
            <p:ph idx="1" hasCustomPrompt="1"/>
          </p:nvPr>
        </p:nvSpPr>
        <p:spPr>
          <a:xfrm>
            <a:off x="4309570" y="1564876"/>
            <a:ext cx="7318147" cy="4493023"/>
          </a:xfrm>
          <a:prstGeom prst="rect">
            <a:avLst/>
          </a:prstGeom>
          <a:noFill/>
        </p:spPr>
        <p:txBody>
          <a:bodyPr vert="horz" lIns="0" tIns="1188720" rIns="0" bIns="0" rtlCol="0" anchor="t">
            <a:noAutofit/>
          </a:bodyPr>
          <a:lstStyle>
            <a:lvl1pPr algn="ctr">
              <a:buFontTx/>
              <a:buNone/>
              <a:defRPr lang="en-US" sz="1200" baseline="0" dirty="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13" name="Text Placeholder 5">
            <a:extLst>
              <a:ext uri="{FF2B5EF4-FFF2-40B4-BE49-F238E27FC236}">
                <a16:creationId xmlns:a16="http://schemas.microsoft.com/office/drawing/2014/main" id="{8C6CA577-9C24-E745-9EE2-2967A71F05CD}"/>
              </a:ext>
            </a:extLst>
          </p:cNvPr>
          <p:cNvSpPr>
            <a:spLocks noGrp="1"/>
          </p:cNvSpPr>
          <p:nvPr>
            <p:ph type="body" sz="quarter" idx="21" hasCustomPrompt="1"/>
          </p:nvPr>
        </p:nvSpPr>
        <p:spPr>
          <a:xfrm>
            <a:off x="542457" y="6128113"/>
            <a:ext cx="11063434" cy="184312"/>
          </a:xfrm>
          <a:prstGeom prst="rect">
            <a:avLst/>
          </a:prstGeom>
        </p:spPr>
        <p:txBody>
          <a:bodyPr wrap="square" tIns="0" bIns="0" anchor="t" anchorCtr="0">
            <a:noAutofit/>
          </a:bodyPr>
          <a:lstStyle>
            <a:lvl1pPr>
              <a:spcAft>
                <a:spcPts val="0"/>
              </a:spcAft>
              <a:buFontTx/>
              <a:buNone/>
              <a:defRPr lang="en-US" sz="900" i="0" kern="1200" dirty="0">
                <a:solidFill>
                  <a:schemeClr val="tx1"/>
                </a:solidFill>
                <a:latin typeface="Calibri" panose="020F0502020204030204" pitchFamily="34" charset="0"/>
                <a:ea typeface="+mn-ea"/>
                <a:cs typeface="Calibri" panose="020F0502020204030204" pitchFamily="34" charset="0"/>
              </a:defRPr>
            </a:lvl1pPr>
          </a:lstStyle>
          <a:p>
            <a:pPr lvl="0"/>
            <a:r>
              <a:rPr lang="en-US"/>
              <a:t>Click to add caption.</a:t>
            </a:r>
          </a:p>
        </p:txBody>
      </p:sp>
      <p:sp>
        <p:nvSpPr>
          <p:cNvPr id="14" name="Footer Placeholder 6">
            <a:extLst>
              <a:ext uri="{FF2B5EF4-FFF2-40B4-BE49-F238E27FC236}">
                <a16:creationId xmlns:a16="http://schemas.microsoft.com/office/drawing/2014/main" id="{C5D8ADDA-2DC4-5148-BA3D-AEC595DABC3A}"/>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5" name="Slide Number Placeholder 7">
            <a:extLst>
              <a:ext uri="{FF2B5EF4-FFF2-40B4-BE49-F238E27FC236}">
                <a16:creationId xmlns:a16="http://schemas.microsoft.com/office/drawing/2014/main" id="{EC0506C8-5B85-A941-A9D4-F77855434086}"/>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19" name="Date Placeholder 8">
            <a:extLst>
              <a:ext uri="{FF2B5EF4-FFF2-40B4-BE49-F238E27FC236}">
                <a16:creationId xmlns:a16="http://schemas.microsoft.com/office/drawing/2014/main" id="{4AA85031-1283-354B-8C7D-1D96639E8DCA}"/>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CB004B3B-1C58-4F1D-A6EC-03E9933BA82E}" type="datetime1">
              <a:rPr lang="en-US" smtClean="0"/>
              <a:t>9/30/2024</a:t>
            </a:fld>
            <a:endParaRPr lang="en-US"/>
          </a:p>
        </p:txBody>
      </p:sp>
      <p:sp>
        <p:nvSpPr>
          <p:cNvPr id="7" name="Content Placeholder 6">
            <a:extLst>
              <a:ext uri="{FF2B5EF4-FFF2-40B4-BE49-F238E27FC236}">
                <a16:creationId xmlns:a16="http://schemas.microsoft.com/office/drawing/2014/main" id="{9CF01442-EBCF-F40C-F167-C486C9BDCD40}"/>
              </a:ext>
            </a:extLst>
          </p:cNvPr>
          <p:cNvSpPr>
            <a:spLocks noGrp="1"/>
          </p:cNvSpPr>
          <p:nvPr>
            <p:ph sz="quarter" idx="28" hasCustomPrompt="1"/>
          </p:nvPr>
        </p:nvSpPr>
        <p:spPr>
          <a:xfrm>
            <a:off x="564283" y="1565275"/>
            <a:ext cx="3495675" cy="4501430"/>
          </a:xfrm>
        </p:spPr>
        <p:txBody>
          <a:bodyPr tIns="1188720"/>
          <a:lstStyle>
            <a:lvl1pPr>
              <a:defRPr sz="120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Tree>
    <p:extLst>
      <p:ext uri="{BB962C8B-B14F-4D97-AF65-F5344CB8AC3E}">
        <p14:creationId xmlns:p14="http://schemas.microsoft.com/office/powerpoint/2010/main" val="379790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Image and side-bar n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Image and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5"/>
            <a:ext cx="2011680" cy="4570476"/>
          </a:xfrm>
          <a:noFill/>
        </p:spPr>
        <p:txBody>
          <a:bodyPr lIns="0" tIns="0" rIns="91440" bIns="91440">
            <a:noAutofit/>
          </a:bodyPr>
          <a:lstStyle>
            <a:lvl1pPr>
              <a:defRPr sz="1200"/>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C622A441-FF76-4B15-B01A-4FF97F3240C8}" type="datetime1">
              <a:rPr lang="en-US" smtClean="0"/>
              <a:t>9/30/2024</a:t>
            </a:fld>
            <a:endParaRPr lang="en-US"/>
          </a:p>
        </p:txBody>
      </p:sp>
      <p:sp>
        <p:nvSpPr>
          <p:cNvPr id="6" name="Picture Placeholder 5">
            <a:extLst>
              <a:ext uri="{FF2B5EF4-FFF2-40B4-BE49-F238E27FC236}">
                <a16:creationId xmlns:a16="http://schemas.microsoft.com/office/drawing/2014/main" id="{F8DCA2DA-B5A7-F9D8-B9C9-826D58BF567F}"/>
              </a:ext>
            </a:extLst>
          </p:cNvPr>
          <p:cNvSpPr>
            <a:spLocks noGrp="1"/>
          </p:cNvSpPr>
          <p:nvPr>
            <p:ph type="pic" sz="quarter" idx="24" hasCustomPrompt="1"/>
          </p:nvPr>
        </p:nvSpPr>
        <p:spPr>
          <a:xfrm>
            <a:off x="2793683" y="1563625"/>
            <a:ext cx="8869680" cy="4570475"/>
          </a:xfrm>
          <a:noFill/>
        </p:spPr>
        <p:txBody>
          <a:bodyPr tIns="1645920">
            <a:noAutofit/>
          </a:bodyPr>
          <a:lstStyle>
            <a:lvl1pPr algn="ctr">
              <a:defRPr sz="120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Tree>
    <p:extLst>
      <p:ext uri="{BB962C8B-B14F-4D97-AF65-F5344CB8AC3E}">
        <p14:creationId xmlns:p14="http://schemas.microsoft.com/office/powerpoint/2010/main" val="3045747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752">
          <p15:clr>
            <a:srgbClr val="FBAE40"/>
          </p15:clr>
        </p15:guide>
        <p15:guide id="8" pos="1608">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Graphic and side-bar n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Graphic and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4"/>
            <a:ext cx="2011680" cy="4569787"/>
          </a:xfrm>
          <a:noFill/>
        </p:spPr>
        <p:txBody>
          <a:bodyPr lIns="0" tIns="0" rIns="91440" bIns="91440">
            <a:noAutofit/>
          </a:bodyPr>
          <a:lstStyle>
            <a:lvl1pPr>
              <a:defRPr sz="1200"/>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66D2AFB9-1327-4FCD-A32D-A18F6078EE2B}" type="datetime1">
              <a:rPr lang="en-US" smtClean="0"/>
              <a:t>9/30/2024</a:t>
            </a:fld>
            <a:endParaRPr lang="en-US"/>
          </a:p>
        </p:txBody>
      </p:sp>
      <p:sp>
        <p:nvSpPr>
          <p:cNvPr id="5" name="Content Placeholder 4">
            <a:extLst>
              <a:ext uri="{FF2B5EF4-FFF2-40B4-BE49-F238E27FC236}">
                <a16:creationId xmlns:a16="http://schemas.microsoft.com/office/drawing/2014/main" id="{F8B3F41D-4718-6027-A1AD-1408FDC4DF3C}"/>
              </a:ext>
            </a:extLst>
          </p:cNvPr>
          <p:cNvSpPr>
            <a:spLocks noGrp="1"/>
          </p:cNvSpPr>
          <p:nvPr>
            <p:ph sz="quarter" idx="23" hasCustomPrompt="1"/>
          </p:nvPr>
        </p:nvSpPr>
        <p:spPr>
          <a:xfrm>
            <a:off x="2793683" y="1563624"/>
            <a:ext cx="8869680" cy="4570476"/>
          </a:xfrm>
          <a:noFill/>
        </p:spPr>
        <p:txBody>
          <a:bodyPr tIns="1280160">
            <a:noAutofit/>
          </a:bodyPr>
          <a:lstStyle>
            <a:lvl1pPr algn="ctr">
              <a:defRPr sz="1200"/>
            </a:lvl1pPr>
            <a:lvl2pPr algn="ctr">
              <a:defRPr/>
            </a:lvl2pPr>
            <a:lvl3pPr algn="ctr">
              <a:defRPr/>
            </a:lvl3pPr>
            <a:lvl4pPr algn="ctr">
              <a:defRPr/>
            </a:lvl4pPr>
            <a:lvl5pPr algn="ctr">
              <a:defRPr/>
            </a:lvl5pPr>
          </a:lstStyle>
          <a:p>
            <a:pPr lvl="0"/>
            <a:r>
              <a:rPr lang="en-US"/>
              <a:t>Click to add image, graphic, or other content</a:t>
            </a:r>
          </a:p>
        </p:txBody>
      </p:sp>
    </p:spTree>
    <p:extLst>
      <p:ext uri="{BB962C8B-B14F-4D97-AF65-F5344CB8AC3E}">
        <p14:creationId xmlns:p14="http://schemas.microsoft.com/office/powerpoint/2010/main" val="866672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608">
          <p15:clr>
            <a:srgbClr val="FBAE40"/>
          </p15:clr>
        </p15:guide>
        <p15:guide id="8" pos="1752">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Image and black side-bar note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0533B3-EFE8-9E5A-F4B7-44FED418CFA6}"/>
              </a:ext>
            </a:extLst>
          </p:cNvPr>
          <p:cNvSpPr>
            <a:spLocks noGrp="1"/>
          </p:cNvSpPr>
          <p:nvPr>
            <p:ph type="pic" sz="quarter" idx="24" hasCustomPrompt="1"/>
          </p:nvPr>
        </p:nvSpPr>
        <p:spPr>
          <a:xfrm>
            <a:off x="2793683" y="1563677"/>
            <a:ext cx="8869680" cy="4570423"/>
          </a:xfrm>
          <a:noFill/>
        </p:spPr>
        <p:txBody>
          <a:bodyPr tIns="1645920">
            <a:noAutofit/>
          </a:bodyPr>
          <a:lstStyle>
            <a:lvl1pPr algn="ctr">
              <a:defRPr sz="1200"/>
            </a:lvl1pPr>
          </a:lstStyle>
          <a:p>
            <a:pPr marL="171501" marR="0" lvl="0" indent="-171501" algn="ctr" defTabSz="914674" rtl="0" eaLnBrk="1" fontAlgn="auto" latinLnBrk="0" hangingPunct="1">
              <a:lnSpc>
                <a:spcPct val="100000"/>
              </a:lnSpc>
              <a:spcBef>
                <a:spcPts val="0"/>
              </a:spcBef>
              <a:spcAft>
                <a:spcPts val="600"/>
              </a:spcAft>
              <a:buClr>
                <a:schemeClr val="accent6"/>
              </a:buClr>
              <a:buSzTx/>
              <a:buFontTx/>
              <a:buNone/>
              <a:tabLst/>
              <a:defRPr/>
            </a:pPr>
            <a:r>
              <a:rPr lang="en-US"/>
              <a:t>Drag picture to placeholder or click icon to add</a:t>
            </a:r>
          </a:p>
        </p:txBody>
      </p:sp>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Image and black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4"/>
            <a:ext cx="2011680" cy="4570475"/>
          </a:xfrm>
          <a:solidFill>
            <a:schemeClr val="tx1"/>
          </a:solidFill>
        </p:spPr>
        <p:txBody>
          <a:bodyPr lIns="137160" tIns="137160" rIns="91440" bIns="91440">
            <a:noAutofit/>
          </a:bodyPr>
          <a:lstStyle>
            <a:lvl1pPr>
              <a:defRPr sz="1200">
                <a:solidFill>
                  <a:schemeClr val="bg1"/>
                </a:solidFill>
              </a:defRPr>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1F02CE9-4E03-4704-9CD9-1C291C63C9FA}" type="datetime1">
              <a:rPr lang="en-US" smtClean="0"/>
              <a:t>9/30/2024</a:t>
            </a:fld>
            <a:endParaRPr lang="en-US"/>
          </a:p>
        </p:txBody>
      </p:sp>
    </p:spTree>
    <p:extLst>
      <p:ext uri="{BB962C8B-B14F-4D97-AF65-F5344CB8AC3E}">
        <p14:creationId xmlns:p14="http://schemas.microsoft.com/office/powerpoint/2010/main" val="2649743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608">
          <p15:clr>
            <a:srgbClr val="FBAE40"/>
          </p15:clr>
        </p15:guide>
        <p15:guide id="8" pos="1776">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Graphic and black side-bar n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371E-A526-070A-1A92-1A521EDB706C}"/>
              </a:ext>
            </a:extLst>
          </p:cNvPr>
          <p:cNvSpPr>
            <a:spLocks noGrp="1"/>
          </p:cNvSpPr>
          <p:nvPr>
            <p:ph type="title" hasCustomPrompt="1"/>
          </p:nvPr>
        </p:nvSpPr>
        <p:spPr/>
        <p:txBody>
          <a:bodyPr>
            <a:noAutofit/>
          </a:bodyPr>
          <a:lstStyle>
            <a:lvl1pPr>
              <a:lnSpc>
                <a:spcPct val="100000"/>
              </a:lnSpc>
              <a:defRPr/>
            </a:lvl1pPr>
          </a:lstStyle>
          <a:p>
            <a:r>
              <a:rPr lang="en-US"/>
              <a:t>Graphic and black side-bar notes</a:t>
            </a:r>
          </a:p>
        </p:txBody>
      </p:sp>
      <p:sp>
        <p:nvSpPr>
          <p:cNvPr id="24" name="Text Placeholder 2">
            <a:extLst>
              <a:ext uri="{FF2B5EF4-FFF2-40B4-BE49-F238E27FC236}">
                <a16:creationId xmlns:a16="http://schemas.microsoft.com/office/drawing/2014/main" id="{020F573A-CB3B-724A-9918-D45D7C4943FD}"/>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4" name="Text Placeholder 3">
            <a:extLst>
              <a:ext uri="{FF2B5EF4-FFF2-40B4-BE49-F238E27FC236}">
                <a16:creationId xmlns:a16="http://schemas.microsoft.com/office/drawing/2014/main" id="{B104C42C-42CF-8C57-7CCD-5F9BEDEC3FB3}"/>
              </a:ext>
            </a:extLst>
          </p:cNvPr>
          <p:cNvSpPr>
            <a:spLocks noGrp="1"/>
          </p:cNvSpPr>
          <p:nvPr>
            <p:ph type="body" sz="quarter" idx="22" hasCustomPrompt="1"/>
          </p:nvPr>
        </p:nvSpPr>
        <p:spPr>
          <a:xfrm>
            <a:off x="542924" y="1563624"/>
            <a:ext cx="2011680" cy="4526136"/>
          </a:xfrm>
          <a:solidFill>
            <a:schemeClr val="tx1"/>
          </a:solidFill>
        </p:spPr>
        <p:txBody>
          <a:bodyPr lIns="137160" tIns="137160" rIns="91440" bIns="91440">
            <a:noAutofit/>
          </a:bodyPr>
          <a:lstStyle>
            <a:lvl1pPr>
              <a:defRPr sz="1200">
                <a:solidFill>
                  <a:schemeClr val="bg1"/>
                </a:solidFill>
              </a:defRPr>
            </a:lvl1pPr>
            <a:lvl2pPr marL="128016" indent="-128016">
              <a:defRPr sz="1200"/>
            </a:lvl2pPr>
            <a:lvl3pPr marL="292608" indent="-128016">
              <a:defRPr sz="1200"/>
            </a:lvl3pPr>
            <a:lvl4pPr marL="466344" indent="-128016">
              <a:defRPr sz="1200"/>
            </a:lvl4pPr>
            <a:lvl5pPr marL="694944" indent="-182880">
              <a:defRPr sz="1200"/>
            </a:lvl5pPr>
          </a:lstStyle>
          <a:p>
            <a:pPr lvl="0"/>
            <a:r>
              <a:rPr lang="en-US"/>
              <a:t>Click to add text</a:t>
            </a:r>
          </a:p>
        </p:txBody>
      </p:sp>
      <p:sp>
        <p:nvSpPr>
          <p:cNvPr id="12" name="Text Placeholder 4">
            <a:extLst>
              <a:ext uri="{FF2B5EF4-FFF2-40B4-BE49-F238E27FC236}">
                <a16:creationId xmlns:a16="http://schemas.microsoft.com/office/drawing/2014/main" id="{6AD13D59-6A1D-AA47-9A62-2A6117826854}"/>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5" name="Footer Placeholder 5">
            <a:extLst>
              <a:ext uri="{FF2B5EF4-FFF2-40B4-BE49-F238E27FC236}">
                <a16:creationId xmlns:a16="http://schemas.microsoft.com/office/drawing/2014/main" id="{98486D59-9C0A-9543-9023-919609BFB06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19" name="Slide Number Placeholder 6">
            <a:extLst>
              <a:ext uri="{FF2B5EF4-FFF2-40B4-BE49-F238E27FC236}">
                <a16:creationId xmlns:a16="http://schemas.microsoft.com/office/drawing/2014/main" id="{1CD3CA66-7606-4C45-AF29-00F281C630D9}"/>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22" name="Date Placeholder 7">
            <a:extLst>
              <a:ext uri="{FF2B5EF4-FFF2-40B4-BE49-F238E27FC236}">
                <a16:creationId xmlns:a16="http://schemas.microsoft.com/office/drawing/2014/main" id="{50A9930E-A238-0B4A-91FB-00A80931C7DF}"/>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41E70C99-5402-4B7E-B2A6-09BF083D80CA}" type="datetime1">
              <a:rPr lang="en-US" smtClean="0"/>
              <a:t>9/30/2024</a:t>
            </a:fld>
            <a:endParaRPr lang="en-US"/>
          </a:p>
        </p:txBody>
      </p:sp>
      <p:sp>
        <p:nvSpPr>
          <p:cNvPr id="5" name="Content Placeholder 4">
            <a:extLst>
              <a:ext uri="{FF2B5EF4-FFF2-40B4-BE49-F238E27FC236}">
                <a16:creationId xmlns:a16="http://schemas.microsoft.com/office/drawing/2014/main" id="{F8B3F41D-4718-6027-A1AD-1408FDC4DF3C}"/>
              </a:ext>
            </a:extLst>
          </p:cNvPr>
          <p:cNvSpPr>
            <a:spLocks noGrp="1"/>
          </p:cNvSpPr>
          <p:nvPr>
            <p:ph sz="quarter" idx="23" hasCustomPrompt="1"/>
          </p:nvPr>
        </p:nvSpPr>
        <p:spPr>
          <a:xfrm>
            <a:off x="2779396" y="1563624"/>
            <a:ext cx="8869680" cy="4526819"/>
          </a:xfrm>
          <a:noFill/>
        </p:spPr>
        <p:txBody>
          <a:bodyPr tIns="1280160">
            <a:noAutofit/>
          </a:bodyPr>
          <a:lstStyle>
            <a:lvl1pPr algn="ctr">
              <a:defRPr sz="1200"/>
            </a:lvl1pPr>
            <a:lvl2pPr algn="ctr">
              <a:defRPr/>
            </a:lvl2pPr>
            <a:lvl3pPr algn="ctr">
              <a:defRPr/>
            </a:lvl3pPr>
            <a:lvl4pPr algn="ctr">
              <a:defRPr/>
            </a:lvl4pPr>
            <a:lvl5pPr algn="ctr">
              <a:defRPr/>
            </a:lvl5pPr>
          </a:lstStyle>
          <a:p>
            <a:pPr lvl="0"/>
            <a:r>
              <a:rPr lang="en-US"/>
              <a:t>Click to add image, graphic, or other content</a:t>
            </a:r>
          </a:p>
        </p:txBody>
      </p:sp>
    </p:spTree>
    <p:extLst>
      <p:ext uri="{BB962C8B-B14F-4D97-AF65-F5344CB8AC3E}">
        <p14:creationId xmlns:p14="http://schemas.microsoft.com/office/powerpoint/2010/main" val="1816450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84">
          <p15:clr>
            <a:srgbClr val="FBAE40"/>
          </p15:clr>
        </p15:guide>
        <p15:guide id="6" orient="horz" pos="752">
          <p15:clr>
            <a:srgbClr val="FBAE40"/>
          </p15:clr>
        </p15:guide>
        <p15:guide id="7" pos="1608">
          <p15:clr>
            <a:srgbClr val="FBAE40"/>
          </p15:clr>
        </p15:guide>
        <p15:guide id="8" pos="1752">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Text and Images - 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Text and images - 4 columns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7" y="1573067"/>
            <a:ext cx="250327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3434571" y="1573067"/>
            <a:ext cx="248781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311225" y="1573067"/>
            <a:ext cx="248781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9187881" y="1573067"/>
            <a:ext cx="2487816" cy="122221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542457" y="2917286"/>
            <a:ext cx="2499041"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3431749" y="2917286"/>
            <a:ext cx="2487816"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6309815" y="2917286"/>
            <a:ext cx="2487816"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30" name="Text Placeholder 10">
            <a:extLst>
              <a:ext uri="{FF2B5EF4-FFF2-40B4-BE49-F238E27FC236}">
                <a16:creationId xmlns:a16="http://schemas.microsoft.com/office/drawing/2014/main" id="{F2E5ECCB-A030-40CA-B054-BC36A02A40B6}"/>
              </a:ext>
            </a:extLst>
          </p:cNvPr>
          <p:cNvSpPr>
            <a:spLocks noGrp="1"/>
          </p:cNvSpPr>
          <p:nvPr>
            <p:ph type="body" sz="quarter" idx="35" hasCustomPrompt="1"/>
          </p:nvPr>
        </p:nvSpPr>
        <p:spPr>
          <a:xfrm>
            <a:off x="9187881" y="2917286"/>
            <a:ext cx="2487816" cy="364876"/>
          </a:xfrm>
          <a:prstGeom prst="rect">
            <a:avLst/>
          </a:prstGeom>
        </p:spPr>
        <p:txBody>
          <a:bodyPr tIns="0" bIns="0" anchor="t">
            <a:noAutofit/>
          </a:bodyPr>
          <a:lstStyle>
            <a:lvl1pPr marL="0" indent="0">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4</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33539" y="3428999"/>
            <a:ext cx="2487816" cy="2705101"/>
          </a:xfrm>
          <a:prstGeom prst="rect">
            <a:avLst/>
          </a:prstGeom>
        </p:spPr>
        <p:txBody>
          <a:bodyPr vert="horz" lIns="0" tIns="0" rIns="0" bIns="0" rtlCol="0">
            <a:noAutofit/>
          </a:bodyPr>
          <a:lstStyle>
            <a:lvl1pPr>
              <a:lnSpc>
                <a:spcPct val="114000"/>
              </a:lnSpc>
              <a:defRPr sz="1200"/>
            </a:lvl1pPr>
            <a:lvl2pPr marL="128054" indent="-128054">
              <a:defRPr sz="1200"/>
            </a:lvl2pPr>
            <a:lvl3pPr marL="292696" indent="-128054">
              <a:defRPr sz="1200"/>
            </a:lvl3pPr>
            <a:lvl4pPr marL="466484" indent="-128054">
              <a:defRPr sz="1200"/>
            </a:lvl4pPr>
            <a:lvl5pPr marL="695152" indent="-182935">
              <a:defRPr sz="1200"/>
            </a:lvl5pPr>
          </a:lstStyle>
          <a:p>
            <a:pPr lvl="0"/>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431749" y="3428999"/>
            <a:ext cx="2487816" cy="2705101"/>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309815" y="3428999"/>
            <a:ext cx="2487816" cy="2705101"/>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87881" y="3428999"/>
            <a:ext cx="2487816" cy="2705101"/>
          </a:xfrm>
          <a:prstGeom prst="rect">
            <a:avLst/>
          </a:prstGeom>
        </p:spPr>
        <p:txBody>
          <a:bodyPr vert="horz" lIns="0" tIns="0" rIns="0" bIns="0" rtlCol="0">
            <a:noAutofit/>
          </a:bodyPr>
          <a:lstStyle>
            <a:lvl1pPr>
              <a:defRPr lang="en-US" sz="1200" kern="1200" dirty="0">
                <a:solidFill>
                  <a:schemeClr val="accent6"/>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2C2F5B5-C297-4B9D-BD0B-A1F5E3576F8E}"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Tree>
    <p:extLst>
      <p:ext uri="{BB962C8B-B14F-4D97-AF65-F5344CB8AC3E}">
        <p14:creationId xmlns:p14="http://schemas.microsoft.com/office/powerpoint/2010/main" val="260623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Images w headings - 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Text and images - 4 columns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7" y="2103124"/>
            <a:ext cx="250327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3434572" y="2103124"/>
            <a:ext cx="248781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311227" y="2103124"/>
            <a:ext cx="248781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9187881" y="2103124"/>
            <a:ext cx="2487816" cy="2063048"/>
          </a:xfrm>
          <a:prstGeom prst="rect">
            <a:avLst/>
          </a:prstGeom>
          <a:noFill/>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542457" y="4301322"/>
            <a:ext cx="2499041"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3431749" y="4301322"/>
            <a:ext cx="2487816"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6309815" y="4301322"/>
            <a:ext cx="2487816"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30" name="Text Placeholder 10">
            <a:extLst>
              <a:ext uri="{FF2B5EF4-FFF2-40B4-BE49-F238E27FC236}">
                <a16:creationId xmlns:a16="http://schemas.microsoft.com/office/drawing/2014/main" id="{F2E5ECCB-A030-40CA-B054-BC36A02A40B6}"/>
              </a:ext>
            </a:extLst>
          </p:cNvPr>
          <p:cNvSpPr>
            <a:spLocks noGrp="1"/>
          </p:cNvSpPr>
          <p:nvPr>
            <p:ph type="body" sz="quarter" idx="35" hasCustomPrompt="1"/>
          </p:nvPr>
        </p:nvSpPr>
        <p:spPr>
          <a:xfrm>
            <a:off x="9187881" y="4301322"/>
            <a:ext cx="2487816" cy="364876"/>
          </a:xfrm>
          <a:prstGeom prst="rect">
            <a:avLst/>
          </a:prstGeom>
        </p:spPr>
        <p:txBody>
          <a:bodyPr tIns="0" bIns="0" anchor="t">
            <a:noAutofit/>
          </a:bodyPr>
          <a:lstStyle>
            <a:lvl1pPr marL="0" indent="0" algn="ctr">
              <a:spcBef>
                <a:spcPts val="0"/>
              </a:spcBef>
              <a:spcAft>
                <a:spcPts val="0"/>
              </a:spcAft>
              <a:buNone/>
              <a:defRPr sz="1801" b="1" baseline="0">
                <a:solidFill>
                  <a:schemeClr val="accent6"/>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4</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FECCD65C-654D-4D6F-A183-2269D84901F8}"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Tree>
    <p:extLst>
      <p:ext uri="{BB962C8B-B14F-4D97-AF65-F5344CB8AC3E}">
        <p14:creationId xmlns:p14="http://schemas.microsoft.com/office/powerpoint/2010/main" val="50511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Image grid and text – 2 x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and text – 2 x 2</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4358640" y="1573402"/>
            <a:ext cx="3474720"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4358640" y="4012692"/>
            <a:ext cx="3474720"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C1C96CE7-FDE1-4B79-A75E-C50D87A387D6}"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3" name="Picture Placeholder 5">
            <a:extLst>
              <a:ext uri="{FF2B5EF4-FFF2-40B4-BE49-F238E27FC236}">
                <a16:creationId xmlns:a16="http://schemas.microsoft.com/office/drawing/2014/main" id="{B37F7731-626C-A780-0B77-58D6D46FFE17}"/>
              </a:ext>
            </a:extLst>
          </p:cNvPr>
          <p:cNvSpPr>
            <a:spLocks noGrp="1"/>
          </p:cNvSpPr>
          <p:nvPr>
            <p:ph type="pic" sz="quarter" idx="32" hasCustomPrompt="1"/>
          </p:nvPr>
        </p:nvSpPr>
        <p:spPr>
          <a:xfrm>
            <a:off x="8153935" y="1573402"/>
            <a:ext cx="3509428"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4" name="Picture Placeholder 6">
            <a:extLst>
              <a:ext uri="{FF2B5EF4-FFF2-40B4-BE49-F238E27FC236}">
                <a16:creationId xmlns:a16="http://schemas.microsoft.com/office/drawing/2014/main" id="{03DBD102-D151-FE92-3782-2392C90E8AE7}"/>
              </a:ext>
            </a:extLst>
          </p:cNvPr>
          <p:cNvSpPr>
            <a:spLocks noGrp="1"/>
          </p:cNvSpPr>
          <p:nvPr>
            <p:ph type="pic" sz="quarter" idx="33" hasCustomPrompt="1"/>
          </p:nvPr>
        </p:nvSpPr>
        <p:spPr>
          <a:xfrm>
            <a:off x="8153935" y="4012692"/>
            <a:ext cx="3509428" cy="212140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6" name="Text Placeholder 5">
            <a:extLst>
              <a:ext uri="{FF2B5EF4-FFF2-40B4-BE49-F238E27FC236}">
                <a16:creationId xmlns:a16="http://schemas.microsoft.com/office/drawing/2014/main" id="{3FD1A99A-802E-3659-6B52-FA51022B792C}"/>
              </a:ext>
            </a:extLst>
          </p:cNvPr>
          <p:cNvSpPr>
            <a:spLocks noGrp="1"/>
          </p:cNvSpPr>
          <p:nvPr>
            <p:ph type="body" sz="quarter" idx="34" hasCustomPrompt="1"/>
          </p:nvPr>
        </p:nvSpPr>
        <p:spPr>
          <a:xfrm>
            <a:off x="542925" y="1573212"/>
            <a:ext cx="3489710" cy="4544725"/>
          </a:xfrm>
        </p:spPr>
        <p:txBody>
          <a:bodyPr>
            <a:noAutofit/>
          </a:bodyPr>
          <a:lstStyle>
            <a:lvl1pPr>
              <a:lnSpc>
                <a:spcPct val="114000"/>
              </a:lnSpc>
              <a:spcAft>
                <a:spcPts val="600"/>
              </a:spcAft>
              <a:defRPr sz="1400">
                <a:solidFill>
                  <a:schemeClr val="tx1">
                    <a:lumMod val="50000"/>
                    <a:lumOff val="50000"/>
                  </a:schemeClr>
                </a:solidFill>
              </a:defRPr>
            </a:lvl1pPr>
          </a:lstStyle>
          <a:p>
            <a:pPr lvl="0"/>
            <a:r>
              <a:rPr lang="en-US"/>
              <a:t>Click to add text </a:t>
            </a:r>
          </a:p>
        </p:txBody>
      </p:sp>
    </p:spTree>
    <p:extLst>
      <p:ext uri="{BB962C8B-B14F-4D97-AF65-F5344CB8AC3E}">
        <p14:creationId xmlns:p14="http://schemas.microsoft.com/office/powerpoint/2010/main" val="3153297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Images and text – 3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Images and text – 3 photos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4358640" y="1573403"/>
            <a:ext cx="4583229" cy="4560697"/>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0335EDB-5581-410D-AEB9-45A0CBD7C91E}"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3" name="Picture Placeholder 5">
            <a:extLst>
              <a:ext uri="{FF2B5EF4-FFF2-40B4-BE49-F238E27FC236}">
                <a16:creationId xmlns:a16="http://schemas.microsoft.com/office/drawing/2014/main" id="{B37F7731-626C-A780-0B77-58D6D46FFE17}"/>
              </a:ext>
            </a:extLst>
          </p:cNvPr>
          <p:cNvSpPr>
            <a:spLocks noGrp="1"/>
          </p:cNvSpPr>
          <p:nvPr>
            <p:ph type="pic" sz="quarter" idx="32" hasCustomPrompt="1"/>
          </p:nvPr>
        </p:nvSpPr>
        <p:spPr>
          <a:xfrm>
            <a:off x="9269127" y="1573403"/>
            <a:ext cx="2394236" cy="2115377"/>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4" name="Picture Placeholder 6">
            <a:extLst>
              <a:ext uri="{FF2B5EF4-FFF2-40B4-BE49-F238E27FC236}">
                <a16:creationId xmlns:a16="http://schemas.microsoft.com/office/drawing/2014/main" id="{03DBD102-D151-FE92-3782-2392C90E8AE7}"/>
              </a:ext>
            </a:extLst>
          </p:cNvPr>
          <p:cNvSpPr>
            <a:spLocks noGrp="1"/>
          </p:cNvSpPr>
          <p:nvPr>
            <p:ph type="pic" sz="quarter" idx="33" hasCustomPrompt="1"/>
          </p:nvPr>
        </p:nvSpPr>
        <p:spPr>
          <a:xfrm>
            <a:off x="9269127" y="3994850"/>
            <a:ext cx="2394236" cy="2139250"/>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6" name="Text Placeholder 5">
            <a:extLst>
              <a:ext uri="{FF2B5EF4-FFF2-40B4-BE49-F238E27FC236}">
                <a16:creationId xmlns:a16="http://schemas.microsoft.com/office/drawing/2014/main" id="{3FD1A99A-802E-3659-6B52-FA51022B792C}"/>
              </a:ext>
            </a:extLst>
          </p:cNvPr>
          <p:cNvSpPr>
            <a:spLocks noGrp="1"/>
          </p:cNvSpPr>
          <p:nvPr>
            <p:ph type="body" sz="quarter" idx="34" hasCustomPrompt="1"/>
          </p:nvPr>
        </p:nvSpPr>
        <p:spPr>
          <a:xfrm>
            <a:off x="542925" y="1573212"/>
            <a:ext cx="3489710" cy="4560893"/>
          </a:xfrm>
        </p:spPr>
        <p:txBody>
          <a:bodyPr>
            <a:noAutofit/>
          </a:bodyPr>
          <a:lstStyle>
            <a:lvl1pPr>
              <a:lnSpc>
                <a:spcPct val="114000"/>
              </a:lnSpc>
              <a:spcAft>
                <a:spcPts val="600"/>
              </a:spcAft>
              <a:defRPr sz="1400">
                <a:solidFill>
                  <a:schemeClr val="tx1">
                    <a:lumMod val="50000"/>
                    <a:lumOff val="50000"/>
                  </a:schemeClr>
                </a:solidFill>
              </a:defRPr>
            </a:lvl1pPr>
          </a:lstStyle>
          <a:p>
            <a:pPr lvl="0"/>
            <a:r>
              <a:rPr lang="en-US"/>
              <a:t>Click to add text </a:t>
            </a:r>
          </a:p>
        </p:txBody>
      </p:sp>
    </p:spTree>
    <p:extLst>
      <p:ext uri="{BB962C8B-B14F-4D97-AF65-F5344CB8AC3E}">
        <p14:creationId xmlns:p14="http://schemas.microsoft.com/office/powerpoint/2010/main" val="3427140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1_Image grid – 2 x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5 images + headings</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6" y="2101663"/>
            <a:ext cx="5439243" cy="4032437"/>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9165284" y="2083756"/>
            <a:ext cx="2512608"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F6046F6-9612-4FD3-870A-0B287D0F7F58}"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5" name="Picture Placeholder 5">
            <a:extLst>
              <a:ext uri="{FF2B5EF4-FFF2-40B4-BE49-F238E27FC236}">
                <a16:creationId xmlns:a16="http://schemas.microsoft.com/office/drawing/2014/main" id="{85978609-77B5-786C-26A9-8A8687356B26}"/>
              </a:ext>
            </a:extLst>
          </p:cNvPr>
          <p:cNvSpPr>
            <a:spLocks noGrp="1"/>
          </p:cNvSpPr>
          <p:nvPr>
            <p:ph type="pic" sz="quarter" idx="30" hasCustomPrompt="1"/>
          </p:nvPr>
        </p:nvSpPr>
        <p:spPr>
          <a:xfrm>
            <a:off x="9165284" y="4259580"/>
            <a:ext cx="2512608"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6" name="Picture Placeholder 5">
            <a:extLst>
              <a:ext uri="{FF2B5EF4-FFF2-40B4-BE49-F238E27FC236}">
                <a16:creationId xmlns:a16="http://schemas.microsoft.com/office/drawing/2014/main" id="{7F07562A-A557-9DE5-A065-373483B32D1F}"/>
              </a:ext>
            </a:extLst>
          </p:cNvPr>
          <p:cNvSpPr>
            <a:spLocks noGrp="1"/>
          </p:cNvSpPr>
          <p:nvPr>
            <p:ph type="pic" sz="quarter" idx="31" hasCustomPrompt="1"/>
          </p:nvPr>
        </p:nvSpPr>
        <p:spPr>
          <a:xfrm>
            <a:off x="6272436" y="2083756"/>
            <a:ext cx="2582805"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7" name="Picture Placeholder 5">
            <a:extLst>
              <a:ext uri="{FF2B5EF4-FFF2-40B4-BE49-F238E27FC236}">
                <a16:creationId xmlns:a16="http://schemas.microsoft.com/office/drawing/2014/main" id="{DECF28FF-7557-AEA5-5409-0F963C71C418}"/>
              </a:ext>
            </a:extLst>
          </p:cNvPr>
          <p:cNvSpPr>
            <a:spLocks noGrp="1"/>
          </p:cNvSpPr>
          <p:nvPr>
            <p:ph type="pic" sz="quarter" idx="32" hasCustomPrompt="1"/>
          </p:nvPr>
        </p:nvSpPr>
        <p:spPr>
          <a:xfrm>
            <a:off x="6272436" y="4259580"/>
            <a:ext cx="2582805" cy="1874520"/>
          </a:xfrm>
          <a:prstGeom prst="rect">
            <a:avLst/>
          </a:prstGeom>
          <a:noFill/>
          <a:ln>
            <a:noFill/>
          </a:ln>
        </p:spPr>
        <p:txBody>
          <a:bodyPr tIns="91440">
            <a:noAutofit/>
          </a:bodyPr>
          <a:lstStyle>
            <a:lvl1pPr marL="0" indent="0" algn="ctr">
              <a:buNone/>
              <a:defRPr sz="900" baseline="0"/>
            </a:lvl1pPr>
          </a:lstStyle>
          <a:p>
            <a:r>
              <a:rPr lang="en-US"/>
              <a:t>Drag picture or click icon to </a:t>
            </a:r>
            <a:br>
              <a:rPr lang="en-US"/>
            </a:br>
            <a:r>
              <a:rPr lang="en-US"/>
              <a:t>insert a photo</a:t>
            </a:r>
          </a:p>
        </p:txBody>
      </p:sp>
      <p:sp>
        <p:nvSpPr>
          <p:cNvPr id="8" name="Text Placeholder 3">
            <a:extLst>
              <a:ext uri="{FF2B5EF4-FFF2-40B4-BE49-F238E27FC236}">
                <a16:creationId xmlns:a16="http://schemas.microsoft.com/office/drawing/2014/main" id="{BE615921-4DC2-6C1B-E40D-82C85E9B266D}"/>
              </a:ext>
            </a:extLst>
          </p:cNvPr>
          <p:cNvSpPr>
            <a:spLocks noGrp="1"/>
          </p:cNvSpPr>
          <p:nvPr>
            <p:ph type="body" sz="quarter" idx="33" hasCustomPrompt="1"/>
          </p:nvPr>
        </p:nvSpPr>
        <p:spPr>
          <a:xfrm>
            <a:off x="533983" y="1641185"/>
            <a:ext cx="5447814"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10" name="Text Placeholder 7">
            <a:extLst>
              <a:ext uri="{FF2B5EF4-FFF2-40B4-BE49-F238E27FC236}">
                <a16:creationId xmlns:a16="http://schemas.microsoft.com/office/drawing/2014/main" id="{D31FBD5F-F20E-A98F-39CA-95B3D30A702A}"/>
              </a:ext>
            </a:extLst>
          </p:cNvPr>
          <p:cNvSpPr>
            <a:spLocks noGrp="1"/>
          </p:cNvSpPr>
          <p:nvPr>
            <p:ph type="body" sz="quarter" idx="35" hasCustomPrompt="1"/>
          </p:nvPr>
        </p:nvSpPr>
        <p:spPr>
          <a:xfrm>
            <a:off x="6276207" y="1641185"/>
            <a:ext cx="2557778"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11" name="Text Placeholder 9">
            <a:extLst>
              <a:ext uri="{FF2B5EF4-FFF2-40B4-BE49-F238E27FC236}">
                <a16:creationId xmlns:a16="http://schemas.microsoft.com/office/drawing/2014/main" id="{C2759FE6-37D3-E285-6417-622CF0ED974C}"/>
              </a:ext>
            </a:extLst>
          </p:cNvPr>
          <p:cNvSpPr>
            <a:spLocks noGrp="1"/>
          </p:cNvSpPr>
          <p:nvPr>
            <p:ph type="body" sz="quarter" idx="5" hasCustomPrompt="1"/>
          </p:nvPr>
        </p:nvSpPr>
        <p:spPr>
          <a:xfrm>
            <a:off x="9175547" y="1641185"/>
            <a:ext cx="2487816"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4</a:t>
            </a:r>
          </a:p>
        </p:txBody>
      </p:sp>
      <p:cxnSp>
        <p:nvCxnSpPr>
          <p:cNvPr id="12" name="Straight Connector 11">
            <a:extLst>
              <a:ext uri="{FF2B5EF4-FFF2-40B4-BE49-F238E27FC236}">
                <a16:creationId xmlns:a16="http://schemas.microsoft.com/office/drawing/2014/main" id="{3EF14F82-1D54-11E5-B131-F5B85DE83CF4}"/>
              </a:ext>
            </a:extLst>
          </p:cNvPr>
          <p:cNvCxnSpPr>
            <a:cxnSpLocks/>
          </p:cNvCxnSpPr>
          <p:nvPr/>
        </p:nvCxnSpPr>
        <p:spPr>
          <a:xfrm>
            <a:off x="534221" y="1570338"/>
            <a:ext cx="54478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4" name="Straight Connector 17">
            <a:extLst>
              <a:ext uri="{FF2B5EF4-FFF2-40B4-BE49-F238E27FC236}">
                <a16:creationId xmlns:a16="http://schemas.microsoft.com/office/drawing/2014/main" id="{A427334F-27DB-A50A-C956-1BEA0341BCFD}"/>
              </a:ext>
            </a:extLst>
          </p:cNvPr>
          <p:cNvCxnSpPr>
            <a:cxnSpLocks/>
          </p:cNvCxnSpPr>
          <p:nvPr/>
        </p:nvCxnSpPr>
        <p:spPr>
          <a:xfrm>
            <a:off x="6276206" y="1570338"/>
            <a:ext cx="255732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8">
            <a:extLst>
              <a:ext uri="{FF2B5EF4-FFF2-40B4-BE49-F238E27FC236}">
                <a16:creationId xmlns:a16="http://schemas.microsoft.com/office/drawing/2014/main" id="{72DD0A2C-5318-63EB-8275-6913D5B3F889}"/>
              </a:ext>
            </a:extLst>
          </p:cNvPr>
          <p:cNvCxnSpPr>
            <a:cxnSpLocks/>
          </p:cNvCxnSpPr>
          <p:nvPr/>
        </p:nvCxnSpPr>
        <p:spPr>
          <a:xfrm>
            <a:off x="9175547" y="1570338"/>
            <a:ext cx="2487816"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91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Image grid – 2 x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 2 x 1</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42456" y="1573403"/>
            <a:ext cx="5439243" cy="4560697"/>
          </a:xfrm>
          <a:prstGeom prst="rect">
            <a:avLst/>
          </a:prstGeom>
          <a:noFill/>
        </p:spPr>
        <p:txBody>
          <a:bodyPr tIns="91440" bIns="1371600" anchor="ctr">
            <a:noAutofit/>
          </a:bodyPr>
          <a:lstStyle>
            <a:lvl1pPr marL="0" indent="0" algn="ctr">
              <a:buNone/>
              <a:defRPr sz="14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254583" y="1573403"/>
            <a:ext cx="5394960" cy="4560697"/>
          </a:xfrm>
          <a:prstGeom prst="rect">
            <a:avLst/>
          </a:prstGeom>
          <a:noFill/>
        </p:spPr>
        <p:txBody>
          <a:bodyPr tIns="91440" bIns="1371600" anchor="ctr">
            <a:noAutofit/>
          </a:bodyPr>
          <a:lstStyle>
            <a:lvl1pPr marL="0" indent="0" algn="ctr">
              <a:buNone/>
              <a:defRPr sz="14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B91A90E-24D7-4167-9D81-3F179B4F7EEE}"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Tree>
    <p:extLst>
      <p:ext uri="{BB962C8B-B14F-4D97-AF65-F5344CB8AC3E}">
        <p14:creationId xmlns:p14="http://schemas.microsoft.com/office/powerpoint/2010/main" val="1917380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Image grid – 2 x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 2 x 2</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27426" y="1573403"/>
            <a:ext cx="5454273" cy="2122298"/>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527426" y="3987322"/>
            <a:ext cx="5454273" cy="2146777"/>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6269613" y="1573403"/>
            <a:ext cx="5394960" cy="2122298"/>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6269613" y="3987322"/>
            <a:ext cx="5394960" cy="2146777"/>
          </a:xfrm>
          <a:prstGeom prst="rect">
            <a:avLst/>
          </a:prstGeom>
          <a:noFill/>
        </p:spPr>
        <p:txBody>
          <a:bodyPr tIns="91440" bIns="1097280" anchor="ctr">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6CD6ED0E-B0F9-47B7-A704-3C42814C4573}"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Tree>
    <p:extLst>
      <p:ext uri="{BB962C8B-B14F-4D97-AF65-F5344CB8AC3E}">
        <p14:creationId xmlns:p14="http://schemas.microsoft.com/office/powerpoint/2010/main" val="665510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Image grid – 2 x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Image grid – 2 x 3</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16302" y="1573404"/>
            <a:ext cx="3522297" cy="2122296"/>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5" name="Picture Placeholder 4">
            <a:extLst>
              <a:ext uri="{FF2B5EF4-FFF2-40B4-BE49-F238E27FC236}">
                <a16:creationId xmlns:a16="http://schemas.microsoft.com/office/drawing/2014/main" id="{8C0F00F6-04A2-43CF-917D-F1D9E1A79C41}"/>
              </a:ext>
            </a:extLst>
          </p:cNvPr>
          <p:cNvSpPr>
            <a:spLocks noGrp="1"/>
          </p:cNvSpPr>
          <p:nvPr>
            <p:ph type="pic" sz="quarter" idx="27" hasCustomPrompt="1"/>
          </p:nvPr>
        </p:nvSpPr>
        <p:spPr>
          <a:xfrm>
            <a:off x="516302" y="3994852"/>
            <a:ext cx="3522297" cy="206304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7" name="Picture Placeholder 5">
            <a:extLst>
              <a:ext uri="{FF2B5EF4-FFF2-40B4-BE49-F238E27FC236}">
                <a16:creationId xmlns:a16="http://schemas.microsoft.com/office/drawing/2014/main" id="{E677EAE5-B2ED-459B-AA12-178C3AC56A6F}"/>
              </a:ext>
            </a:extLst>
          </p:cNvPr>
          <p:cNvSpPr>
            <a:spLocks noGrp="1"/>
          </p:cNvSpPr>
          <p:nvPr>
            <p:ph type="pic" sz="quarter" idx="29" hasCustomPrompt="1"/>
          </p:nvPr>
        </p:nvSpPr>
        <p:spPr>
          <a:xfrm>
            <a:off x="4343400" y="1573404"/>
            <a:ext cx="3505199" cy="2122296"/>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9" name="Picture Placeholder 6">
            <a:extLst>
              <a:ext uri="{FF2B5EF4-FFF2-40B4-BE49-F238E27FC236}">
                <a16:creationId xmlns:a16="http://schemas.microsoft.com/office/drawing/2014/main" id="{08DF1A6E-5ED7-4BD1-9AB8-CD92E93E9191}"/>
              </a:ext>
            </a:extLst>
          </p:cNvPr>
          <p:cNvSpPr>
            <a:spLocks noGrp="1"/>
          </p:cNvSpPr>
          <p:nvPr>
            <p:ph type="pic" sz="quarter" idx="31" hasCustomPrompt="1"/>
          </p:nvPr>
        </p:nvSpPr>
        <p:spPr>
          <a:xfrm>
            <a:off x="4343400" y="3994852"/>
            <a:ext cx="3505199" cy="206304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C4B01E19-8666-42F6-902C-36748D709964}"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3" name="Picture Placeholder 5">
            <a:extLst>
              <a:ext uri="{FF2B5EF4-FFF2-40B4-BE49-F238E27FC236}">
                <a16:creationId xmlns:a16="http://schemas.microsoft.com/office/drawing/2014/main" id="{B37F7731-626C-A780-0B77-58D6D46FFE17}"/>
              </a:ext>
            </a:extLst>
          </p:cNvPr>
          <p:cNvSpPr>
            <a:spLocks noGrp="1"/>
          </p:cNvSpPr>
          <p:nvPr>
            <p:ph type="pic" sz="quarter" idx="32" hasCustomPrompt="1"/>
          </p:nvPr>
        </p:nvSpPr>
        <p:spPr>
          <a:xfrm>
            <a:off x="8153934" y="1573404"/>
            <a:ext cx="3521763" cy="2122296"/>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
        <p:nvSpPr>
          <p:cNvPr id="4" name="Picture Placeholder 6">
            <a:extLst>
              <a:ext uri="{FF2B5EF4-FFF2-40B4-BE49-F238E27FC236}">
                <a16:creationId xmlns:a16="http://schemas.microsoft.com/office/drawing/2014/main" id="{03DBD102-D151-FE92-3782-2392C90E8AE7}"/>
              </a:ext>
            </a:extLst>
          </p:cNvPr>
          <p:cNvSpPr>
            <a:spLocks noGrp="1"/>
          </p:cNvSpPr>
          <p:nvPr>
            <p:ph type="pic" sz="quarter" idx="33" hasCustomPrompt="1"/>
          </p:nvPr>
        </p:nvSpPr>
        <p:spPr>
          <a:xfrm>
            <a:off x="8153934" y="3994852"/>
            <a:ext cx="3521763" cy="2063048"/>
          </a:xfrm>
          <a:prstGeom prst="rect">
            <a:avLst/>
          </a:prstGeom>
          <a:noFill/>
        </p:spPr>
        <p:txBody>
          <a:bodyPr tIns="274320">
            <a:noAutofit/>
          </a:bodyPr>
          <a:lstStyle>
            <a:lvl1pPr marL="0" indent="0" algn="ctr">
              <a:buNone/>
              <a:defRPr sz="1200" baseline="0"/>
            </a:lvl1pPr>
          </a:lstStyle>
          <a:p>
            <a:r>
              <a:rPr lang="en-US"/>
              <a:t>Drag picture or click icon to </a:t>
            </a:r>
            <a:br>
              <a:rPr lang="en-US"/>
            </a:br>
            <a:r>
              <a:rPr lang="en-US"/>
              <a:t>insert a photo</a:t>
            </a:r>
          </a:p>
        </p:txBody>
      </p:sp>
    </p:spTree>
    <p:extLst>
      <p:ext uri="{BB962C8B-B14F-4D97-AF65-F5344CB8AC3E}">
        <p14:creationId xmlns:p14="http://schemas.microsoft.com/office/powerpoint/2010/main" val="3909872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Key Figures Gr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Key figures grid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412FB37F-2985-458C-8625-C121917C9B14}"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8" name="Rectangle 7">
            <a:extLst>
              <a:ext uri="{FF2B5EF4-FFF2-40B4-BE49-F238E27FC236}">
                <a16:creationId xmlns:a16="http://schemas.microsoft.com/office/drawing/2014/main" id="{30365484-D15B-FBE5-51F4-865E57F09705}"/>
              </a:ext>
            </a:extLst>
          </p:cNvPr>
          <p:cNvSpPr/>
          <p:nvPr/>
        </p:nvSpPr>
        <p:spPr>
          <a:xfrm>
            <a:off x="533400" y="1562100"/>
            <a:ext cx="11125294" cy="45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cxnSp>
        <p:nvCxnSpPr>
          <p:cNvPr id="10" name="Straight Connector 9">
            <a:extLst>
              <a:ext uri="{FF2B5EF4-FFF2-40B4-BE49-F238E27FC236}">
                <a16:creationId xmlns:a16="http://schemas.microsoft.com/office/drawing/2014/main" id="{1D9B82EA-9A06-9EDA-8C35-1E39D8CF0259}"/>
              </a:ext>
            </a:extLst>
          </p:cNvPr>
          <p:cNvCxnSpPr>
            <a:cxnSpLocks/>
          </p:cNvCxnSpPr>
          <p:nvPr/>
        </p:nvCxnSpPr>
        <p:spPr>
          <a:xfrm>
            <a:off x="3257999" y="1980007"/>
            <a:ext cx="0" cy="371319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8C4A1D4-F19E-5021-E435-8F0A4457D205}"/>
              </a:ext>
            </a:extLst>
          </p:cNvPr>
          <p:cNvCxnSpPr>
            <a:cxnSpLocks/>
          </p:cNvCxnSpPr>
          <p:nvPr/>
        </p:nvCxnSpPr>
        <p:spPr>
          <a:xfrm>
            <a:off x="6094439" y="1980007"/>
            <a:ext cx="0" cy="371319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FAC1839-561D-33BB-F5FD-EA260E72CAB1}"/>
              </a:ext>
            </a:extLst>
          </p:cNvPr>
          <p:cNvCxnSpPr>
            <a:cxnSpLocks/>
          </p:cNvCxnSpPr>
          <p:nvPr/>
        </p:nvCxnSpPr>
        <p:spPr>
          <a:xfrm>
            <a:off x="8930879" y="1980007"/>
            <a:ext cx="0" cy="371319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E8DBA3-384B-8DB7-EFA4-263D2AEBD86C}"/>
              </a:ext>
            </a:extLst>
          </p:cNvPr>
          <p:cNvCxnSpPr>
            <a:cxnSpLocks/>
          </p:cNvCxnSpPr>
          <p:nvPr/>
        </p:nvCxnSpPr>
        <p:spPr>
          <a:xfrm>
            <a:off x="647532"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0082AC-428E-2CFA-8E31-8174B29EC8C2}"/>
              </a:ext>
            </a:extLst>
          </p:cNvPr>
          <p:cNvCxnSpPr>
            <a:cxnSpLocks/>
          </p:cNvCxnSpPr>
          <p:nvPr/>
        </p:nvCxnSpPr>
        <p:spPr>
          <a:xfrm>
            <a:off x="3477399"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4EBFFFB-5BC8-5ABD-6423-853CE7F88B90}"/>
              </a:ext>
            </a:extLst>
          </p:cNvPr>
          <p:cNvCxnSpPr>
            <a:cxnSpLocks/>
          </p:cNvCxnSpPr>
          <p:nvPr/>
        </p:nvCxnSpPr>
        <p:spPr>
          <a:xfrm>
            <a:off x="6307266"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726A0FB-63A2-568A-DAE8-E8B5F2F0939B}"/>
              </a:ext>
            </a:extLst>
          </p:cNvPr>
          <p:cNvCxnSpPr>
            <a:cxnSpLocks/>
          </p:cNvCxnSpPr>
          <p:nvPr/>
        </p:nvCxnSpPr>
        <p:spPr>
          <a:xfrm>
            <a:off x="9137133" y="3827179"/>
            <a:ext cx="240114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Text Placeholder 48">
            <a:extLst>
              <a:ext uri="{FF2B5EF4-FFF2-40B4-BE49-F238E27FC236}">
                <a16:creationId xmlns:a16="http://schemas.microsoft.com/office/drawing/2014/main" id="{6CD16269-78C3-B0C1-9A1A-A726DEF1E376}"/>
              </a:ext>
            </a:extLst>
          </p:cNvPr>
          <p:cNvSpPr>
            <a:spLocks noGrp="1"/>
          </p:cNvSpPr>
          <p:nvPr>
            <p:ph type="body" sz="quarter" idx="22" hasCustomPrompt="1"/>
          </p:nvPr>
        </p:nvSpPr>
        <p:spPr>
          <a:xfrm>
            <a:off x="664447"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0" name="Text Placeholder 48">
            <a:extLst>
              <a:ext uri="{FF2B5EF4-FFF2-40B4-BE49-F238E27FC236}">
                <a16:creationId xmlns:a16="http://schemas.microsoft.com/office/drawing/2014/main" id="{DA563734-95AB-0813-1D2C-1555DCC43BB6}"/>
              </a:ext>
            </a:extLst>
          </p:cNvPr>
          <p:cNvSpPr>
            <a:spLocks noGrp="1"/>
          </p:cNvSpPr>
          <p:nvPr>
            <p:ph type="body" sz="quarter" idx="23" hasCustomPrompt="1"/>
          </p:nvPr>
        </p:nvSpPr>
        <p:spPr>
          <a:xfrm>
            <a:off x="3466013"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a:t>
            </a:r>
          </a:p>
        </p:txBody>
      </p:sp>
      <p:sp>
        <p:nvSpPr>
          <p:cNvPr id="51" name="Text Placeholder 48">
            <a:extLst>
              <a:ext uri="{FF2B5EF4-FFF2-40B4-BE49-F238E27FC236}">
                <a16:creationId xmlns:a16="http://schemas.microsoft.com/office/drawing/2014/main" id="{B84AA8F5-1B66-3727-2031-145F7F3D8BDE}"/>
              </a:ext>
            </a:extLst>
          </p:cNvPr>
          <p:cNvSpPr>
            <a:spLocks noGrp="1"/>
          </p:cNvSpPr>
          <p:nvPr>
            <p:ph type="body" sz="quarter" idx="24" hasCustomPrompt="1"/>
          </p:nvPr>
        </p:nvSpPr>
        <p:spPr>
          <a:xfrm>
            <a:off x="6335673"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2" name="Text Placeholder 48">
            <a:extLst>
              <a:ext uri="{FF2B5EF4-FFF2-40B4-BE49-F238E27FC236}">
                <a16:creationId xmlns:a16="http://schemas.microsoft.com/office/drawing/2014/main" id="{76F63185-1E4B-A5D1-6914-253A926D58B9}"/>
              </a:ext>
            </a:extLst>
          </p:cNvPr>
          <p:cNvSpPr>
            <a:spLocks noGrp="1"/>
          </p:cNvSpPr>
          <p:nvPr>
            <p:ph type="body" sz="quarter" idx="25" hasCustomPrompt="1"/>
          </p:nvPr>
        </p:nvSpPr>
        <p:spPr>
          <a:xfrm>
            <a:off x="9108056" y="2127974"/>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XX</a:t>
            </a:r>
          </a:p>
        </p:txBody>
      </p:sp>
      <p:sp>
        <p:nvSpPr>
          <p:cNvPr id="53" name="Text Placeholder 48">
            <a:extLst>
              <a:ext uri="{FF2B5EF4-FFF2-40B4-BE49-F238E27FC236}">
                <a16:creationId xmlns:a16="http://schemas.microsoft.com/office/drawing/2014/main" id="{7F77D622-554E-5009-A289-09FBC710C9C2}"/>
              </a:ext>
            </a:extLst>
          </p:cNvPr>
          <p:cNvSpPr>
            <a:spLocks noGrp="1"/>
          </p:cNvSpPr>
          <p:nvPr>
            <p:ph type="body" sz="quarter" idx="26" hasCustomPrompt="1"/>
          </p:nvPr>
        </p:nvSpPr>
        <p:spPr>
          <a:xfrm>
            <a:off x="664447"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a:t>
            </a:r>
          </a:p>
        </p:txBody>
      </p:sp>
      <p:sp>
        <p:nvSpPr>
          <p:cNvPr id="54" name="Text Placeholder 48">
            <a:extLst>
              <a:ext uri="{FF2B5EF4-FFF2-40B4-BE49-F238E27FC236}">
                <a16:creationId xmlns:a16="http://schemas.microsoft.com/office/drawing/2014/main" id="{F832B634-020A-3B52-7EDE-CCD2A07446B4}"/>
              </a:ext>
            </a:extLst>
          </p:cNvPr>
          <p:cNvSpPr>
            <a:spLocks noGrp="1"/>
          </p:cNvSpPr>
          <p:nvPr>
            <p:ph type="body" sz="quarter" idx="27" hasCustomPrompt="1"/>
          </p:nvPr>
        </p:nvSpPr>
        <p:spPr>
          <a:xfrm>
            <a:off x="3466013"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5" name="Text Placeholder 48">
            <a:extLst>
              <a:ext uri="{FF2B5EF4-FFF2-40B4-BE49-F238E27FC236}">
                <a16:creationId xmlns:a16="http://schemas.microsoft.com/office/drawing/2014/main" id="{6DD99106-EC39-A88F-0292-659C187A59BC}"/>
              </a:ext>
            </a:extLst>
          </p:cNvPr>
          <p:cNvSpPr>
            <a:spLocks noGrp="1"/>
          </p:cNvSpPr>
          <p:nvPr>
            <p:ph type="body" sz="quarter" idx="28" hasCustomPrompt="1"/>
          </p:nvPr>
        </p:nvSpPr>
        <p:spPr>
          <a:xfrm>
            <a:off x="6335673"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X.XB</a:t>
            </a:r>
          </a:p>
        </p:txBody>
      </p:sp>
      <p:sp>
        <p:nvSpPr>
          <p:cNvPr id="56" name="Text Placeholder 48">
            <a:extLst>
              <a:ext uri="{FF2B5EF4-FFF2-40B4-BE49-F238E27FC236}">
                <a16:creationId xmlns:a16="http://schemas.microsoft.com/office/drawing/2014/main" id="{62E311D3-D98D-24FE-F1A8-66277E5A205D}"/>
              </a:ext>
            </a:extLst>
          </p:cNvPr>
          <p:cNvSpPr>
            <a:spLocks noGrp="1"/>
          </p:cNvSpPr>
          <p:nvPr>
            <p:ph type="body" sz="quarter" idx="29" hasCustomPrompt="1"/>
          </p:nvPr>
        </p:nvSpPr>
        <p:spPr>
          <a:xfrm>
            <a:off x="9108056" y="4180510"/>
            <a:ext cx="2396451" cy="914400"/>
          </a:xfrm>
        </p:spPr>
        <p:txBody>
          <a:bodyPr anchor="ctr" anchorCtr="0">
            <a:noAutofit/>
          </a:bodyPr>
          <a:lstStyle>
            <a:lvl1pPr marL="0" algn="ctr" defTabSz="914126" rtl="0" eaLnBrk="1" latinLnBrk="0" hangingPunct="1">
              <a:spcAft>
                <a:spcPts val="600"/>
              </a:spcAft>
              <a:defRPr lang="en-US" sz="5400" kern="1200" baseline="0" dirty="0" smtClean="0">
                <a:solidFill>
                  <a:srgbClr val="FFFFFF"/>
                </a:solidFill>
                <a:latin typeface="Cambria" panose="02040503050406030204" pitchFamily="18" charset="0"/>
                <a:ea typeface="Noto Serif" panose="02020600060500020200" pitchFamily="18" charset="0"/>
                <a:cs typeface="Calibri Light" panose="020F0302020204030204" pitchFamily="34" charset="0"/>
              </a:defRPr>
            </a:lvl1pPr>
          </a:lstStyle>
          <a:p>
            <a:pPr lvl="0"/>
            <a:r>
              <a:rPr lang="en-US"/>
              <a:t> X,XXX</a:t>
            </a:r>
          </a:p>
        </p:txBody>
      </p:sp>
      <p:sp>
        <p:nvSpPr>
          <p:cNvPr id="58" name="Text Placeholder 57">
            <a:extLst>
              <a:ext uri="{FF2B5EF4-FFF2-40B4-BE49-F238E27FC236}">
                <a16:creationId xmlns:a16="http://schemas.microsoft.com/office/drawing/2014/main" id="{D763626B-7207-2E7C-8C28-88420CB1F3DA}"/>
              </a:ext>
            </a:extLst>
          </p:cNvPr>
          <p:cNvSpPr>
            <a:spLocks noGrp="1"/>
          </p:cNvSpPr>
          <p:nvPr>
            <p:ph type="body" sz="quarter" idx="30" hasCustomPrompt="1"/>
          </p:nvPr>
        </p:nvSpPr>
        <p:spPr>
          <a:xfrm>
            <a:off x="749585"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0" name="Text Placeholder 57">
            <a:extLst>
              <a:ext uri="{FF2B5EF4-FFF2-40B4-BE49-F238E27FC236}">
                <a16:creationId xmlns:a16="http://schemas.microsoft.com/office/drawing/2014/main" id="{1F3C997B-97B5-17FF-DA61-3926DBDB5CE2}"/>
              </a:ext>
            </a:extLst>
          </p:cNvPr>
          <p:cNvSpPr>
            <a:spLocks noGrp="1"/>
          </p:cNvSpPr>
          <p:nvPr>
            <p:ph type="body" sz="quarter" idx="31" hasCustomPrompt="1"/>
          </p:nvPr>
        </p:nvSpPr>
        <p:spPr>
          <a:xfrm>
            <a:off x="749585"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1" name="Text Placeholder 57">
            <a:extLst>
              <a:ext uri="{FF2B5EF4-FFF2-40B4-BE49-F238E27FC236}">
                <a16:creationId xmlns:a16="http://schemas.microsoft.com/office/drawing/2014/main" id="{95BF83A8-6D19-66A5-F87B-12A2CFFD0F0D}"/>
              </a:ext>
            </a:extLst>
          </p:cNvPr>
          <p:cNvSpPr>
            <a:spLocks noGrp="1"/>
          </p:cNvSpPr>
          <p:nvPr>
            <p:ph type="body" sz="quarter" idx="32" hasCustomPrompt="1"/>
          </p:nvPr>
        </p:nvSpPr>
        <p:spPr>
          <a:xfrm>
            <a:off x="3551151"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2" name="Text Placeholder 57">
            <a:extLst>
              <a:ext uri="{FF2B5EF4-FFF2-40B4-BE49-F238E27FC236}">
                <a16:creationId xmlns:a16="http://schemas.microsoft.com/office/drawing/2014/main" id="{76C1369B-4B74-5642-9988-CD43086FCF5D}"/>
              </a:ext>
            </a:extLst>
          </p:cNvPr>
          <p:cNvSpPr>
            <a:spLocks noGrp="1"/>
          </p:cNvSpPr>
          <p:nvPr>
            <p:ph type="body" sz="quarter" idx="33" hasCustomPrompt="1"/>
          </p:nvPr>
        </p:nvSpPr>
        <p:spPr>
          <a:xfrm>
            <a:off x="3551151"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3" name="Text Placeholder 57">
            <a:extLst>
              <a:ext uri="{FF2B5EF4-FFF2-40B4-BE49-F238E27FC236}">
                <a16:creationId xmlns:a16="http://schemas.microsoft.com/office/drawing/2014/main" id="{3109FC0F-DEFB-783D-0523-DD1A2A961618}"/>
              </a:ext>
            </a:extLst>
          </p:cNvPr>
          <p:cNvSpPr>
            <a:spLocks noGrp="1"/>
          </p:cNvSpPr>
          <p:nvPr>
            <p:ph type="body" sz="quarter" idx="34" hasCustomPrompt="1"/>
          </p:nvPr>
        </p:nvSpPr>
        <p:spPr>
          <a:xfrm>
            <a:off x="6440266"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4" name="Text Placeholder 57">
            <a:extLst>
              <a:ext uri="{FF2B5EF4-FFF2-40B4-BE49-F238E27FC236}">
                <a16:creationId xmlns:a16="http://schemas.microsoft.com/office/drawing/2014/main" id="{77CAF99F-1395-0DAA-17D7-A7A4F6205C83}"/>
              </a:ext>
            </a:extLst>
          </p:cNvPr>
          <p:cNvSpPr>
            <a:spLocks noGrp="1"/>
          </p:cNvSpPr>
          <p:nvPr>
            <p:ph type="body" sz="quarter" idx="35" hasCustomPrompt="1"/>
          </p:nvPr>
        </p:nvSpPr>
        <p:spPr>
          <a:xfrm>
            <a:off x="6440266"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5" name="Text Placeholder 57">
            <a:extLst>
              <a:ext uri="{FF2B5EF4-FFF2-40B4-BE49-F238E27FC236}">
                <a16:creationId xmlns:a16="http://schemas.microsoft.com/office/drawing/2014/main" id="{64195D92-C76A-CCE3-D656-6637C5F6FD14}"/>
              </a:ext>
            </a:extLst>
          </p:cNvPr>
          <p:cNvSpPr>
            <a:spLocks noGrp="1"/>
          </p:cNvSpPr>
          <p:nvPr>
            <p:ph type="body" sz="quarter" idx="36" hasCustomPrompt="1"/>
          </p:nvPr>
        </p:nvSpPr>
        <p:spPr>
          <a:xfrm>
            <a:off x="9202922" y="3173225"/>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
        <p:nvSpPr>
          <p:cNvPr id="66" name="Text Placeholder 57">
            <a:extLst>
              <a:ext uri="{FF2B5EF4-FFF2-40B4-BE49-F238E27FC236}">
                <a16:creationId xmlns:a16="http://schemas.microsoft.com/office/drawing/2014/main" id="{48B6C252-F0AA-06CC-F881-B4C4F1116F6E}"/>
              </a:ext>
            </a:extLst>
          </p:cNvPr>
          <p:cNvSpPr>
            <a:spLocks noGrp="1"/>
          </p:cNvSpPr>
          <p:nvPr>
            <p:ph type="body" sz="quarter" idx="37" hasCustomPrompt="1"/>
          </p:nvPr>
        </p:nvSpPr>
        <p:spPr>
          <a:xfrm>
            <a:off x="9202922" y="5235489"/>
            <a:ext cx="2229010" cy="222479"/>
          </a:xfrm>
        </p:spPr>
        <p:txBody>
          <a:bodyPr tIns="0" bIns="0">
            <a:noAutofit/>
          </a:bodyPr>
          <a:lstStyle>
            <a:lvl1pPr marL="0" algn="ctr" defTabSz="914126" rtl="0" eaLnBrk="1" latinLnBrk="0" hangingPunct="1">
              <a:spcAft>
                <a:spcPts val="600"/>
              </a:spcAft>
              <a:defRPr lang="en-US" sz="1400" kern="1200" dirty="0">
                <a:solidFill>
                  <a:srgbClr val="FFFFFF"/>
                </a:solidFill>
                <a:latin typeface="Calibri" panose="020F0502020204030204" pitchFamily="34" charset="0"/>
                <a:ea typeface="Noto Sans" panose="020B0502040504020204" pitchFamily="34" charset="0"/>
                <a:cs typeface="Calibri" panose="020F0502020204030204" pitchFamily="34" charset="0"/>
              </a:defRPr>
            </a:lvl1pPr>
          </a:lstStyle>
          <a:p>
            <a:pPr lvl="0"/>
            <a:r>
              <a:rPr lang="en-US"/>
              <a:t>Text</a:t>
            </a:r>
          </a:p>
        </p:txBody>
      </p:sp>
    </p:spTree>
    <p:extLst>
      <p:ext uri="{BB962C8B-B14F-4D97-AF65-F5344CB8AC3E}">
        <p14:creationId xmlns:p14="http://schemas.microsoft.com/office/powerpoint/2010/main" val="407096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Black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Black boxes – 5 columns + 1 header</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562100"/>
            <a:ext cx="11125962"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025B25BD-F3E2-477A-A88E-56CFC89FDC38}" type="datetime1">
              <a:rPr lang="en-US" smtClean="0"/>
              <a:t>9/30/2024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p:nvCxnSpPr>
        <p:spPr>
          <a:xfrm>
            <a:off x="534221"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p:nvCxnSpPr>
        <p:spPr>
          <a:xfrm>
            <a:off x="2802377"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p:nvCxnSpPr>
        <p:spPr>
          <a:xfrm>
            <a:off x="5070533" y="1491253"/>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p:nvCxnSpPr>
        <p:spPr>
          <a:xfrm>
            <a:off x="7320508"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18">
            <a:extLst>
              <a:ext uri="{FF2B5EF4-FFF2-40B4-BE49-F238E27FC236}">
                <a16:creationId xmlns:a16="http://schemas.microsoft.com/office/drawing/2014/main" id="{CE35EA0C-F325-D579-50B5-410AFF891C30}"/>
              </a:ext>
            </a:extLst>
          </p:cNvPr>
          <p:cNvCxnSpPr>
            <a:cxnSpLocks/>
          </p:cNvCxnSpPr>
          <p:nvPr/>
        </p:nvCxnSpPr>
        <p:spPr>
          <a:xfrm>
            <a:off x="9570855"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573510"/>
            <a:ext cx="1804987" cy="1195388"/>
          </a:xfrm>
        </p:spPr>
        <p:txBody>
          <a:bodyPr>
            <a:noAutofit/>
          </a:bodyPr>
          <a:lstStyle>
            <a:lvl1pPr>
              <a:lnSpc>
                <a:spcPct val="114000"/>
              </a:lnSpc>
              <a:spcBef>
                <a:spcPts val="200"/>
              </a:spcBef>
              <a:spcAft>
                <a:spcPts val="200"/>
              </a:spcAft>
              <a:defRPr lang="en-US" sz="1100" kern="1200" dirty="0">
                <a:solidFill>
                  <a:schemeClr val="bg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1944070"/>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573510"/>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075801"/>
            <a:ext cx="2103120" cy="2001080"/>
          </a:xfrm>
          <a:solidFill>
            <a:schemeClr val="tx1"/>
          </a:solidFill>
        </p:spPr>
        <p:txBody>
          <a:bodyPr lIns="182880" tIns="274320">
            <a:noAutofit/>
          </a:bodyPr>
          <a:lstStyle>
            <a:lvl1pPr>
              <a:defRPr sz="1400" b="1">
                <a:solidFill>
                  <a:schemeClr val="bg1"/>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70524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7838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Cream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Cream boxes – 5 columns + 1 header</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562100"/>
            <a:ext cx="11153336"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98E0814-4293-4122-8487-FD124592730F}" type="datetime1">
              <a:rPr lang="en-US" smtClean="0"/>
              <a:t>9/30/2024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p:nvCxnSpPr>
        <p:spPr>
          <a:xfrm>
            <a:off x="534221"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p:nvCxnSpPr>
        <p:spPr>
          <a:xfrm>
            <a:off x="2802377" y="1491253"/>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p:nvCxnSpPr>
        <p:spPr>
          <a:xfrm>
            <a:off x="5070533" y="1491253"/>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p:nvCxnSpPr>
        <p:spPr>
          <a:xfrm>
            <a:off x="7320508"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18">
            <a:extLst>
              <a:ext uri="{FF2B5EF4-FFF2-40B4-BE49-F238E27FC236}">
                <a16:creationId xmlns:a16="http://schemas.microsoft.com/office/drawing/2014/main" id="{CE35EA0C-F325-D579-50B5-410AFF891C30}"/>
              </a:ext>
            </a:extLst>
          </p:cNvPr>
          <p:cNvCxnSpPr>
            <a:cxnSpLocks/>
          </p:cNvCxnSpPr>
          <p:nvPr/>
        </p:nvCxnSpPr>
        <p:spPr>
          <a:xfrm>
            <a:off x="9570855" y="1491253"/>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573510"/>
            <a:ext cx="1804987" cy="1195388"/>
          </a:xfrm>
        </p:spPr>
        <p:txBody>
          <a:bodyPr>
            <a:noAutofit/>
          </a:bodyPr>
          <a:lstStyle>
            <a:lvl1pPr>
              <a:lnSpc>
                <a:spcPct val="114000"/>
              </a:lnSpc>
              <a:spcBef>
                <a:spcPts val="200"/>
              </a:spcBef>
              <a:spcAft>
                <a:spcPts val="200"/>
              </a:spcAft>
              <a:defRPr lang="en-US" sz="1100" kern="1200" dirty="0">
                <a:solidFill>
                  <a:schemeClr val="tx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1944070"/>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573510"/>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075801"/>
            <a:ext cx="2103120" cy="2001080"/>
          </a:xfrm>
          <a:solidFill>
            <a:schemeClr val="tx2">
              <a:alpha val="50000"/>
            </a:schemeClr>
          </a:solidFill>
        </p:spPr>
        <p:txBody>
          <a:bodyPr lIns="182880" tIns="274320">
            <a:noAutofit/>
          </a:bodyPr>
          <a:lstStyle>
            <a:lvl1pPr>
              <a:defRPr sz="1400" b="1">
                <a:solidFill>
                  <a:schemeClr val="tx1">
                    <a:lumMod val="50000"/>
                    <a:lumOff val="50000"/>
                  </a:schemeClr>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705241"/>
            <a:ext cx="1804987" cy="1195388"/>
          </a:xfrm>
        </p:spPr>
        <p:txBody>
          <a:bodyPr>
            <a:noAutofit/>
          </a:bodyPr>
          <a:lstStyle>
            <a:lvl1pPr>
              <a:defRPr lang="en-US" sz="1100" kern="1200" dirty="0">
                <a:solidFill>
                  <a:schemeClr val="tx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2731930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Categorical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2078361"/>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Categorical boxes – 5 columns + 5 headers</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696391"/>
            <a:ext cx="2103120"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7" name="Text Placeholder 5">
            <a:extLst>
              <a:ext uri="{FF2B5EF4-FFF2-40B4-BE49-F238E27FC236}">
                <a16:creationId xmlns:a16="http://schemas.microsoft.com/office/drawing/2014/main" id="{D5B7EA94-614D-9C4E-9045-378F65B44E06}"/>
              </a:ext>
            </a:extLst>
          </p:cNvPr>
          <p:cNvSpPr>
            <a:spLocks noGrp="1"/>
          </p:cNvSpPr>
          <p:nvPr>
            <p:ph type="body" sz="quarter" idx="3" hasCustomPrompt="1"/>
          </p:nvPr>
        </p:nvSpPr>
        <p:spPr>
          <a:xfrm>
            <a:off x="2792759"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2</a:t>
            </a:r>
          </a:p>
        </p:txBody>
      </p:sp>
      <p:sp>
        <p:nvSpPr>
          <p:cNvPr id="11" name="Text Placeholder 7">
            <a:extLst>
              <a:ext uri="{FF2B5EF4-FFF2-40B4-BE49-F238E27FC236}">
                <a16:creationId xmlns:a16="http://schemas.microsoft.com/office/drawing/2014/main" id="{05BF8424-7520-F84E-9889-71BA2B4A5FAF}"/>
              </a:ext>
            </a:extLst>
          </p:cNvPr>
          <p:cNvSpPr>
            <a:spLocks noGrp="1"/>
          </p:cNvSpPr>
          <p:nvPr>
            <p:ph type="body" sz="quarter" idx="4" hasCustomPrompt="1"/>
          </p:nvPr>
        </p:nvSpPr>
        <p:spPr>
          <a:xfrm>
            <a:off x="5055313"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15" name="Text Placeholder 9">
            <a:extLst>
              <a:ext uri="{FF2B5EF4-FFF2-40B4-BE49-F238E27FC236}">
                <a16:creationId xmlns:a16="http://schemas.microsoft.com/office/drawing/2014/main" id="{484961A1-9C0B-D84D-844D-D518C2BA1CFD}"/>
              </a:ext>
            </a:extLst>
          </p:cNvPr>
          <p:cNvSpPr>
            <a:spLocks noGrp="1"/>
          </p:cNvSpPr>
          <p:nvPr>
            <p:ph type="body" sz="quarter" idx="5" hasCustomPrompt="1"/>
          </p:nvPr>
        </p:nvSpPr>
        <p:spPr>
          <a:xfrm>
            <a:off x="7317867"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4</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CA828E20-8E2F-40A7-961D-8EDD15CDFF58}" type="datetime1">
              <a:rPr lang="en-US" smtClean="0"/>
              <a:t>9/30/2024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p:nvCxnSpPr>
        <p:spPr>
          <a:xfrm>
            <a:off x="534221"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p:nvCxnSpPr>
        <p:spPr>
          <a:xfrm>
            <a:off x="2802377"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p:nvCxnSpPr>
        <p:spPr>
          <a:xfrm>
            <a:off x="5070533" y="1625544"/>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p:nvCxnSpPr>
        <p:spPr>
          <a:xfrm>
            <a:off x="7320508"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 Placeholder 9">
            <a:extLst>
              <a:ext uri="{FF2B5EF4-FFF2-40B4-BE49-F238E27FC236}">
                <a16:creationId xmlns:a16="http://schemas.microsoft.com/office/drawing/2014/main" id="{19203E03-2A91-E506-BEE3-032E22E89F33}"/>
              </a:ext>
            </a:extLst>
          </p:cNvPr>
          <p:cNvSpPr>
            <a:spLocks noGrp="1"/>
          </p:cNvSpPr>
          <p:nvPr>
            <p:ph type="body" sz="quarter" idx="14" hasCustomPrompt="1"/>
          </p:nvPr>
        </p:nvSpPr>
        <p:spPr>
          <a:xfrm>
            <a:off x="9580421"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5</a:t>
            </a:r>
          </a:p>
        </p:txBody>
      </p:sp>
      <p:cxnSp>
        <p:nvCxnSpPr>
          <p:cNvPr id="50" name="Straight Connector 18">
            <a:extLst>
              <a:ext uri="{FF2B5EF4-FFF2-40B4-BE49-F238E27FC236}">
                <a16:creationId xmlns:a16="http://schemas.microsoft.com/office/drawing/2014/main" id="{CE35EA0C-F325-D579-50B5-410AFF891C30}"/>
              </a:ext>
            </a:extLst>
          </p:cNvPr>
          <p:cNvCxnSpPr>
            <a:cxnSpLocks/>
          </p:cNvCxnSpPr>
          <p:nvPr/>
        </p:nvCxnSpPr>
        <p:spPr>
          <a:xfrm>
            <a:off x="9570855"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707801"/>
            <a:ext cx="1804987" cy="1195388"/>
          </a:xfrm>
        </p:spPr>
        <p:txBody>
          <a:bodyPr>
            <a:noAutofit/>
          </a:bodyPr>
          <a:lstStyle>
            <a:lvl1pPr>
              <a:lnSpc>
                <a:spcPct val="114000"/>
              </a:lnSpc>
              <a:spcBef>
                <a:spcPts val="200"/>
              </a:spcBef>
              <a:spcAft>
                <a:spcPts val="200"/>
              </a:spcAft>
              <a:defRPr lang="en-US" sz="1100" kern="1200" dirty="0">
                <a:solidFill>
                  <a:schemeClr val="bg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2078361"/>
            <a:ext cx="2103120" cy="2001080"/>
          </a:xfrm>
          <a:solidFill>
            <a:schemeClr val="accent3"/>
          </a:solidFill>
        </p:spPr>
        <p:txBody>
          <a:bodyPr lIns="182880" tIns="274320">
            <a:noAutofit/>
          </a:bodyPr>
          <a:lstStyle>
            <a:lvl1pPr>
              <a:defRPr sz="1400" b="1">
                <a:solidFill>
                  <a:schemeClr val="bg1"/>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2078361"/>
            <a:ext cx="2103120" cy="2001080"/>
          </a:xfrm>
          <a:solidFill>
            <a:schemeClr val="accent4"/>
          </a:solidFill>
        </p:spPr>
        <p:txBody>
          <a:bodyPr lIns="182880" tIns="274320">
            <a:noAutofit/>
          </a:bodyPr>
          <a:lstStyle>
            <a:lvl1pPr>
              <a:defRPr sz="1400" b="1">
                <a:solidFill>
                  <a:schemeClr val="bg1"/>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2078361"/>
            <a:ext cx="2103120" cy="2001080"/>
          </a:xfrm>
          <a:solidFill>
            <a:srgbClr val="F14335"/>
          </a:solidFill>
        </p:spPr>
        <p:txBody>
          <a:bodyPr lIns="182880" tIns="274320">
            <a:noAutofit/>
          </a:bodyPr>
          <a:lstStyle>
            <a:lvl1pPr>
              <a:defRPr sz="1400" b="1">
                <a:solidFill>
                  <a:schemeClr val="bg1"/>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2078361"/>
            <a:ext cx="2103120" cy="2001080"/>
          </a:xfrm>
          <a:solidFill>
            <a:schemeClr val="accent2"/>
          </a:solidFill>
        </p:spPr>
        <p:txBody>
          <a:bodyPr lIns="182880" tIns="274320">
            <a:noAutofit/>
          </a:bodyPr>
          <a:lstStyle>
            <a:lvl1pPr>
              <a:defRPr sz="1400" b="1">
                <a:solidFill>
                  <a:schemeClr val="bg1"/>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210092"/>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210092"/>
            <a:ext cx="2103120" cy="2001080"/>
          </a:xfrm>
          <a:solidFill>
            <a:schemeClr val="accent3"/>
          </a:solidFill>
        </p:spPr>
        <p:txBody>
          <a:bodyPr lIns="182880" tIns="274320">
            <a:noAutofit/>
          </a:bodyPr>
          <a:lstStyle>
            <a:lvl1pPr>
              <a:defRPr sz="1400" b="1">
                <a:solidFill>
                  <a:schemeClr val="bg1"/>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210092"/>
            <a:ext cx="2103120" cy="2001080"/>
          </a:xfrm>
          <a:solidFill>
            <a:schemeClr val="accent4"/>
          </a:solidFill>
        </p:spPr>
        <p:txBody>
          <a:bodyPr lIns="182880" tIns="274320">
            <a:noAutofit/>
          </a:bodyPr>
          <a:lstStyle>
            <a:lvl1pPr>
              <a:defRPr sz="1400" b="1">
                <a:solidFill>
                  <a:schemeClr val="bg1"/>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210092"/>
            <a:ext cx="2103120" cy="2001080"/>
          </a:xfrm>
          <a:solidFill>
            <a:srgbClr val="F14335"/>
          </a:solidFill>
        </p:spPr>
        <p:txBody>
          <a:bodyPr lIns="182880" tIns="274320">
            <a:noAutofit/>
          </a:bodyPr>
          <a:lstStyle>
            <a:lvl1pPr>
              <a:defRPr sz="1400" b="1">
                <a:solidFill>
                  <a:schemeClr val="bg1"/>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210092"/>
            <a:ext cx="2103120" cy="2001080"/>
          </a:xfrm>
          <a:solidFill>
            <a:schemeClr val="accent2"/>
          </a:solidFill>
        </p:spPr>
        <p:txBody>
          <a:bodyPr lIns="182880" tIns="274320">
            <a:noAutofit/>
          </a:bodyPr>
          <a:lstStyle>
            <a:lvl1pPr>
              <a:defRPr sz="1400" b="1">
                <a:solidFill>
                  <a:schemeClr val="bg1"/>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grpSp>
        <p:nvGrpSpPr>
          <p:cNvPr id="4" name="Group 3">
            <a:extLst>
              <a:ext uri="{FF2B5EF4-FFF2-40B4-BE49-F238E27FC236}">
                <a16:creationId xmlns:a16="http://schemas.microsoft.com/office/drawing/2014/main" id="{C560EE9E-AFD3-45C3-F0C3-5B26ABE84794}"/>
              </a:ext>
            </a:extLst>
          </p:cNvPr>
          <p:cNvGrpSpPr/>
          <p:nvPr/>
        </p:nvGrpSpPr>
        <p:grpSpPr>
          <a:xfrm>
            <a:off x="6427898" y="999535"/>
            <a:ext cx="5226862" cy="274320"/>
            <a:chOff x="6427898" y="930512"/>
            <a:chExt cx="5226862" cy="274320"/>
          </a:xfrm>
        </p:grpSpPr>
        <p:sp>
          <p:nvSpPr>
            <p:cNvPr id="5" name="Rectangle 4">
              <a:extLst>
                <a:ext uri="{FF2B5EF4-FFF2-40B4-BE49-F238E27FC236}">
                  <a16:creationId xmlns:a16="http://schemas.microsoft.com/office/drawing/2014/main" id="{D173058A-F39D-FBF1-6F24-F9B8D775FFB7}"/>
                </a:ext>
              </a:extLst>
            </p:cNvPr>
            <p:cNvSpPr/>
            <p:nvPr/>
          </p:nvSpPr>
          <p:spPr>
            <a:xfrm>
              <a:off x="6427898" y="930512"/>
              <a:ext cx="5226862" cy="27432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200">
                <a:solidFill>
                  <a:schemeClr val="tx1"/>
                </a:solidFill>
              </a:endParaRPr>
            </a:p>
          </p:txBody>
        </p:sp>
        <p:grpSp>
          <p:nvGrpSpPr>
            <p:cNvPr id="6" name="Group 5">
              <a:extLst>
                <a:ext uri="{FF2B5EF4-FFF2-40B4-BE49-F238E27FC236}">
                  <a16:creationId xmlns:a16="http://schemas.microsoft.com/office/drawing/2014/main" id="{91A5F625-CA80-A46E-B811-598161AFBB59}"/>
                </a:ext>
              </a:extLst>
            </p:cNvPr>
            <p:cNvGrpSpPr/>
            <p:nvPr/>
          </p:nvGrpSpPr>
          <p:grpSpPr>
            <a:xfrm>
              <a:off x="6574997" y="999092"/>
              <a:ext cx="4943928" cy="140627"/>
              <a:chOff x="6574997" y="999092"/>
              <a:chExt cx="4943928" cy="140627"/>
            </a:xfrm>
          </p:grpSpPr>
          <p:grpSp>
            <p:nvGrpSpPr>
              <p:cNvPr id="8" name="Group 7">
                <a:extLst>
                  <a:ext uri="{FF2B5EF4-FFF2-40B4-BE49-F238E27FC236}">
                    <a16:creationId xmlns:a16="http://schemas.microsoft.com/office/drawing/2014/main" id="{7C97C1AA-176D-7E5F-5642-16510B20A649}"/>
                  </a:ext>
                </a:extLst>
              </p:cNvPr>
              <p:cNvGrpSpPr/>
              <p:nvPr/>
            </p:nvGrpSpPr>
            <p:grpSpPr>
              <a:xfrm>
                <a:off x="7572089" y="999092"/>
                <a:ext cx="955306" cy="140627"/>
                <a:chOff x="4179662" y="4566819"/>
                <a:chExt cx="955306" cy="140627"/>
              </a:xfrm>
            </p:grpSpPr>
            <p:sp>
              <p:nvSpPr>
                <p:cNvPr id="26" name="Rectangle 25">
                  <a:extLst>
                    <a:ext uri="{FF2B5EF4-FFF2-40B4-BE49-F238E27FC236}">
                      <a16:creationId xmlns:a16="http://schemas.microsoft.com/office/drawing/2014/main" id="{6E180EEF-0B87-D2DA-1A25-5D816408D1AE}"/>
                    </a:ext>
                  </a:extLst>
                </p:cNvPr>
                <p:cNvSpPr>
                  <a:spLocks noChangeAspect="1"/>
                </p:cNvSpPr>
                <p:nvPr/>
              </p:nvSpPr>
              <p:spPr>
                <a:xfrm>
                  <a:off x="4179662" y="4566819"/>
                  <a:ext cx="137160"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9" name="TextBox 28">
                  <a:extLst>
                    <a:ext uri="{FF2B5EF4-FFF2-40B4-BE49-F238E27FC236}">
                      <a16:creationId xmlns:a16="http://schemas.microsoft.com/office/drawing/2014/main" id="{8B6E5A56-5136-5AD5-B7E7-3A6BBD7B3B82}"/>
                    </a:ext>
                  </a:extLst>
                </p:cNvPr>
                <p:cNvSpPr txBox="1"/>
                <p:nvPr/>
              </p:nvSpPr>
              <p:spPr>
                <a:xfrm>
                  <a:off x="4403448" y="4570286"/>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9" name="Group 8">
                <a:extLst>
                  <a:ext uri="{FF2B5EF4-FFF2-40B4-BE49-F238E27FC236}">
                    <a16:creationId xmlns:a16="http://schemas.microsoft.com/office/drawing/2014/main" id="{E259C3AC-359F-12A5-8890-E01719F3E259}"/>
                  </a:ext>
                </a:extLst>
              </p:cNvPr>
              <p:cNvGrpSpPr/>
              <p:nvPr/>
            </p:nvGrpSpPr>
            <p:grpSpPr>
              <a:xfrm>
                <a:off x="8560356" y="999092"/>
                <a:ext cx="965865" cy="140626"/>
                <a:chOff x="4065294" y="4887342"/>
                <a:chExt cx="965865" cy="140626"/>
              </a:xfrm>
            </p:grpSpPr>
            <p:sp>
              <p:nvSpPr>
                <p:cNvPr id="24" name="Rectangle 23">
                  <a:extLst>
                    <a:ext uri="{FF2B5EF4-FFF2-40B4-BE49-F238E27FC236}">
                      <a16:creationId xmlns:a16="http://schemas.microsoft.com/office/drawing/2014/main" id="{941880B1-D0EF-072C-FD13-CB2B3E3C12D2}"/>
                    </a:ext>
                  </a:extLst>
                </p:cNvPr>
                <p:cNvSpPr>
                  <a:spLocks/>
                </p:cNvSpPr>
                <p:nvPr/>
              </p:nvSpPr>
              <p:spPr>
                <a:xfrm>
                  <a:off x="4065294" y="4890808"/>
                  <a:ext cx="137160" cy="1371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5" name="TextBox 24">
                  <a:extLst>
                    <a:ext uri="{FF2B5EF4-FFF2-40B4-BE49-F238E27FC236}">
                      <a16:creationId xmlns:a16="http://schemas.microsoft.com/office/drawing/2014/main" id="{AD12601B-DC45-89A3-6FAD-D76C726FAB22}"/>
                    </a:ext>
                  </a:extLst>
                </p:cNvPr>
                <p:cNvSpPr txBox="1"/>
                <p:nvPr/>
              </p:nvSpPr>
              <p:spPr>
                <a:xfrm>
                  <a:off x="4299639" y="4887342"/>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10" name="Group 9">
                <a:extLst>
                  <a:ext uri="{FF2B5EF4-FFF2-40B4-BE49-F238E27FC236}">
                    <a16:creationId xmlns:a16="http://schemas.microsoft.com/office/drawing/2014/main" id="{95122E74-6269-FECB-0761-706A397FA900}"/>
                  </a:ext>
                </a:extLst>
              </p:cNvPr>
              <p:cNvGrpSpPr/>
              <p:nvPr/>
            </p:nvGrpSpPr>
            <p:grpSpPr>
              <a:xfrm>
                <a:off x="9559182" y="999092"/>
                <a:ext cx="962650" cy="140627"/>
                <a:chOff x="3990948" y="5214796"/>
                <a:chExt cx="962650" cy="140627"/>
              </a:xfrm>
            </p:grpSpPr>
            <p:sp>
              <p:nvSpPr>
                <p:cNvPr id="21" name="Rectangle 20">
                  <a:extLst>
                    <a:ext uri="{FF2B5EF4-FFF2-40B4-BE49-F238E27FC236}">
                      <a16:creationId xmlns:a16="http://schemas.microsoft.com/office/drawing/2014/main" id="{050E6066-0C20-F7AA-25E7-AB662948F174}"/>
                    </a:ext>
                  </a:extLst>
                </p:cNvPr>
                <p:cNvSpPr>
                  <a:spLocks/>
                </p:cNvSpPr>
                <p:nvPr/>
              </p:nvSpPr>
              <p:spPr>
                <a:xfrm>
                  <a:off x="3990948" y="5214796"/>
                  <a:ext cx="137160" cy="137160"/>
                </a:xfrm>
                <a:prstGeom prst="rect">
                  <a:avLst/>
                </a:prstGeom>
                <a:solidFill>
                  <a:srgbClr val="F143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3" name="TextBox 22">
                  <a:extLst>
                    <a:ext uri="{FF2B5EF4-FFF2-40B4-BE49-F238E27FC236}">
                      <a16:creationId xmlns:a16="http://schemas.microsoft.com/office/drawing/2014/main" id="{5484832C-CA28-36A8-2F31-AB8E41A8BBBF}"/>
                    </a:ext>
                  </a:extLst>
                </p:cNvPr>
                <p:cNvSpPr txBox="1"/>
                <p:nvPr/>
              </p:nvSpPr>
              <p:spPr>
                <a:xfrm>
                  <a:off x="4222078" y="5218263"/>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12" name="Group 11">
                <a:extLst>
                  <a:ext uri="{FF2B5EF4-FFF2-40B4-BE49-F238E27FC236}">
                    <a16:creationId xmlns:a16="http://schemas.microsoft.com/office/drawing/2014/main" id="{57A99D81-B0E0-DEB2-C865-6BE74404E498}"/>
                  </a:ext>
                </a:extLst>
              </p:cNvPr>
              <p:cNvGrpSpPr/>
              <p:nvPr/>
            </p:nvGrpSpPr>
            <p:grpSpPr>
              <a:xfrm>
                <a:off x="6574997" y="999092"/>
                <a:ext cx="964131" cy="137160"/>
                <a:chOff x="6574997" y="999430"/>
                <a:chExt cx="964131" cy="137160"/>
              </a:xfrm>
            </p:grpSpPr>
            <p:sp>
              <p:nvSpPr>
                <p:cNvPr id="18" name="Rectangle 17">
                  <a:extLst>
                    <a:ext uri="{FF2B5EF4-FFF2-40B4-BE49-F238E27FC236}">
                      <a16:creationId xmlns:a16="http://schemas.microsoft.com/office/drawing/2014/main" id="{84904C2A-2FED-F5BC-F85D-F822234F2D51}"/>
                    </a:ext>
                  </a:extLst>
                </p:cNvPr>
                <p:cNvSpPr>
                  <a:spLocks/>
                </p:cNvSpPr>
                <p:nvPr/>
              </p:nvSpPr>
              <p:spPr>
                <a:xfrm>
                  <a:off x="6574997" y="999430"/>
                  <a:ext cx="137160"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0" name="TextBox 19">
                  <a:extLst>
                    <a:ext uri="{FF2B5EF4-FFF2-40B4-BE49-F238E27FC236}">
                      <a16:creationId xmlns:a16="http://schemas.microsoft.com/office/drawing/2014/main" id="{564D1828-2FE4-5FB9-2083-2BFF63E497C8}"/>
                    </a:ext>
                  </a:extLst>
                </p:cNvPr>
                <p:cNvSpPr txBox="1"/>
                <p:nvPr/>
              </p:nvSpPr>
              <p:spPr>
                <a:xfrm>
                  <a:off x="6807608"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nvGrpSpPr>
              <p:cNvPr id="13" name="Group 12">
                <a:extLst>
                  <a:ext uri="{FF2B5EF4-FFF2-40B4-BE49-F238E27FC236}">
                    <a16:creationId xmlns:a16="http://schemas.microsoft.com/office/drawing/2014/main" id="{6CFF2C57-BEED-AF9E-0285-D1494668713F}"/>
                  </a:ext>
                </a:extLst>
              </p:cNvPr>
              <p:cNvGrpSpPr/>
              <p:nvPr/>
            </p:nvGrpSpPr>
            <p:grpSpPr>
              <a:xfrm>
                <a:off x="10554793" y="999092"/>
                <a:ext cx="964132" cy="137160"/>
                <a:chOff x="10554793" y="999430"/>
                <a:chExt cx="964132" cy="137160"/>
              </a:xfrm>
            </p:grpSpPr>
            <p:sp>
              <p:nvSpPr>
                <p:cNvPr id="14" name="Rectangle 13">
                  <a:extLst>
                    <a:ext uri="{FF2B5EF4-FFF2-40B4-BE49-F238E27FC236}">
                      <a16:creationId xmlns:a16="http://schemas.microsoft.com/office/drawing/2014/main" id="{66E6A1D0-4BB0-A594-7658-B266D2672B47}"/>
                    </a:ext>
                  </a:extLst>
                </p:cNvPr>
                <p:cNvSpPr>
                  <a:spLocks/>
                </p:cNvSpPr>
                <p:nvPr/>
              </p:nvSpPr>
              <p:spPr>
                <a:xfrm>
                  <a:off x="10554793" y="999430"/>
                  <a:ext cx="13716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17" name="TextBox 16">
                  <a:extLst>
                    <a:ext uri="{FF2B5EF4-FFF2-40B4-BE49-F238E27FC236}">
                      <a16:creationId xmlns:a16="http://schemas.microsoft.com/office/drawing/2014/main" id="{600733DA-A2D6-6414-5337-D1D3E805FF34}"/>
                    </a:ext>
                  </a:extLst>
                </p:cNvPr>
                <p:cNvSpPr txBox="1"/>
                <p:nvPr/>
              </p:nvSpPr>
              <p:spPr>
                <a:xfrm>
                  <a:off x="10787405"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Category</a:t>
                  </a:r>
                </a:p>
              </p:txBody>
            </p:sp>
          </p:grpSp>
        </p:grpSp>
      </p:grpSp>
    </p:spTree>
    <p:extLst>
      <p:ext uri="{BB962C8B-B14F-4D97-AF65-F5344CB8AC3E}">
        <p14:creationId xmlns:p14="http://schemas.microsoft.com/office/powerpoint/2010/main" val="392656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quential boxes – 5 columns + headers">
    <p:spTree>
      <p:nvGrpSpPr>
        <p:cNvPr id="1" name=""/>
        <p:cNvGrpSpPr/>
        <p:nvPr/>
      </p:nvGrpSpPr>
      <p:grpSpPr>
        <a:xfrm>
          <a:off x="0" y="0"/>
          <a:ext cx="0" cy="0"/>
          <a:chOff x="0" y="0"/>
          <a:chExt cx="0" cy="0"/>
        </a:xfrm>
      </p:grpSpPr>
      <p:sp>
        <p:nvSpPr>
          <p:cNvPr id="86" name="Text Placeholder 52">
            <a:extLst>
              <a:ext uri="{FF2B5EF4-FFF2-40B4-BE49-F238E27FC236}">
                <a16:creationId xmlns:a16="http://schemas.microsoft.com/office/drawing/2014/main" id="{975F4350-321D-CEE2-1ACB-129A107C6D07}"/>
              </a:ext>
            </a:extLst>
          </p:cNvPr>
          <p:cNvSpPr>
            <a:spLocks noGrp="1"/>
          </p:cNvSpPr>
          <p:nvPr>
            <p:ph type="body" sz="quarter" idx="36" hasCustomPrompt="1"/>
          </p:nvPr>
        </p:nvSpPr>
        <p:spPr>
          <a:xfrm>
            <a:off x="530205" y="2078361"/>
            <a:ext cx="2103120" cy="2001080"/>
          </a:xfrm>
          <a:solidFill>
            <a:schemeClr val="accent1">
              <a:lumMod val="60000"/>
              <a:lumOff val="40000"/>
            </a:schemeClr>
          </a:solidFill>
        </p:spPr>
        <p:txBody>
          <a:bodyPr lIns="182880" tIns="274320">
            <a:noAutofit/>
          </a:bodyPr>
          <a:lstStyle>
            <a:lvl1pPr>
              <a:defRPr sz="1400" b="1">
                <a:solidFill>
                  <a:schemeClr val="bg1"/>
                </a:solidFill>
              </a:defRPr>
            </a:lvl1pPr>
          </a:lstStyle>
          <a:p>
            <a:pPr lvl="0"/>
            <a:r>
              <a:rPr lang="en-US"/>
              <a:t>Subhead</a:t>
            </a:r>
          </a:p>
        </p:txBody>
      </p:sp>
      <p:sp>
        <p:nvSpPr>
          <p:cNvPr id="2" name="Title 1">
            <a:extLst>
              <a:ext uri="{FF2B5EF4-FFF2-40B4-BE49-F238E27FC236}">
                <a16:creationId xmlns:a16="http://schemas.microsoft.com/office/drawing/2014/main" id="{1FA74B04-7069-3445-B9EB-0B9B3A3A58DF}"/>
              </a:ext>
            </a:extLst>
          </p:cNvPr>
          <p:cNvSpPr>
            <a:spLocks noGrp="1"/>
          </p:cNvSpPr>
          <p:nvPr>
            <p:ph type="title" hasCustomPrompt="1"/>
          </p:nvPr>
        </p:nvSpPr>
        <p:spPr/>
        <p:txBody>
          <a:bodyPr>
            <a:noAutofit/>
          </a:bodyPr>
          <a:lstStyle>
            <a:lvl1pPr>
              <a:lnSpc>
                <a:spcPct val="100000"/>
              </a:lnSpc>
              <a:defRPr/>
            </a:lvl1pPr>
          </a:lstStyle>
          <a:p>
            <a:r>
              <a:rPr lang="en-US"/>
              <a:t>Sequential boxes – 5 columns + headers</a:t>
            </a:r>
          </a:p>
        </p:txBody>
      </p:sp>
      <p:sp>
        <p:nvSpPr>
          <p:cNvPr id="3" name="Text Placeholder 3">
            <a:extLst>
              <a:ext uri="{FF2B5EF4-FFF2-40B4-BE49-F238E27FC236}">
                <a16:creationId xmlns:a16="http://schemas.microsoft.com/office/drawing/2014/main" id="{880C8E14-0945-2A41-8B58-EE8152F56EAE}"/>
              </a:ext>
            </a:extLst>
          </p:cNvPr>
          <p:cNvSpPr>
            <a:spLocks noGrp="1"/>
          </p:cNvSpPr>
          <p:nvPr>
            <p:ph type="body" sz="quarter" idx="2" hasCustomPrompt="1"/>
          </p:nvPr>
        </p:nvSpPr>
        <p:spPr>
          <a:xfrm>
            <a:off x="530205" y="1696391"/>
            <a:ext cx="2103120" cy="328484"/>
          </a:xfrm>
          <a:prstGeom prst="rect">
            <a:avLst/>
          </a:prstGeom>
        </p:spPr>
        <p:txBody>
          <a:bodyPr tIns="0" bIns="0">
            <a:noAutofit/>
          </a:bodyPr>
          <a:lstStyle>
            <a:lvl1pPr marL="0" indent="0">
              <a:spcAft>
                <a:spcPts val="0"/>
              </a:spcAft>
              <a:buNone/>
              <a:defRPr b="1"/>
            </a:lvl1pPr>
          </a:lstStyle>
          <a:p>
            <a:pPr lvl="0"/>
            <a:r>
              <a:rPr lang="en-US"/>
              <a:t>Header 1</a:t>
            </a:r>
          </a:p>
        </p:txBody>
      </p:sp>
      <p:sp>
        <p:nvSpPr>
          <p:cNvPr id="7" name="Text Placeholder 5">
            <a:extLst>
              <a:ext uri="{FF2B5EF4-FFF2-40B4-BE49-F238E27FC236}">
                <a16:creationId xmlns:a16="http://schemas.microsoft.com/office/drawing/2014/main" id="{D5B7EA94-614D-9C4E-9045-378F65B44E06}"/>
              </a:ext>
            </a:extLst>
          </p:cNvPr>
          <p:cNvSpPr>
            <a:spLocks noGrp="1"/>
          </p:cNvSpPr>
          <p:nvPr>
            <p:ph type="body" sz="quarter" idx="3" hasCustomPrompt="1"/>
          </p:nvPr>
        </p:nvSpPr>
        <p:spPr>
          <a:xfrm>
            <a:off x="2792759"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2</a:t>
            </a:r>
          </a:p>
        </p:txBody>
      </p:sp>
      <p:sp>
        <p:nvSpPr>
          <p:cNvPr id="11" name="Text Placeholder 7">
            <a:extLst>
              <a:ext uri="{FF2B5EF4-FFF2-40B4-BE49-F238E27FC236}">
                <a16:creationId xmlns:a16="http://schemas.microsoft.com/office/drawing/2014/main" id="{05BF8424-7520-F84E-9889-71BA2B4A5FAF}"/>
              </a:ext>
            </a:extLst>
          </p:cNvPr>
          <p:cNvSpPr>
            <a:spLocks noGrp="1"/>
          </p:cNvSpPr>
          <p:nvPr>
            <p:ph type="body" sz="quarter" idx="4" hasCustomPrompt="1"/>
          </p:nvPr>
        </p:nvSpPr>
        <p:spPr>
          <a:xfrm>
            <a:off x="5055313"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3</a:t>
            </a:r>
          </a:p>
        </p:txBody>
      </p:sp>
      <p:sp>
        <p:nvSpPr>
          <p:cNvPr id="15" name="Text Placeholder 9">
            <a:extLst>
              <a:ext uri="{FF2B5EF4-FFF2-40B4-BE49-F238E27FC236}">
                <a16:creationId xmlns:a16="http://schemas.microsoft.com/office/drawing/2014/main" id="{484961A1-9C0B-D84D-844D-D518C2BA1CFD}"/>
              </a:ext>
            </a:extLst>
          </p:cNvPr>
          <p:cNvSpPr>
            <a:spLocks noGrp="1"/>
          </p:cNvSpPr>
          <p:nvPr>
            <p:ph type="body" sz="quarter" idx="5" hasCustomPrompt="1"/>
          </p:nvPr>
        </p:nvSpPr>
        <p:spPr>
          <a:xfrm>
            <a:off x="7317867"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4</a:t>
            </a:r>
          </a:p>
        </p:txBody>
      </p:sp>
      <p:sp>
        <p:nvSpPr>
          <p:cNvPr id="28" name="Text Placeholder 11">
            <a:extLst>
              <a:ext uri="{FF2B5EF4-FFF2-40B4-BE49-F238E27FC236}">
                <a16:creationId xmlns:a16="http://schemas.microsoft.com/office/drawing/2014/main" id="{3BEAA392-B5D8-DD44-8F19-AE9856356534}"/>
              </a:ext>
            </a:extLst>
          </p:cNvPr>
          <p:cNvSpPr>
            <a:spLocks noGrp="1"/>
          </p:cNvSpPr>
          <p:nvPr>
            <p:ph type="body" sz="quarter" idx="10"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35" name="Date Placeholder 12">
            <a:extLst>
              <a:ext uri="{FF2B5EF4-FFF2-40B4-BE49-F238E27FC236}">
                <a16:creationId xmlns:a16="http://schemas.microsoft.com/office/drawing/2014/main" id="{AE38E82C-0141-9346-80B2-D3A85F51330C}"/>
              </a:ext>
            </a:extLst>
          </p:cNvPr>
          <p:cNvSpPr>
            <a:spLocks noGrp="1"/>
          </p:cNvSpPr>
          <p:nvPr>
            <p:ph type="dt" sz="half" idx="11"/>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46051F7-C672-49F4-BE30-18CA78A1B705}" type="datetime1">
              <a:rPr lang="en-US" smtClean="0"/>
              <a:t>9/30/2024</a:t>
            </a:fld>
            <a:endParaRPr lang="en-US"/>
          </a:p>
        </p:txBody>
      </p:sp>
      <p:sp>
        <p:nvSpPr>
          <p:cNvPr id="32" name="Footer Placeholder 13">
            <a:extLst>
              <a:ext uri="{FF2B5EF4-FFF2-40B4-BE49-F238E27FC236}">
                <a16:creationId xmlns:a16="http://schemas.microsoft.com/office/drawing/2014/main" id="{B2E6DFD2-9821-264D-A7A3-5CCC0FB62F16}"/>
              </a:ext>
            </a:extLst>
          </p:cNvPr>
          <p:cNvSpPr>
            <a:spLocks noGrp="1"/>
          </p:cNvSpPr>
          <p:nvPr>
            <p:ph type="ftr" sz="quarter" idx="12"/>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33" name="Slide Number Placeholder 14">
            <a:extLst>
              <a:ext uri="{FF2B5EF4-FFF2-40B4-BE49-F238E27FC236}">
                <a16:creationId xmlns:a16="http://schemas.microsoft.com/office/drawing/2014/main" id="{B9A2A1B0-A80D-774C-85A1-A2EDD8446165}"/>
              </a:ext>
            </a:extLst>
          </p:cNvPr>
          <p:cNvSpPr>
            <a:spLocks noGrp="1"/>
          </p:cNvSpPr>
          <p:nvPr>
            <p:ph type="sldNum" sz="quarter" idx="13"/>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cxnSp>
        <p:nvCxnSpPr>
          <p:cNvPr id="16" name="Straight Connector 15">
            <a:extLst>
              <a:ext uri="{FF2B5EF4-FFF2-40B4-BE49-F238E27FC236}">
                <a16:creationId xmlns:a16="http://schemas.microsoft.com/office/drawing/2014/main" id="{DB853026-5FAB-644F-A881-5C2B6B62A972}"/>
              </a:ext>
            </a:extLst>
          </p:cNvPr>
          <p:cNvCxnSpPr>
            <a:cxnSpLocks/>
          </p:cNvCxnSpPr>
          <p:nvPr/>
        </p:nvCxnSpPr>
        <p:spPr>
          <a:xfrm>
            <a:off x="534221"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06DBEA6D-E088-AB4E-B949-67FC6B1EEF2C}"/>
              </a:ext>
            </a:extLst>
          </p:cNvPr>
          <p:cNvCxnSpPr>
            <a:cxnSpLocks/>
          </p:cNvCxnSpPr>
          <p:nvPr/>
        </p:nvCxnSpPr>
        <p:spPr>
          <a:xfrm>
            <a:off x="2802377" y="1625544"/>
            <a:ext cx="210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7">
            <a:extLst>
              <a:ext uri="{FF2B5EF4-FFF2-40B4-BE49-F238E27FC236}">
                <a16:creationId xmlns:a16="http://schemas.microsoft.com/office/drawing/2014/main" id="{62E4C314-2D7D-3849-907E-707E0B77C432}"/>
              </a:ext>
            </a:extLst>
          </p:cNvPr>
          <p:cNvCxnSpPr>
            <a:cxnSpLocks/>
          </p:cNvCxnSpPr>
          <p:nvPr/>
        </p:nvCxnSpPr>
        <p:spPr>
          <a:xfrm>
            <a:off x="5070533" y="1625544"/>
            <a:ext cx="20849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a:extLst>
              <a:ext uri="{FF2B5EF4-FFF2-40B4-BE49-F238E27FC236}">
                <a16:creationId xmlns:a16="http://schemas.microsoft.com/office/drawing/2014/main" id="{B120A637-A5D9-6F45-A955-B41B79EBB595}"/>
              </a:ext>
            </a:extLst>
          </p:cNvPr>
          <p:cNvCxnSpPr>
            <a:cxnSpLocks/>
          </p:cNvCxnSpPr>
          <p:nvPr/>
        </p:nvCxnSpPr>
        <p:spPr>
          <a:xfrm>
            <a:off x="7320508"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 Placeholder 9">
            <a:extLst>
              <a:ext uri="{FF2B5EF4-FFF2-40B4-BE49-F238E27FC236}">
                <a16:creationId xmlns:a16="http://schemas.microsoft.com/office/drawing/2014/main" id="{19203E03-2A91-E506-BEE3-032E22E89F33}"/>
              </a:ext>
            </a:extLst>
          </p:cNvPr>
          <p:cNvSpPr>
            <a:spLocks noGrp="1"/>
          </p:cNvSpPr>
          <p:nvPr>
            <p:ph type="body" sz="quarter" idx="14" hasCustomPrompt="1"/>
          </p:nvPr>
        </p:nvSpPr>
        <p:spPr>
          <a:xfrm>
            <a:off x="9580421" y="1696391"/>
            <a:ext cx="2103120" cy="329184"/>
          </a:xfrm>
          <a:prstGeom prst="rect">
            <a:avLst/>
          </a:prstGeom>
        </p:spPr>
        <p:txBody>
          <a:bodyPr tIns="0" bIns="0">
            <a:noAutofit/>
          </a:bodyPr>
          <a:lstStyle>
            <a:lvl1pPr marL="0" indent="0">
              <a:spcAft>
                <a:spcPts val="0"/>
              </a:spcAft>
              <a:buFont typeface="Arial" panose="020B0604020202020204" pitchFamily="34" charset="0"/>
              <a:buNone/>
              <a:defRPr b="1"/>
            </a:lvl1pPr>
          </a:lstStyle>
          <a:p>
            <a:pPr lvl="0"/>
            <a:r>
              <a:rPr lang="en-US"/>
              <a:t>Header 5</a:t>
            </a:r>
          </a:p>
        </p:txBody>
      </p:sp>
      <p:cxnSp>
        <p:nvCxnSpPr>
          <p:cNvPr id="50" name="Straight Connector 18">
            <a:extLst>
              <a:ext uri="{FF2B5EF4-FFF2-40B4-BE49-F238E27FC236}">
                <a16:creationId xmlns:a16="http://schemas.microsoft.com/office/drawing/2014/main" id="{CE35EA0C-F325-D579-50B5-410AFF891C30}"/>
              </a:ext>
            </a:extLst>
          </p:cNvPr>
          <p:cNvCxnSpPr>
            <a:cxnSpLocks/>
          </p:cNvCxnSpPr>
          <p:nvPr/>
        </p:nvCxnSpPr>
        <p:spPr>
          <a:xfrm>
            <a:off x="9570855" y="1625544"/>
            <a:ext cx="20853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 Placeholder 54">
            <a:extLst>
              <a:ext uri="{FF2B5EF4-FFF2-40B4-BE49-F238E27FC236}">
                <a16:creationId xmlns:a16="http://schemas.microsoft.com/office/drawing/2014/main" id="{3891DA5D-F90C-E51A-05D6-DA408E8FA51A}"/>
              </a:ext>
            </a:extLst>
          </p:cNvPr>
          <p:cNvSpPr>
            <a:spLocks noGrp="1"/>
          </p:cNvSpPr>
          <p:nvPr>
            <p:ph type="body" sz="quarter" idx="25" hasCustomPrompt="1"/>
          </p:nvPr>
        </p:nvSpPr>
        <p:spPr>
          <a:xfrm>
            <a:off x="679156" y="2707801"/>
            <a:ext cx="1804987" cy="1195388"/>
          </a:xfrm>
        </p:spPr>
        <p:txBody>
          <a:bodyPr>
            <a:noAutofit/>
          </a:bodyPr>
          <a:lstStyle>
            <a:lvl1pPr>
              <a:lnSpc>
                <a:spcPct val="114000"/>
              </a:lnSpc>
              <a:spcBef>
                <a:spcPts val="200"/>
              </a:spcBef>
              <a:spcAft>
                <a:spcPts val="200"/>
              </a:spcAft>
              <a:defRPr lang="en-US" sz="1100" kern="1200" dirty="0">
                <a:solidFill>
                  <a:schemeClr val="bg1"/>
                </a:solidFill>
                <a:latin typeface="+mn-lt"/>
                <a:ea typeface="+mn-ea"/>
                <a:cs typeface="Calibri" panose="020F0502020204030204" pitchFamily="34" charset="0"/>
              </a:defRPr>
            </a:lvl1pPr>
          </a:lstStyle>
          <a:p>
            <a:pPr lvl="0"/>
            <a:r>
              <a:rPr lang="en-US"/>
              <a:t>Click to add descriptive text paragraph</a:t>
            </a:r>
          </a:p>
        </p:txBody>
      </p:sp>
      <p:sp>
        <p:nvSpPr>
          <p:cNvPr id="87" name="Text Placeholder 52">
            <a:extLst>
              <a:ext uri="{FF2B5EF4-FFF2-40B4-BE49-F238E27FC236}">
                <a16:creationId xmlns:a16="http://schemas.microsoft.com/office/drawing/2014/main" id="{8181B60E-19DB-7DFF-313F-BC115C0463B5}"/>
              </a:ext>
            </a:extLst>
          </p:cNvPr>
          <p:cNvSpPr>
            <a:spLocks noGrp="1"/>
          </p:cNvSpPr>
          <p:nvPr>
            <p:ph type="body" sz="quarter" idx="37" hasCustomPrompt="1"/>
          </p:nvPr>
        </p:nvSpPr>
        <p:spPr>
          <a:xfrm>
            <a:off x="2792759" y="2078361"/>
            <a:ext cx="2103120" cy="2001080"/>
          </a:xfrm>
          <a:solidFill>
            <a:schemeClr val="accent1">
              <a:alpha val="80466"/>
            </a:schemeClr>
          </a:solidFill>
        </p:spPr>
        <p:txBody>
          <a:bodyPr lIns="182880" tIns="274320">
            <a:noAutofit/>
          </a:bodyPr>
          <a:lstStyle>
            <a:lvl1pPr>
              <a:defRPr sz="1400" b="1">
                <a:solidFill>
                  <a:schemeClr val="bg1"/>
                </a:solidFill>
              </a:defRPr>
            </a:lvl1pPr>
          </a:lstStyle>
          <a:p>
            <a:pPr lvl="0"/>
            <a:r>
              <a:rPr lang="en-US"/>
              <a:t>Subhead</a:t>
            </a:r>
          </a:p>
        </p:txBody>
      </p:sp>
      <p:sp>
        <p:nvSpPr>
          <p:cNvPr id="88" name="Text Placeholder 54">
            <a:extLst>
              <a:ext uri="{FF2B5EF4-FFF2-40B4-BE49-F238E27FC236}">
                <a16:creationId xmlns:a16="http://schemas.microsoft.com/office/drawing/2014/main" id="{D039E13D-DA00-EAC8-B8DB-5DDC60EC530E}"/>
              </a:ext>
            </a:extLst>
          </p:cNvPr>
          <p:cNvSpPr>
            <a:spLocks noGrp="1"/>
          </p:cNvSpPr>
          <p:nvPr>
            <p:ph type="body" sz="quarter" idx="38" hasCustomPrompt="1"/>
          </p:nvPr>
        </p:nvSpPr>
        <p:spPr>
          <a:xfrm>
            <a:off x="295601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89" name="Text Placeholder 52">
            <a:extLst>
              <a:ext uri="{FF2B5EF4-FFF2-40B4-BE49-F238E27FC236}">
                <a16:creationId xmlns:a16="http://schemas.microsoft.com/office/drawing/2014/main" id="{4629ADD1-0872-DA0D-7248-B69C84383426}"/>
              </a:ext>
            </a:extLst>
          </p:cNvPr>
          <p:cNvSpPr>
            <a:spLocks noGrp="1"/>
          </p:cNvSpPr>
          <p:nvPr>
            <p:ph type="body" sz="quarter" idx="39" hasCustomPrompt="1"/>
          </p:nvPr>
        </p:nvSpPr>
        <p:spPr>
          <a:xfrm>
            <a:off x="5055313" y="2078361"/>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90" name="Text Placeholder 54">
            <a:extLst>
              <a:ext uri="{FF2B5EF4-FFF2-40B4-BE49-F238E27FC236}">
                <a16:creationId xmlns:a16="http://schemas.microsoft.com/office/drawing/2014/main" id="{1C46074C-3490-6A3F-EBDF-CE5BAD260B55}"/>
              </a:ext>
            </a:extLst>
          </p:cNvPr>
          <p:cNvSpPr>
            <a:spLocks noGrp="1"/>
          </p:cNvSpPr>
          <p:nvPr>
            <p:ph type="body" sz="quarter" idx="40" hasCustomPrompt="1"/>
          </p:nvPr>
        </p:nvSpPr>
        <p:spPr>
          <a:xfrm>
            <a:off x="5218566"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1" name="Text Placeholder 52">
            <a:extLst>
              <a:ext uri="{FF2B5EF4-FFF2-40B4-BE49-F238E27FC236}">
                <a16:creationId xmlns:a16="http://schemas.microsoft.com/office/drawing/2014/main" id="{087E45AB-D224-B178-1B43-EAA531B8BCD1}"/>
              </a:ext>
            </a:extLst>
          </p:cNvPr>
          <p:cNvSpPr>
            <a:spLocks noGrp="1"/>
          </p:cNvSpPr>
          <p:nvPr>
            <p:ph type="body" sz="quarter" idx="41" hasCustomPrompt="1"/>
          </p:nvPr>
        </p:nvSpPr>
        <p:spPr>
          <a:xfrm>
            <a:off x="7317867" y="2078361"/>
            <a:ext cx="2103120" cy="2001080"/>
          </a:xfrm>
          <a:solidFill>
            <a:schemeClr val="accent1">
              <a:lumMod val="75000"/>
            </a:schemeClr>
          </a:solidFill>
        </p:spPr>
        <p:txBody>
          <a:bodyPr lIns="182880" tIns="274320">
            <a:noAutofit/>
          </a:bodyPr>
          <a:lstStyle>
            <a:lvl1pPr>
              <a:defRPr sz="1400" b="1">
                <a:solidFill>
                  <a:schemeClr val="bg1"/>
                </a:solidFill>
              </a:defRPr>
            </a:lvl1pPr>
          </a:lstStyle>
          <a:p>
            <a:pPr lvl="0"/>
            <a:r>
              <a:rPr lang="en-US"/>
              <a:t>Subhead</a:t>
            </a:r>
          </a:p>
        </p:txBody>
      </p:sp>
      <p:sp>
        <p:nvSpPr>
          <p:cNvPr id="92" name="Text Placeholder 54">
            <a:extLst>
              <a:ext uri="{FF2B5EF4-FFF2-40B4-BE49-F238E27FC236}">
                <a16:creationId xmlns:a16="http://schemas.microsoft.com/office/drawing/2014/main" id="{5C9B9FF3-880D-ABA6-8FA5-B028E7B921D9}"/>
              </a:ext>
            </a:extLst>
          </p:cNvPr>
          <p:cNvSpPr>
            <a:spLocks noGrp="1"/>
          </p:cNvSpPr>
          <p:nvPr>
            <p:ph type="body" sz="quarter" idx="42" hasCustomPrompt="1"/>
          </p:nvPr>
        </p:nvSpPr>
        <p:spPr>
          <a:xfrm>
            <a:off x="7481120"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3" name="Text Placeholder 52">
            <a:extLst>
              <a:ext uri="{FF2B5EF4-FFF2-40B4-BE49-F238E27FC236}">
                <a16:creationId xmlns:a16="http://schemas.microsoft.com/office/drawing/2014/main" id="{098FF0AB-10B5-F478-8472-C4522ED73FC9}"/>
              </a:ext>
            </a:extLst>
          </p:cNvPr>
          <p:cNvSpPr>
            <a:spLocks noGrp="1"/>
          </p:cNvSpPr>
          <p:nvPr>
            <p:ph type="body" sz="quarter" idx="43" hasCustomPrompt="1"/>
          </p:nvPr>
        </p:nvSpPr>
        <p:spPr>
          <a:xfrm>
            <a:off x="9580421" y="2078361"/>
            <a:ext cx="2103120" cy="2001080"/>
          </a:xfrm>
          <a:solidFill>
            <a:schemeClr val="accent1">
              <a:lumMod val="50000"/>
            </a:schemeClr>
          </a:solidFill>
        </p:spPr>
        <p:txBody>
          <a:bodyPr lIns="182880" tIns="274320">
            <a:noAutofit/>
          </a:bodyPr>
          <a:lstStyle>
            <a:lvl1pPr>
              <a:defRPr sz="1400" b="1">
                <a:solidFill>
                  <a:schemeClr val="bg1"/>
                </a:solidFill>
              </a:defRPr>
            </a:lvl1pPr>
          </a:lstStyle>
          <a:p>
            <a:pPr lvl="0"/>
            <a:r>
              <a:rPr lang="en-US"/>
              <a:t>Subhead</a:t>
            </a:r>
          </a:p>
        </p:txBody>
      </p:sp>
      <p:sp>
        <p:nvSpPr>
          <p:cNvPr id="94" name="Text Placeholder 54">
            <a:extLst>
              <a:ext uri="{FF2B5EF4-FFF2-40B4-BE49-F238E27FC236}">
                <a16:creationId xmlns:a16="http://schemas.microsoft.com/office/drawing/2014/main" id="{CC0B4EBF-633E-4EA1-7C82-325512DFC3A3}"/>
              </a:ext>
            </a:extLst>
          </p:cNvPr>
          <p:cNvSpPr>
            <a:spLocks noGrp="1"/>
          </p:cNvSpPr>
          <p:nvPr>
            <p:ph type="body" sz="quarter" idx="44" hasCustomPrompt="1"/>
          </p:nvPr>
        </p:nvSpPr>
        <p:spPr>
          <a:xfrm>
            <a:off x="9729372" y="2707801"/>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5" name="Text Placeholder 52">
            <a:extLst>
              <a:ext uri="{FF2B5EF4-FFF2-40B4-BE49-F238E27FC236}">
                <a16:creationId xmlns:a16="http://schemas.microsoft.com/office/drawing/2014/main" id="{E6C30D29-48AC-C4DA-626A-EC6634360D16}"/>
              </a:ext>
            </a:extLst>
          </p:cNvPr>
          <p:cNvSpPr>
            <a:spLocks noGrp="1"/>
          </p:cNvSpPr>
          <p:nvPr>
            <p:ph type="body" sz="quarter" idx="45" hasCustomPrompt="1"/>
          </p:nvPr>
        </p:nvSpPr>
        <p:spPr>
          <a:xfrm>
            <a:off x="530205" y="4210092"/>
            <a:ext cx="2103120" cy="2001080"/>
          </a:xfrm>
          <a:solidFill>
            <a:schemeClr val="accent1">
              <a:lumMod val="60000"/>
              <a:lumOff val="40000"/>
            </a:schemeClr>
          </a:solidFill>
        </p:spPr>
        <p:txBody>
          <a:bodyPr lIns="182880" tIns="274320">
            <a:noAutofit/>
          </a:bodyPr>
          <a:lstStyle>
            <a:lvl1pPr>
              <a:defRPr sz="1400" b="1">
                <a:solidFill>
                  <a:schemeClr val="bg1"/>
                </a:solidFill>
              </a:defRPr>
            </a:lvl1pPr>
          </a:lstStyle>
          <a:p>
            <a:pPr lvl="0"/>
            <a:r>
              <a:rPr lang="en-US"/>
              <a:t>Subhead</a:t>
            </a:r>
          </a:p>
        </p:txBody>
      </p:sp>
      <p:sp>
        <p:nvSpPr>
          <p:cNvPr id="96" name="Text Placeholder 54">
            <a:extLst>
              <a:ext uri="{FF2B5EF4-FFF2-40B4-BE49-F238E27FC236}">
                <a16:creationId xmlns:a16="http://schemas.microsoft.com/office/drawing/2014/main" id="{4F4841F3-19B5-3065-2DCE-33183A9B51FB}"/>
              </a:ext>
            </a:extLst>
          </p:cNvPr>
          <p:cNvSpPr>
            <a:spLocks noGrp="1"/>
          </p:cNvSpPr>
          <p:nvPr>
            <p:ph type="body" sz="quarter" idx="46" hasCustomPrompt="1"/>
          </p:nvPr>
        </p:nvSpPr>
        <p:spPr>
          <a:xfrm>
            <a:off x="679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7" name="Text Placeholder 52">
            <a:extLst>
              <a:ext uri="{FF2B5EF4-FFF2-40B4-BE49-F238E27FC236}">
                <a16:creationId xmlns:a16="http://schemas.microsoft.com/office/drawing/2014/main" id="{1DD2451D-DEB4-1F70-9F40-5E015A17C61A}"/>
              </a:ext>
            </a:extLst>
          </p:cNvPr>
          <p:cNvSpPr>
            <a:spLocks noGrp="1"/>
          </p:cNvSpPr>
          <p:nvPr>
            <p:ph type="body" sz="quarter" idx="47" hasCustomPrompt="1"/>
          </p:nvPr>
        </p:nvSpPr>
        <p:spPr>
          <a:xfrm>
            <a:off x="2792759" y="4210092"/>
            <a:ext cx="2103120" cy="2001080"/>
          </a:xfrm>
          <a:solidFill>
            <a:schemeClr val="accent1">
              <a:alpha val="80466"/>
            </a:schemeClr>
          </a:solidFill>
        </p:spPr>
        <p:txBody>
          <a:bodyPr lIns="182880" tIns="274320">
            <a:noAutofit/>
          </a:bodyPr>
          <a:lstStyle>
            <a:lvl1pPr>
              <a:defRPr sz="1400" b="1">
                <a:solidFill>
                  <a:schemeClr val="bg1"/>
                </a:solidFill>
              </a:defRPr>
            </a:lvl1pPr>
          </a:lstStyle>
          <a:p>
            <a:pPr lvl="0"/>
            <a:r>
              <a:rPr lang="en-US"/>
              <a:t>Subhead</a:t>
            </a:r>
          </a:p>
        </p:txBody>
      </p:sp>
      <p:sp>
        <p:nvSpPr>
          <p:cNvPr id="98" name="Text Placeholder 54">
            <a:extLst>
              <a:ext uri="{FF2B5EF4-FFF2-40B4-BE49-F238E27FC236}">
                <a16:creationId xmlns:a16="http://schemas.microsoft.com/office/drawing/2014/main" id="{9B7C6B7E-14FB-CE04-842C-03E679B6CDAF}"/>
              </a:ext>
            </a:extLst>
          </p:cNvPr>
          <p:cNvSpPr>
            <a:spLocks noGrp="1"/>
          </p:cNvSpPr>
          <p:nvPr>
            <p:ph type="body" sz="quarter" idx="48" hasCustomPrompt="1"/>
          </p:nvPr>
        </p:nvSpPr>
        <p:spPr>
          <a:xfrm>
            <a:off x="2965156"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99" name="Text Placeholder 52">
            <a:extLst>
              <a:ext uri="{FF2B5EF4-FFF2-40B4-BE49-F238E27FC236}">
                <a16:creationId xmlns:a16="http://schemas.microsoft.com/office/drawing/2014/main" id="{FC592861-D882-3DF1-D4E5-8E486C67ED8D}"/>
              </a:ext>
            </a:extLst>
          </p:cNvPr>
          <p:cNvSpPr>
            <a:spLocks noGrp="1"/>
          </p:cNvSpPr>
          <p:nvPr>
            <p:ph type="body" sz="quarter" idx="49" hasCustomPrompt="1"/>
          </p:nvPr>
        </p:nvSpPr>
        <p:spPr>
          <a:xfrm>
            <a:off x="5055313" y="4210092"/>
            <a:ext cx="2103120" cy="2001080"/>
          </a:xfrm>
          <a:solidFill>
            <a:schemeClr val="accent1"/>
          </a:solidFill>
        </p:spPr>
        <p:txBody>
          <a:bodyPr lIns="182880" tIns="274320">
            <a:noAutofit/>
          </a:bodyPr>
          <a:lstStyle>
            <a:lvl1pPr>
              <a:defRPr sz="1400" b="1">
                <a:solidFill>
                  <a:schemeClr val="bg1"/>
                </a:solidFill>
              </a:defRPr>
            </a:lvl1pPr>
          </a:lstStyle>
          <a:p>
            <a:pPr lvl="0"/>
            <a:r>
              <a:rPr lang="en-US"/>
              <a:t>Subhead</a:t>
            </a:r>
          </a:p>
        </p:txBody>
      </p:sp>
      <p:sp>
        <p:nvSpPr>
          <p:cNvPr id="100" name="Text Placeholder 54">
            <a:extLst>
              <a:ext uri="{FF2B5EF4-FFF2-40B4-BE49-F238E27FC236}">
                <a16:creationId xmlns:a16="http://schemas.microsoft.com/office/drawing/2014/main" id="{8797CBF0-AA15-2598-E400-1271C52E2BB2}"/>
              </a:ext>
            </a:extLst>
          </p:cNvPr>
          <p:cNvSpPr>
            <a:spLocks noGrp="1"/>
          </p:cNvSpPr>
          <p:nvPr>
            <p:ph type="body" sz="quarter" idx="50" hasCustomPrompt="1"/>
          </p:nvPr>
        </p:nvSpPr>
        <p:spPr>
          <a:xfrm>
            <a:off x="5227710"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1" name="Text Placeholder 52">
            <a:extLst>
              <a:ext uri="{FF2B5EF4-FFF2-40B4-BE49-F238E27FC236}">
                <a16:creationId xmlns:a16="http://schemas.microsoft.com/office/drawing/2014/main" id="{0EC8FCE3-A6E5-10FE-60E1-066001781AFB}"/>
              </a:ext>
            </a:extLst>
          </p:cNvPr>
          <p:cNvSpPr>
            <a:spLocks noGrp="1"/>
          </p:cNvSpPr>
          <p:nvPr>
            <p:ph type="body" sz="quarter" idx="51" hasCustomPrompt="1"/>
          </p:nvPr>
        </p:nvSpPr>
        <p:spPr>
          <a:xfrm>
            <a:off x="7317867" y="4210092"/>
            <a:ext cx="2103120" cy="2001080"/>
          </a:xfrm>
          <a:solidFill>
            <a:schemeClr val="accent1">
              <a:lumMod val="75000"/>
            </a:schemeClr>
          </a:solidFill>
        </p:spPr>
        <p:txBody>
          <a:bodyPr lIns="182880" tIns="274320">
            <a:noAutofit/>
          </a:bodyPr>
          <a:lstStyle>
            <a:lvl1pPr>
              <a:defRPr sz="1400" b="1">
                <a:solidFill>
                  <a:schemeClr val="bg1"/>
                </a:solidFill>
              </a:defRPr>
            </a:lvl1pPr>
          </a:lstStyle>
          <a:p>
            <a:pPr lvl="0"/>
            <a:r>
              <a:rPr lang="en-US"/>
              <a:t>Subhead</a:t>
            </a:r>
          </a:p>
        </p:txBody>
      </p:sp>
      <p:sp>
        <p:nvSpPr>
          <p:cNvPr id="102" name="Text Placeholder 54">
            <a:extLst>
              <a:ext uri="{FF2B5EF4-FFF2-40B4-BE49-F238E27FC236}">
                <a16:creationId xmlns:a16="http://schemas.microsoft.com/office/drawing/2014/main" id="{5BC2ED24-AD95-784F-5DA8-E42C64AB97E1}"/>
              </a:ext>
            </a:extLst>
          </p:cNvPr>
          <p:cNvSpPr>
            <a:spLocks noGrp="1"/>
          </p:cNvSpPr>
          <p:nvPr>
            <p:ph type="body" sz="quarter" idx="52" hasCustomPrompt="1"/>
          </p:nvPr>
        </p:nvSpPr>
        <p:spPr>
          <a:xfrm>
            <a:off x="7490264"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03" name="Text Placeholder 52">
            <a:extLst>
              <a:ext uri="{FF2B5EF4-FFF2-40B4-BE49-F238E27FC236}">
                <a16:creationId xmlns:a16="http://schemas.microsoft.com/office/drawing/2014/main" id="{11632193-F291-E7DD-C438-7721B93FF132}"/>
              </a:ext>
            </a:extLst>
          </p:cNvPr>
          <p:cNvSpPr>
            <a:spLocks noGrp="1"/>
          </p:cNvSpPr>
          <p:nvPr>
            <p:ph type="body" sz="quarter" idx="53" hasCustomPrompt="1"/>
          </p:nvPr>
        </p:nvSpPr>
        <p:spPr>
          <a:xfrm>
            <a:off x="9580421" y="4210092"/>
            <a:ext cx="2103120" cy="2001080"/>
          </a:xfrm>
          <a:solidFill>
            <a:schemeClr val="accent1">
              <a:lumMod val="50000"/>
            </a:schemeClr>
          </a:solidFill>
        </p:spPr>
        <p:txBody>
          <a:bodyPr lIns="182880" tIns="274320">
            <a:noAutofit/>
          </a:bodyPr>
          <a:lstStyle>
            <a:lvl1pPr>
              <a:defRPr sz="1400" b="1">
                <a:solidFill>
                  <a:schemeClr val="bg1"/>
                </a:solidFill>
              </a:defRPr>
            </a:lvl1pPr>
          </a:lstStyle>
          <a:p>
            <a:pPr lvl="0"/>
            <a:r>
              <a:rPr lang="en-US"/>
              <a:t>Subhead</a:t>
            </a:r>
          </a:p>
        </p:txBody>
      </p:sp>
      <p:sp>
        <p:nvSpPr>
          <p:cNvPr id="104" name="Text Placeholder 54">
            <a:extLst>
              <a:ext uri="{FF2B5EF4-FFF2-40B4-BE49-F238E27FC236}">
                <a16:creationId xmlns:a16="http://schemas.microsoft.com/office/drawing/2014/main" id="{3E73A9EE-CD12-87F0-77B6-0CA2DFB5C9FB}"/>
              </a:ext>
            </a:extLst>
          </p:cNvPr>
          <p:cNvSpPr>
            <a:spLocks noGrp="1"/>
          </p:cNvSpPr>
          <p:nvPr>
            <p:ph type="body" sz="quarter" idx="54" hasCustomPrompt="1"/>
          </p:nvPr>
        </p:nvSpPr>
        <p:spPr>
          <a:xfrm>
            <a:off x="9729372" y="4839532"/>
            <a:ext cx="1804987" cy="1195388"/>
          </a:xfrm>
        </p:spPr>
        <p:txBody>
          <a:bodyPr>
            <a:noAutofit/>
          </a:bodyPr>
          <a:lstStyle>
            <a:lvl1pPr>
              <a:defRPr lang="en-US" sz="1100" kern="1200" dirty="0">
                <a:solidFill>
                  <a:schemeClr val="bg1"/>
                </a:solidFill>
                <a:latin typeface="+mn-lt"/>
                <a:ea typeface="+mn-ea"/>
                <a:cs typeface="Calibri" panose="020F0502020204030204" pitchFamily="34" charset="0"/>
              </a:defRPr>
            </a:lvl1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descriptive text paragraph</a:t>
            </a:r>
          </a:p>
        </p:txBody>
      </p:sp>
      <p:sp>
        <p:nvSpPr>
          <p:cNvPr id="122" name="Text Placeholder 2">
            <a:extLst>
              <a:ext uri="{FF2B5EF4-FFF2-40B4-BE49-F238E27FC236}">
                <a16:creationId xmlns:a16="http://schemas.microsoft.com/office/drawing/2014/main" id="{8BACB2D4-283C-B935-F651-9F8B6727274E}"/>
              </a:ext>
            </a:extLst>
          </p:cNvPr>
          <p:cNvSpPr>
            <a:spLocks noGrp="1"/>
          </p:cNvSpPr>
          <p:nvPr>
            <p:ph type="body" sz="quarter" idx="55"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grpSp>
        <p:nvGrpSpPr>
          <p:cNvPr id="4" name="Group 3">
            <a:extLst>
              <a:ext uri="{FF2B5EF4-FFF2-40B4-BE49-F238E27FC236}">
                <a16:creationId xmlns:a16="http://schemas.microsoft.com/office/drawing/2014/main" id="{C560EE9E-AFD3-45C3-F0C3-5B26ABE84794}"/>
              </a:ext>
            </a:extLst>
          </p:cNvPr>
          <p:cNvGrpSpPr/>
          <p:nvPr/>
        </p:nvGrpSpPr>
        <p:grpSpPr>
          <a:xfrm>
            <a:off x="6427898" y="999535"/>
            <a:ext cx="5226862" cy="274320"/>
            <a:chOff x="6427898" y="930512"/>
            <a:chExt cx="5226862" cy="274320"/>
          </a:xfrm>
        </p:grpSpPr>
        <p:sp>
          <p:nvSpPr>
            <p:cNvPr id="5" name="Rectangle 4">
              <a:extLst>
                <a:ext uri="{FF2B5EF4-FFF2-40B4-BE49-F238E27FC236}">
                  <a16:creationId xmlns:a16="http://schemas.microsoft.com/office/drawing/2014/main" id="{D173058A-F39D-FBF1-6F24-F9B8D775FFB7}"/>
                </a:ext>
              </a:extLst>
            </p:cNvPr>
            <p:cNvSpPr/>
            <p:nvPr/>
          </p:nvSpPr>
          <p:spPr>
            <a:xfrm>
              <a:off x="6427898" y="930512"/>
              <a:ext cx="5226862" cy="27432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200">
                <a:solidFill>
                  <a:schemeClr val="tx1"/>
                </a:solidFill>
              </a:endParaRPr>
            </a:p>
          </p:txBody>
        </p:sp>
        <p:grpSp>
          <p:nvGrpSpPr>
            <p:cNvPr id="6" name="Group 5">
              <a:extLst>
                <a:ext uri="{FF2B5EF4-FFF2-40B4-BE49-F238E27FC236}">
                  <a16:creationId xmlns:a16="http://schemas.microsoft.com/office/drawing/2014/main" id="{91A5F625-CA80-A46E-B811-598161AFBB59}"/>
                </a:ext>
              </a:extLst>
            </p:cNvPr>
            <p:cNvGrpSpPr/>
            <p:nvPr/>
          </p:nvGrpSpPr>
          <p:grpSpPr>
            <a:xfrm>
              <a:off x="6574997" y="999092"/>
              <a:ext cx="4943928" cy="140627"/>
              <a:chOff x="6574997" y="999092"/>
              <a:chExt cx="4943928" cy="140627"/>
            </a:xfrm>
          </p:grpSpPr>
          <p:grpSp>
            <p:nvGrpSpPr>
              <p:cNvPr id="8" name="Group 7">
                <a:extLst>
                  <a:ext uri="{FF2B5EF4-FFF2-40B4-BE49-F238E27FC236}">
                    <a16:creationId xmlns:a16="http://schemas.microsoft.com/office/drawing/2014/main" id="{7C97C1AA-176D-7E5F-5642-16510B20A649}"/>
                  </a:ext>
                </a:extLst>
              </p:cNvPr>
              <p:cNvGrpSpPr/>
              <p:nvPr/>
            </p:nvGrpSpPr>
            <p:grpSpPr>
              <a:xfrm>
                <a:off x="7572089" y="999092"/>
                <a:ext cx="955306" cy="140627"/>
                <a:chOff x="4179662" y="4566819"/>
                <a:chExt cx="955306" cy="140627"/>
              </a:xfrm>
            </p:grpSpPr>
            <p:sp>
              <p:nvSpPr>
                <p:cNvPr id="26" name="Rectangle 25">
                  <a:extLst>
                    <a:ext uri="{FF2B5EF4-FFF2-40B4-BE49-F238E27FC236}">
                      <a16:creationId xmlns:a16="http://schemas.microsoft.com/office/drawing/2014/main" id="{6E180EEF-0B87-D2DA-1A25-5D816408D1AE}"/>
                    </a:ext>
                  </a:extLst>
                </p:cNvPr>
                <p:cNvSpPr>
                  <a:spLocks noChangeAspect="1"/>
                </p:cNvSpPr>
                <p:nvPr/>
              </p:nvSpPr>
              <p:spPr>
                <a:xfrm>
                  <a:off x="4179662" y="4566819"/>
                  <a:ext cx="137160" cy="13716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9" name="TextBox 28">
                  <a:extLst>
                    <a:ext uri="{FF2B5EF4-FFF2-40B4-BE49-F238E27FC236}">
                      <a16:creationId xmlns:a16="http://schemas.microsoft.com/office/drawing/2014/main" id="{8B6E5A56-5136-5AD5-B7E7-3A6BBD7B3B82}"/>
                    </a:ext>
                  </a:extLst>
                </p:cNvPr>
                <p:cNvSpPr txBox="1"/>
                <p:nvPr/>
              </p:nvSpPr>
              <p:spPr>
                <a:xfrm>
                  <a:off x="4403448" y="4570286"/>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9" name="Group 8">
                <a:extLst>
                  <a:ext uri="{FF2B5EF4-FFF2-40B4-BE49-F238E27FC236}">
                    <a16:creationId xmlns:a16="http://schemas.microsoft.com/office/drawing/2014/main" id="{E259C3AC-359F-12A5-8890-E01719F3E259}"/>
                  </a:ext>
                </a:extLst>
              </p:cNvPr>
              <p:cNvGrpSpPr/>
              <p:nvPr/>
            </p:nvGrpSpPr>
            <p:grpSpPr>
              <a:xfrm>
                <a:off x="8560356" y="999092"/>
                <a:ext cx="965865" cy="140626"/>
                <a:chOff x="4065294" y="4887342"/>
                <a:chExt cx="965865" cy="140626"/>
              </a:xfrm>
            </p:grpSpPr>
            <p:sp>
              <p:nvSpPr>
                <p:cNvPr id="24" name="Rectangle 23">
                  <a:extLst>
                    <a:ext uri="{FF2B5EF4-FFF2-40B4-BE49-F238E27FC236}">
                      <a16:creationId xmlns:a16="http://schemas.microsoft.com/office/drawing/2014/main" id="{941880B1-D0EF-072C-FD13-CB2B3E3C12D2}"/>
                    </a:ext>
                  </a:extLst>
                </p:cNvPr>
                <p:cNvSpPr>
                  <a:spLocks/>
                </p:cNvSpPr>
                <p:nvPr/>
              </p:nvSpPr>
              <p:spPr>
                <a:xfrm>
                  <a:off x="4065294" y="4890808"/>
                  <a:ext cx="137160"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5" name="TextBox 24">
                  <a:extLst>
                    <a:ext uri="{FF2B5EF4-FFF2-40B4-BE49-F238E27FC236}">
                      <a16:creationId xmlns:a16="http://schemas.microsoft.com/office/drawing/2014/main" id="{AD12601B-DC45-89A3-6FAD-D76C726FAB22}"/>
                    </a:ext>
                  </a:extLst>
                </p:cNvPr>
                <p:cNvSpPr txBox="1"/>
                <p:nvPr/>
              </p:nvSpPr>
              <p:spPr>
                <a:xfrm>
                  <a:off x="4299639" y="4887342"/>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10" name="Group 9">
                <a:extLst>
                  <a:ext uri="{FF2B5EF4-FFF2-40B4-BE49-F238E27FC236}">
                    <a16:creationId xmlns:a16="http://schemas.microsoft.com/office/drawing/2014/main" id="{95122E74-6269-FECB-0761-706A397FA900}"/>
                  </a:ext>
                </a:extLst>
              </p:cNvPr>
              <p:cNvGrpSpPr/>
              <p:nvPr/>
            </p:nvGrpSpPr>
            <p:grpSpPr>
              <a:xfrm>
                <a:off x="9559182" y="999092"/>
                <a:ext cx="962650" cy="140627"/>
                <a:chOff x="3990948" y="5214796"/>
                <a:chExt cx="962650" cy="140627"/>
              </a:xfrm>
            </p:grpSpPr>
            <p:sp>
              <p:nvSpPr>
                <p:cNvPr id="21" name="Rectangle 20">
                  <a:extLst>
                    <a:ext uri="{FF2B5EF4-FFF2-40B4-BE49-F238E27FC236}">
                      <a16:creationId xmlns:a16="http://schemas.microsoft.com/office/drawing/2014/main" id="{050E6066-0C20-F7AA-25E7-AB662948F174}"/>
                    </a:ext>
                  </a:extLst>
                </p:cNvPr>
                <p:cNvSpPr>
                  <a:spLocks/>
                </p:cNvSpPr>
                <p:nvPr/>
              </p:nvSpPr>
              <p:spPr>
                <a:xfrm>
                  <a:off x="3990948" y="5214796"/>
                  <a:ext cx="137160" cy="1371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3" name="TextBox 22">
                  <a:extLst>
                    <a:ext uri="{FF2B5EF4-FFF2-40B4-BE49-F238E27FC236}">
                      <a16:creationId xmlns:a16="http://schemas.microsoft.com/office/drawing/2014/main" id="{5484832C-CA28-36A8-2F31-AB8E41A8BBBF}"/>
                    </a:ext>
                  </a:extLst>
                </p:cNvPr>
                <p:cNvSpPr txBox="1"/>
                <p:nvPr/>
              </p:nvSpPr>
              <p:spPr>
                <a:xfrm>
                  <a:off x="4222078" y="5218263"/>
                  <a:ext cx="731520" cy="137160"/>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12" name="Group 11">
                <a:extLst>
                  <a:ext uri="{FF2B5EF4-FFF2-40B4-BE49-F238E27FC236}">
                    <a16:creationId xmlns:a16="http://schemas.microsoft.com/office/drawing/2014/main" id="{57A99D81-B0E0-DEB2-C865-6BE74404E498}"/>
                  </a:ext>
                </a:extLst>
              </p:cNvPr>
              <p:cNvGrpSpPr/>
              <p:nvPr/>
            </p:nvGrpSpPr>
            <p:grpSpPr>
              <a:xfrm>
                <a:off x="6574997" y="999092"/>
                <a:ext cx="964131" cy="137160"/>
                <a:chOff x="6574997" y="999430"/>
                <a:chExt cx="964131" cy="137160"/>
              </a:xfrm>
            </p:grpSpPr>
            <p:sp>
              <p:nvSpPr>
                <p:cNvPr id="18" name="Rectangle 17">
                  <a:extLst>
                    <a:ext uri="{FF2B5EF4-FFF2-40B4-BE49-F238E27FC236}">
                      <a16:creationId xmlns:a16="http://schemas.microsoft.com/office/drawing/2014/main" id="{84904C2A-2FED-F5BC-F85D-F822234F2D51}"/>
                    </a:ext>
                  </a:extLst>
                </p:cNvPr>
                <p:cNvSpPr>
                  <a:spLocks/>
                </p:cNvSpPr>
                <p:nvPr/>
              </p:nvSpPr>
              <p:spPr>
                <a:xfrm>
                  <a:off x="6574997" y="999430"/>
                  <a:ext cx="137160" cy="13716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20" name="TextBox 19">
                  <a:extLst>
                    <a:ext uri="{FF2B5EF4-FFF2-40B4-BE49-F238E27FC236}">
                      <a16:creationId xmlns:a16="http://schemas.microsoft.com/office/drawing/2014/main" id="{564D1828-2FE4-5FB9-2083-2BFF63E497C8}"/>
                    </a:ext>
                  </a:extLst>
                </p:cNvPr>
                <p:cNvSpPr txBox="1"/>
                <p:nvPr/>
              </p:nvSpPr>
              <p:spPr>
                <a:xfrm>
                  <a:off x="6807608"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nvGrpSpPr>
              <p:cNvPr id="13" name="Group 12">
                <a:extLst>
                  <a:ext uri="{FF2B5EF4-FFF2-40B4-BE49-F238E27FC236}">
                    <a16:creationId xmlns:a16="http://schemas.microsoft.com/office/drawing/2014/main" id="{6CFF2C57-BEED-AF9E-0285-D1494668713F}"/>
                  </a:ext>
                </a:extLst>
              </p:cNvPr>
              <p:cNvGrpSpPr/>
              <p:nvPr/>
            </p:nvGrpSpPr>
            <p:grpSpPr>
              <a:xfrm>
                <a:off x="10554793" y="999092"/>
                <a:ext cx="964132" cy="137160"/>
                <a:chOff x="10554793" y="999430"/>
                <a:chExt cx="964132" cy="137160"/>
              </a:xfrm>
            </p:grpSpPr>
            <p:sp>
              <p:nvSpPr>
                <p:cNvPr id="14" name="Rectangle 13">
                  <a:extLst>
                    <a:ext uri="{FF2B5EF4-FFF2-40B4-BE49-F238E27FC236}">
                      <a16:creationId xmlns:a16="http://schemas.microsoft.com/office/drawing/2014/main" id="{66E6A1D0-4BB0-A594-7658-B266D2672B47}"/>
                    </a:ext>
                  </a:extLst>
                </p:cNvPr>
                <p:cNvSpPr>
                  <a:spLocks/>
                </p:cNvSpPr>
                <p:nvPr/>
              </p:nvSpPr>
              <p:spPr>
                <a:xfrm>
                  <a:off x="10554793" y="999430"/>
                  <a:ext cx="137160" cy="13716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800">
                    <a:solidFill>
                      <a:schemeClr val="tx1"/>
                    </a:solidFill>
                  </a:endParaRPr>
                </a:p>
              </p:txBody>
            </p:sp>
            <p:sp>
              <p:nvSpPr>
                <p:cNvPr id="17" name="TextBox 16">
                  <a:extLst>
                    <a:ext uri="{FF2B5EF4-FFF2-40B4-BE49-F238E27FC236}">
                      <a16:creationId xmlns:a16="http://schemas.microsoft.com/office/drawing/2014/main" id="{600733DA-A2D6-6414-5337-D1D3E805FF34}"/>
                    </a:ext>
                  </a:extLst>
                </p:cNvPr>
                <p:cNvSpPr txBox="1"/>
                <p:nvPr/>
              </p:nvSpPr>
              <p:spPr>
                <a:xfrm>
                  <a:off x="10787405" y="1002559"/>
                  <a:ext cx="731520" cy="133693"/>
                </a:xfrm>
                <a:prstGeom prst="rect">
                  <a:avLst/>
                </a:prstGeom>
                <a:noFill/>
              </p:spPr>
              <p:txBody>
                <a:bodyPr wrap="square" lIns="0" tIns="0" rIns="0" bIns="0" rtlCol="0" anchor="ctr">
                  <a:noAutofit/>
                </a:bodyPr>
                <a:lstStyle/>
                <a:p>
                  <a:pPr algn="l">
                    <a:spcAft>
                      <a:spcPts val="600"/>
                    </a:spcAft>
                  </a:pPr>
                  <a:r>
                    <a:rPr lang="en-US" sz="800">
                      <a:solidFill>
                        <a:schemeClr val="accent6"/>
                      </a:solidFill>
                      <a:cs typeface="Calibri" panose="020F0502020204030204" pitchFamily="34" charset="0"/>
                    </a:rPr>
                    <a:t>Group</a:t>
                  </a:r>
                </a:p>
              </p:txBody>
            </p:sp>
          </p:grpSp>
        </p:grpSp>
      </p:grpSp>
    </p:spTree>
    <p:extLst>
      <p:ext uri="{BB962C8B-B14F-4D97-AF65-F5344CB8AC3E}">
        <p14:creationId xmlns:p14="http://schemas.microsoft.com/office/powerpoint/2010/main" val="3848085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2 topics overview – black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p:nvSpPr>
        <p:spPr>
          <a:xfrm>
            <a:off x="533539" y="1573067"/>
            <a:ext cx="11142158" cy="45610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2 topics overview – black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702655" y="2108081"/>
            <a:ext cx="640080" cy="548640"/>
          </a:xfrm>
          <a:prstGeom prst="rect">
            <a:avLst/>
          </a:prstGeom>
          <a:noFill/>
        </p:spPr>
        <p:txBody>
          <a:bodyPr tIns="0" bIns="0">
            <a:noAutofit/>
          </a:bodyPr>
          <a:lstStyle>
            <a:lvl1pPr marL="0" indent="0" algn="ctr">
              <a:lnSpc>
                <a:spcPct val="100000"/>
              </a:lnSpc>
              <a:buNone/>
              <a:defRPr sz="700" b="1" baseline="0">
                <a:solidFill>
                  <a:schemeClr val="bg1"/>
                </a:solidFill>
              </a:defRPr>
            </a:lvl1pPr>
          </a:lstStyle>
          <a:p>
            <a:r>
              <a:rPr lang="en-US"/>
              <a:t>Click to 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4376775"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8153298"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4376775" y="3797078"/>
            <a:ext cx="329184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8153298" y="3797078"/>
            <a:ext cx="329184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BB382EA5-134E-48AB-8B01-02B8EDE9D3E5}"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412265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7922739"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9479178" y="2108081"/>
            <a:ext cx="640080" cy="548640"/>
          </a:xfrm>
          <a:prstGeom prst="rect">
            <a:avLst/>
          </a:prstGeom>
          <a:noFill/>
        </p:spPr>
        <p:txBody>
          <a:bodyPr tIns="0" b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1" baseline="0">
                <a:solidFill>
                  <a:schemeClr val="bg1"/>
                </a:solidFill>
              </a:defRPr>
            </a:lvl1pPr>
          </a:lstStyle>
          <a:p>
            <a:r>
              <a:rPr lang="en-US"/>
              <a:t>Click to add icon</a:t>
            </a:r>
          </a:p>
        </p:txBody>
      </p:sp>
      <p:sp>
        <p:nvSpPr>
          <p:cNvPr id="37" name="Text Placeholder 7">
            <a:extLst>
              <a:ext uri="{FF2B5EF4-FFF2-40B4-BE49-F238E27FC236}">
                <a16:creationId xmlns:a16="http://schemas.microsoft.com/office/drawing/2014/main" id="{62CDF611-6BA1-EB95-B8FC-48AC5E88AB2F}"/>
              </a:ext>
            </a:extLst>
          </p:cNvPr>
          <p:cNvSpPr>
            <a:spLocks noGrp="1"/>
          </p:cNvSpPr>
          <p:nvPr>
            <p:ph type="body" sz="quarter" idx="44" hasCustomPrompt="1"/>
          </p:nvPr>
        </p:nvSpPr>
        <p:spPr>
          <a:xfrm>
            <a:off x="768925" y="3002870"/>
            <a:ext cx="3123162" cy="488474"/>
          </a:xfrm>
          <a:prstGeom prst="rect">
            <a:avLst/>
          </a:prstGeom>
        </p:spPr>
        <p:txBody>
          <a:bodyPr tIns="0" bIns="0" anchor="t">
            <a:noAutofit/>
          </a:bodyPr>
          <a:lstStyle>
            <a:lvl1pPr marL="0" indent="0" algn="ctr">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Tree>
    <p:extLst>
      <p:ext uri="{BB962C8B-B14F-4D97-AF65-F5344CB8AC3E}">
        <p14:creationId xmlns:p14="http://schemas.microsoft.com/office/powerpoint/2010/main" val="49935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2 topics overview – cream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p:nvSpPr>
        <p:spPr>
          <a:xfrm>
            <a:off x="533539" y="1573067"/>
            <a:ext cx="11142158" cy="45610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2 topics overview – cream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5702655" y="2108081"/>
            <a:ext cx="640080" cy="548640"/>
          </a:xfrm>
          <a:prstGeom prst="rect">
            <a:avLst/>
          </a:prstGeom>
          <a:noFill/>
        </p:spPr>
        <p:txBody>
          <a:bodyPr tIns="0">
            <a:noAutofit/>
          </a:bodyPr>
          <a:lstStyle>
            <a:lvl1pPr marL="0" indent="0" algn="ctr">
              <a:lnSpc>
                <a:spcPct val="100000"/>
              </a:lnSpc>
              <a:buNone/>
              <a:defRPr sz="700" b="0" baseline="0">
                <a:solidFill>
                  <a:schemeClr val="tx1"/>
                </a:solidFill>
              </a:defRPr>
            </a:lvl1pPr>
          </a:lstStyle>
          <a:p>
            <a:r>
              <a:rPr lang="en-US"/>
              <a:t>Click to 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4376775"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8153298" y="3002870"/>
            <a:ext cx="329184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4376775" y="3797078"/>
            <a:ext cx="3291840" cy="2039810"/>
          </a:xfrm>
          <a:prstGeom prst="rect">
            <a:avLst/>
          </a:prstGeom>
        </p:spPr>
        <p:txBody>
          <a:bodyPr vert="horz" lIns="0" tIns="0" rIns="0" bIns="0" rtlCol="0">
            <a:noAutofit/>
          </a:bodyPr>
          <a:lstStyle>
            <a:lvl1pPr>
              <a:defRPr lang="en-US" sz="11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8153298" y="3797078"/>
            <a:ext cx="3291840" cy="2039810"/>
          </a:xfrm>
          <a:prstGeom prst="rect">
            <a:avLst/>
          </a:prstGeom>
        </p:spPr>
        <p:txBody>
          <a:bodyPr vert="horz" lIns="0" tIns="0" rIns="0" bIns="0" rtlCol="0">
            <a:noAutofit/>
          </a:bodyPr>
          <a:lstStyle>
            <a:lvl1pPr>
              <a:defRPr lang="en-US" sz="11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1E7BFE9E-83B1-4C04-9830-040FB4BA5AFF}"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412265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7922739"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9479178"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tx1"/>
                </a:solidFill>
              </a:defRPr>
            </a:lvl1pPr>
          </a:lstStyle>
          <a:p>
            <a:r>
              <a:rPr lang="en-US"/>
              <a:t>Click to add icon</a:t>
            </a:r>
          </a:p>
        </p:txBody>
      </p:sp>
      <p:sp>
        <p:nvSpPr>
          <p:cNvPr id="37" name="Text Placeholder 7">
            <a:extLst>
              <a:ext uri="{FF2B5EF4-FFF2-40B4-BE49-F238E27FC236}">
                <a16:creationId xmlns:a16="http://schemas.microsoft.com/office/drawing/2014/main" id="{62CDF611-6BA1-EB95-B8FC-48AC5E88AB2F}"/>
              </a:ext>
            </a:extLst>
          </p:cNvPr>
          <p:cNvSpPr>
            <a:spLocks noGrp="1"/>
          </p:cNvSpPr>
          <p:nvPr>
            <p:ph type="body" sz="quarter" idx="44" hasCustomPrompt="1"/>
          </p:nvPr>
        </p:nvSpPr>
        <p:spPr>
          <a:xfrm>
            <a:off x="768925" y="3002870"/>
            <a:ext cx="3123162" cy="488474"/>
          </a:xfrm>
          <a:prstGeom prst="rect">
            <a:avLst/>
          </a:prstGeom>
        </p:spPr>
        <p:txBody>
          <a:bodyPr tIns="0" bIns="0" anchor="t">
            <a:noAutofit/>
          </a:bodyPr>
          <a:lstStyle>
            <a:lvl1pPr marL="0" indent="0" algn="ctr">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Tree>
    <p:extLst>
      <p:ext uri="{BB962C8B-B14F-4D97-AF65-F5344CB8AC3E}">
        <p14:creationId xmlns:p14="http://schemas.microsoft.com/office/powerpoint/2010/main" val="27959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3 Topics Overvie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p:nvSpPr>
        <p:spPr>
          <a:xfrm>
            <a:off x="533539" y="1573067"/>
            <a:ext cx="11142158" cy="45610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8" name="Picture Placeholder 3">
            <a:extLst>
              <a:ext uri="{FF2B5EF4-FFF2-40B4-BE49-F238E27FC236}">
                <a16:creationId xmlns:a16="http://schemas.microsoft.com/office/drawing/2014/main" id="{9C612676-DCCE-0861-CF1D-E7CA58F35959}"/>
              </a:ext>
            </a:extLst>
          </p:cNvPr>
          <p:cNvSpPr>
            <a:spLocks noGrp="1"/>
          </p:cNvSpPr>
          <p:nvPr>
            <p:ph type="pic" sz="quarter" idx="45" hasCustomPrompt="1"/>
          </p:nvPr>
        </p:nvSpPr>
        <p:spPr>
          <a:xfrm>
            <a:off x="4376823" y="2108081"/>
            <a:ext cx="640080" cy="548640"/>
          </a:xfrm>
          <a:prstGeom prst="rect">
            <a:avLst/>
          </a:prstGeom>
          <a:noFill/>
        </p:spPr>
        <p:txBody>
          <a:bodyPr tIns="91440">
            <a:noAutofit/>
          </a:bodyPr>
          <a:lstStyle>
            <a:lvl1pPr marL="0" indent="0" algn="ctr">
              <a:buNone/>
              <a:defRPr sz="1200" b="1" baseline="0">
                <a:solidFill>
                  <a:schemeClr val="bg1"/>
                </a:solidFill>
              </a:defRPr>
            </a:lvl1pPr>
          </a:lstStyle>
          <a:p>
            <a:r>
              <a:rPr lang="en-US"/>
              <a:t>Click to </a:t>
            </a:r>
            <a:br>
              <a:rPr lang="en-US"/>
            </a:br>
            <a:r>
              <a:rPr lang="en-US"/>
              <a:t>add icon</a:t>
            </a:r>
          </a:p>
        </p:txBody>
      </p:sp>
      <p:sp>
        <p:nvSpPr>
          <p:cNvPr id="9" name="Text Placeholder 7">
            <a:extLst>
              <a:ext uri="{FF2B5EF4-FFF2-40B4-BE49-F238E27FC236}">
                <a16:creationId xmlns:a16="http://schemas.microsoft.com/office/drawing/2014/main" id="{8E5E3A91-AB78-B6A1-9BD8-74504AF070C5}"/>
              </a:ext>
            </a:extLst>
          </p:cNvPr>
          <p:cNvSpPr>
            <a:spLocks noGrp="1"/>
          </p:cNvSpPr>
          <p:nvPr>
            <p:ph type="body" sz="quarter" idx="46" hasCustomPrompt="1"/>
          </p:nvPr>
        </p:nvSpPr>
        <p:spPr>
          <a:xfrm>
            <a:off x="3553863"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0" name="Text Placeholder 8">
            <a:extLst>
              <a:ext uri="{FF2B5EF4-FFF2-40B4-BE49-F238E27FC236}">
                <a16:creationId xmlns:a16="http://schemas.microsoft.com/office/drawing/2014/main" id="{D8511E2F-6875-850E-B211-CFCFC8979965}"/>
              </a:ext>
            </a:extLst>
          </p:cNvPr>
          <p:cNvSpPr>
            <a:spLocks noGrp="1"/>
          </p:cNvSpPr>
          <p:nvPr>
            <p:ph type="body" sz="quarter" idx="47" hasCustomPrompt="1"/>
          </p:nvPr>
        </p:nvSpPr>
        <p:spPr>
          <a:xfrm>
            <a:off x="636402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11" name="Text Placeholder 9">
            <a:extLst>
              <a:ext uri="{FF2B5EF4-FFF2-40B4-BE49-F238E27FC236}">
                <a16:creationId xmlns:a16="http://schemas.microsoft.com/office/drawing/2014/main" id="{FAFF80EC-A35E-DF8F-A599-633717B1AF52}"/>
              </a:ext>
            </a:extLst>
          </p:cNvPr>
          <p:cNvSpPr>
            <a:spLocks noGrp="1"/>
          </p:cNvSpPr>
          <p:nvPr>
            <p:ph type="body" sz="quarter" idx="48" hasCustomPrompt="1"/>
          </p:nvPr>
        </p:nvSpPr>
        <p:spPr>
          <a:xfrm>
            <a:off x="9146644"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12" name="Text Placeholder 11">
            <a:extLst>
              <a:ext uri="{FF2B5EF4-FFF2-40B4-BE49-F238E27FC236}">
                <a16:creationId xmlns:a16="http://schemas.microsoft.com/office/drawing/2014/main" id="{CC0A5781-7FE7-FF2B-A967-E3DA8AA8A94A}"/>
              </a:ext>
            </a:extLst>
          </p:cNvPr>
          <p:cNvSpPr>
            <a:spLocks noGrp="1"/>
          </p:cNvSpPr>
          <p:nvPr>
            <p:ph type="body" sz="quarter" idx="49" hasCustomPrompt="1"/>
          </p:nvPr>
        </p:nvSpPr>
        <p:spPr>
          <a:xfrm>
            <a:off x="3553863" y="3797078"/>
            <a:ext cx="228600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3" name="Text Placeholder 12">
            <a:extLst>
              <a:ext uri="{FF2B5EF4-FFF2-40B4-BE49-F238E27FC236}">
                <a16:creationId xmlns:a16="http://schemas.microsoft.com/office/drawing/2014/main" id="{9F6390D9-0900-53E3-6010-2B91F87FD919}"/>
              </a:ext>
            </a:extLst>
          </p:cNvPr>
          <p:cNvSpPr>
            <a:spLocks noGrp="1"/>
          </p:cNvSpPr>
          <p:nvPr>
            <p:ph type="body" sz="quarter" idx="50" hasCustomPrompt="1"/>
          </p:nvPr>
        </p:nvSpPr>
        <p:spPr>
          <a:xfrm>
            <a:off x="6364028" y="3797078"/>
            <a:ext cx="228600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4" name="Text Placeholder 13">
            <a:extLst>
              <a:ext uri="{FF2B5EF4-FFF2-40B4-BE49-F238E27FC236}">
                <a16:creationId xmlns:a16="http://schemas.microsoft.com/office/drawing/2014/main" id="{D3322635-3FA9-FC7A-BF5A-FABFEE55BF00}"/>
              </a:ext>
            </a:extLst>
          </p:cNvPr>
          <p:cNvSpPr>
            <a:spLocks noGrp="1"/>
          </p:cNvSpPr>
          <p:nvPr>
            <p:ph type="body" sz="quarter" idx="51" hasCustomPrompt="1"/>
          </p:nvPr>
        </p:nvSpPr>
        <p:spPr>
          <a:xfrm>
            <a:off x="9146644" y="3797078"/>
            <a:ext cx="2286000" cy="2039810"/>
          </a:xfrm>
          <a:prstGeom prst="rect">
            <a:avLst/>
          </a:prstGeom>
        </p:spPr>
        <p:txBody>
          <a:bodyPr vert="horz" lIns="0" tIns="0" rIns="0" bIns="0" rtlCol="0">
            <a:noAutofit/>
          </a:bodyPr>
          <a:lstStyle>
            <a:lvl1pPr>
              <a:defRPr lang="en-US" sz="1200" kern="1200" dirty="0">
                <a:solidFill>
                  <a:schemeClr val="bg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cxnSp>
        <p:nvCxnSpPr>
          <p:cNvPr id="15" name="Straight Connector 14">
            <a:extLst>
              <a:ext uri="{FF2B5EF4-FFF2-40B4-BE49-F238E27FC236}">
                <a16:creationId xmlns:a16="http://schemas.microsoft.com/office/drawing/2014/main" id="{67B4384B-EB58-DFF4-D58F-C2392425C236}"/>
              </a:ext>
            </a:extLst>
          </p:cNvPr>
          <p:cNvCxnSpPr>
            <a:cxnSpLocks/>
          </p:cNvCxnSpPr>
          <p:nvPr/>
        </p:nvCxnSpPr>
        <p:spPr>
          <a:xfrm>
            <a:off x="327940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3A49951-109F-95C6-78D1-A293DC17A862}"/>
              </a:ext>
            </a:extLst>
          </p:cNvPr>
          <p:cNvCxnSpPr>
            <a:cxnSpLocks/>
          </p:cNvCxnSpPr>
          <p:nvPr/>
        </p:nvCxnSpPr>
        <p:spPr>
          <a:xfrm>
            <a:off x="6110464"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7A271B6-09C4-186C-1C8C-B1ED07ED859E}"/>
              </a:ext>
            </a:extLst>
          </p:cNvPr>
          <p:cNvCxnSpPr>
            <a:cxnSpLocks/>
          </p:cNvCxnSpPr>
          <p:nvPr/>
        </p:nvCxnSpPr>
        <p:spPr>
          <a:xfrm>
            <a:off x="890359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7" name="Picture Placeholder 3">
            <a:extLst>
              <a:ext uri="{FF2B5EF4-FFF2-40B4-BE49-F238E27FC236}">
                <a16:creationId xmlns:a16="http://schemas.microsoft.com/office/drawing/2014/main" id="{D56A4E3A-5FD3-C03D-D80B-DE77EED9FA3B}"/>
              </a:ext>
            </a:extLst>
          </p:cNvPr>
          <p:cNvSpPr>
            <a:spLocks noGrp="1" noChangeAspect="1"/>
          </p:cNvSpPr>
          <p:nvPr>
            <p:ph type="pic" sz="quarter" idx="52" hasCustomPrompt="1"/>
          </p:nvPr>
        </p:nvSpPr>
        <p:spPr>
          <a:xfrm>
            <a:off x="7186988"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bg1"/>
                </a:solidFill>
              </a:defRPr>
            </a:lvl1pPr>
          </a:lstStyle>
          <a:p>
            <a:r>
              <a:rPr lang="en-US"/>
              <a:t>Click to </a:t>
            </a:r>
            <a:br>
              <a:rPr lang="en-US"/>
            </a:br>
            <a:r>
              <a:rPr lang="en-US"/>
              <a:t>add icon</a:t>
            </a:r>
          </a:p>
        </p:txBody>
      </p:sp>
      <p:sp>
        <p:nvSpPr>
          <p:cNvPr id="29" name="Picture Placeholder 3">
            <a:extLst>
              <a:ext uri="{FF2B5EF4-FFF2-40B4-BE49-F238E27FC236}">
                <a16:creationId xmlns:a16="http://schemas.microsoft.com/office/drawing/2014/main" id="{6E97DAE4-E448-D4DF-407D-4DC0417178DE}"/>
              </a:ext>
            </a:extLst>
          </p:cNvPr>
          <p:cNvSpPr>
            <a:spLocks noGrp="1" noChangeAspect="1"/>
          </p:cNvSpPr>
          <p:nvPr>
            <p:ph type="pic" sz="quarter" idx="53" hasCustomPrompt="1"/>
          </p:nvPr>
        </p:nvSpPr>
        <p:spPr>
          <a:xfrm>
            <a:off x="9969604"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bg1"/>
                </a:solidFill>
              </a:defRPr>
            </a:lvl1pPr>
          </a:lstStyle>
          <a:p>
            <a:r>
              <a:rPr lang="en-US"/>
              <a:t>Click to </a:t>
            </a:r>
            <a:br>
              <a:rPr lang="en-US"/>
            </a:br>
            <a:r>
              <a:rPr lang="en-US"/>
              <a:t>add icon</a:t>
            </a:r>
          </a:p>
        </p:txBody>
      </p:sp>
      <p:sp>
        <p:nvSpPr>
          <p:cNvPr id="30" name="Text Placeholder 7">
            <a:extLst>
              <a:ext uri="{FF2B5EF4-FFF2-40B4-BE49-F238E27FC236}">
                <a16:creationId xmlns:a16="http://schemas.microsoft.com/office/drawing/2014/main" id="{2E6D4F3A-1F7A-7672-390F-8364041FF2B5}"/>
              </a:ext>
            </a:extLst>
          </p:cNvPr>
          <p:cNvSpPr>
            <a:spLocks noGrp="1"/>
          </p:cNvSpPr>
          <p:nvPr>
            <p:ph type="body" sz="quarter" idx="54" hasCustomPrompt="1"/>
          </p:nvPr>
        </p:nvSpPr>
        <p:spPr>
          <a:xfrm>
            <a:off x="781758" y="3002870"/>
            <a:ext cx="2286000" cy="488474"/>
          </a:xfrm>
          <a:prstGeom prst="rect">
            <a:avLst/>
          </a:prstGeom>
        </p:spPr>
        <p:txBody>
          <a:bodyPr tIns="0" bIns="0" anchor="t">
            <a:noAutofit/>
          </a:bodyPr>
          <a:lstStyle>
            <a:lvl1pPr marL="0" indent="0" algn="ctr">
              <a:spcBef>
                <a:spcPts val="0"/>
              </a:spcBef>
              <a:spcAft>
                <a:spcPts val="0"/>
              </a:spcAft>
              <a:buNone/>
              <a:defRPr sz="16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3 topics overview</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54C79E1-2C41-4867-80B2-CD10BF544086}"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Tree>
    <p:extLst>
      <p:ext uri="{BB962C8B-B14F-4D97-AF65-F5344CB8AC3E}">
        <p14:creationId xmlns:p14="http://schemas.microsoft.com/office/powerpoint/2010/main" val="669532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3 topics overview – cream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p:nvSpPr>
        <p:spPr>
          <a:xfrm>
            <a:off x="533539" y="1573068"/>
            <a:ext cx="11142158" cy="4561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6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3 topics overview – cream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4376823" y="2108081"/>
            <a:ext cx="640080" cy="548640"/>
          </a:xfrm>
          <a:prstGeom prst="rect">
            <a:avLst/>
          </a:prstGeom>
          <a:noFill/>
        </p:spPr>
        <p:txBody>
          <a:bodyPr tIns="91440">
            <a:noAutofit/>
          </a:bodyPr>
          <a:lstStyle>
            <a:lvl1pPr marL="0" indent="0" algn="ctr">
              <a:buNone/>
              <a:defRPr sz="1200" b="1" baseline="0">
                <a:solidFill>
                  <a:schemeClr val="tx1"/>
                </a:solidFill>
              </a:defRPr>
            </a:lvl1pPr>
          </a:lstStyle>
          <a:p>
            <a:r>
              <a:rPr lang="en-US"/>
              <a:t>Click to </a:t>
            </a:r>
            <a:br>
              <a:rPr lang="en-US"/>
            </a:br>
            <a:r>
              <a:rPr lang="en-US"/>
              <a:t>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3553863"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636402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2</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9146644"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3</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3553863" y="3797078"/>
            <a:ext cx="2286000" cy="2039810"/>
          </a:xfrm>
          <a:prstGeom prst="rect">
            <a:avLst/>
          </a:prstGeom>
        </p:spPr>
        <p:txBody>
          <a:bodyPr vert="horz" lIns="0" tIns="0" rIns="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6364028" y="3797078"/>
            <a:ext cx="2286000" cy="2039810"/>
          </a:xfrm>
          <a:prstGeom prst="rect">
            <a:avLst/>
          </a:prstGeom>
        </p:spPr>
        <p:txBody>
          <a:bodyPr vert="horz" lIns="0" tIns="0" rIns="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9146644" y="3797078"/>
            <a:ext cx="2286000" cy="2039810"/>
          </a:xfrm>
          <a:prstGeom prst="rect">
            <a:avLst/>
          </a:prstGeom>
        </p:spPr>
        <p:txBody>
          <a:bodyPr vert="horz" lIns="0" tIns="0" rIns="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marL="0" lvl="0" indent="0" algn="l" defTabSz="914674" rtl="0" eaLnBrk="1" latinLnBrk="0" hangingPunct="1">
              <a:lnSpc>
                <a:spcPct val="114000"/>
              </a:lnSpc>
              <a:spcBef>
                <a:spcPts val="200"/>
              </a:spcBef>
              <a:spcAft>
                <a:spcPts val="2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9AE080B-2C9E-4C71-83FE-1A6502CC5C7F}"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327940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6110464"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59171BF-1FB1-5225-DD35-BC2E8F91D28F}"/>
              </a:ext>
            </a:extLst>
          </p:cNvPr>
          <p:cNvCxnSpPr>
            <a:cxnSpLocks/>
          </p:cNvCxnSpPr>
          <p:nvPr/>
        </p:nvCxnSpPr>
        <p:spPr>
          <a:xfrm>
            <a:off x="8903591" y="1980007"/>
            <a:ext cx="0" cy="385688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7186988"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tx1"/>
                </a:solidFill>
              </a:defRPr>
            </a:lvl1pPr>
          </a:lstStyle>
          <a:p>
            <a:r>
              <a:rPr lang="en-US"/>
              <a:t>Click to </a:t>
            </a:r>
            <a:br>
              <a:rPr lang="en-US"/>
            </a:br>
            <a:r>
              <a:rPr lang="en-US"/>
              <a:t>add icon</a:t>
            </a:r>
          </a:p>
        </p:txBody>
      </p:sp>
      <p:sp>
        <p:nvSpPr>
          <p:cNvPr id="34" name="Picture Placeholder 3">
            <a:extLst>
              <a:ext uri="{FF2B5EF4-FFF2-40B4-BE49-F238E27FC236}">
                <a16:creationId xmlns:a16="http://schemas.microsoft.com/office/drawing/2014/main" id="{E8F6F5BB-7B95-7A64-7C03-40769C2325B7}"/>
              </a:ext>
            </a:extLst>
          </p:cNvPr>
          <p:cNvSpPr>
            <a:spLocks noGrp="1" noChangeAspect="1"/>
          </p:cNvSpPr>
          <p:nvPr>
            <p:ph type="pic" sz="quarter" idx="43" hasCustomPrompt="1"/>
          </p:nvPr>
        </p:nvSpPr>
        <p:spPr>
          <a:xfrm>
            <a:off x="9969604" y="2108081"/>
            <a:ext cx="640080" cy="548640"/>
          </a:xfrm>
          <a:prstGeom prst="rect">
            <a:avLst/>
          </a:prstGeom>
          <a:noFill/>
        </p:spPr>
        <p:txBody>
          <a:bodyPr tIns="9144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1200" b="1" baseline="0">
                <a:solidFill>
                  <a:schemeClr val="tx1"/>
                </a:solidFill>
              </a:defRPr>
            </a:lvl1pPr>
          </a:lstStyle>
          <a:p>
            <a:r>
              <a:rPr lang="en-US"/>
              <a:t>Click to </a:t>
            </a:r>
            <a:br>
              <a:rPr lang="en-US"/>
            </a:br>
            <a:r>
              <a:rPr lang="en-US"/>
              <a:t>add icon</a:t>
            </a:r>
          </a:p>
        </p:txBody>
      </p:sp>
      <p:sp>
        <p:nvSpPr>
          <p:cNvPr id="37" name="Text Placeholder 7">
            <a:extLst>
              <a:ext uri="{FF2B5EF4-FFF2-40B4-BE49-F238E27FC236}">
                <a16:creationId xmlns:a16="http://schemas.microsoft.com/office/drawing/2014/main" id="{62CDF611-6BA1-EB95-B8FC-48AC5E88AB2F}"/>
              </a:ext>
            </a:extLst>
          </p:cNvPr>
          <p:cNvSpPr>
            <a:spLocks noGrp="1"/>
          </p:cNvSpPr>
          <p:nvPr>
            <p:ph type="body" sz="quarter" idx="44" hasCustomPrompt="1"/>
          </p:nvPr>
        </p:nvSpPr>
        <p:spPr>
          <a:xfrm>
            <a:off x="781758" y="3002870"/>
            <a:ext cx="2286000" cy="488474"/>
          </a:xfrm>
          <a:prstGeom prst="rect">
            <a:avLst/>
          </a:prstGeom>
        </p:spPr>
        <p:txBody>
          <a:bodyPr tIns="0" bIns="0" anchor="t">
            <a:noAutofit/>
          </a:bodyPr>
          <a:lstStyle>
            <a:lvl1pPr marL="0" indent="0" algn="ctr">
              <a:spcBef>
                <a:spcPts val="0"/>
              </a:spcBef>
              <a:spcAft>
                <a:spcPts val="0"/>
              </a:spcAft>
              <a:buNone/>
              <a:defRPr sz="16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Category title</a:t>
            </a:r>
          </a:p>
        </p:txBody>
      </p:sp>
    </p:spTree>
    <p:extLst>
      <p:ext uri="{BB962C8B-B14F-4D97-AF65-F5344CB8AC3E}">
        <p14:creationId xmlns:p14="http://schemas.microsoft.com/office/powerpoint/2010/main" val="246778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4 topics overview – black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p:nvSpPr>
        <p:spPr>
          <a:xfrm>
            <a:off x="533539" y="1573067"/>
            <a:ext cx="11142158" cy="45610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400">
              <a:solidFill>
                <a:schemeClr val="tx1"/>
              </a:solidFill>
            </a:endParaRPr>
          </a:p>
        </p:txBody>
      </p:sp>
      <p:sp>
        <p:nvSpPr>
          <p:cNvPr id="8" name="Picture Placeholder 3">
            <a:extLst>
              <a:ext uri="{FF2B5EF4-FFF2-40B4-BE49-F238E27FC236}">
                <a16:creationId xmlns:a16="http://schemas.microsoft.com/office/drawing/2014/main" id="{97741FE0-753B-09BF-8FFF-8B503D8AA7A2}"/>
              </a:ext>
            </a:extLst>
          </p:cNvPr>
          <p:cNvSpPr>
            <a:spLocks noGrp="1"/>
          </p:cNvSpPr>
          <p:nvPr>
            <p:ph type="pic" sz="quarter" idx="47" hasCustomPrompt="1"/>
          </p:nvPr>
        </p:nvSpPr>
        <p:spPr>
          <a:xfrm>
            <a:off x="4391158" y="2108081"/>
            <a:ext cx="640080" cy="548640"/>
          </a:xfrm>
          <a:prstGeom prst="rect">
            <a:avLst/>
          </a:prstGeom>
          <a:noFill/>
        </p:spPr>
        <p:txBody>
          <a:bodyPr tIns="0">
            <a:noAutofit/>
          </a:bodyPr>
          <a:lstStyle>
            <a:lvl1pPr marL="0" indent="0" algn="ctr">
              <a:lnSpc>
                <a:spcPct val="100000"/>
              </a:lnSpc>
              <a:buNone/>
              <a:defRPr sz="700" b="0" baseline="0">
                <a:solidFill>
                  <a:schemeClr val="bg1"/>
                </a:solidFill>
              </a:defRPr>
            </a:lvl1pPr>
          </a:lstStyle>
          <a:p>
            <a:r>
              <a:rPr lang="en-US"/>
              <a:t>Click to add icon</a:t>
            </a:r>
          </a:p>
        </p:txBody>
      </p:sp>
      <p:sp>
        <p:nvSpPr>
          <p:cNvPr id="9" name="Text Placeholder 7">
            <a:extLst>
              <a:ext uri="{FF2B5EF4-FFF2-40B4-BE49-F238E27FC236}">
                <a16:creationId xmlns:a16="http://schemas.microsoft.com/office/drawing/2014/main" id="{A5460945-2B51-9F18-FCCB-89F8DCE13BAE}"/>
              </a:ext>
            </a:extLst>
          </p:cNvPr>
          <p:cNvSpPr>
            <a:spLocks noGrp="1"/>
          </p:cNvSpPr>
          <p:nvPr>
            <p:ph type="body" sz="quarter" idx="48" hasCustomPrompt="1"/>
          </p:nvPr>
        </p:nvSpPr>
        <p:spPr>
          <a:xfrm>
            <a:off x="356819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0" name="Text Placeholder 8">
            <a:extLst>
              <a:ext uri="{FF2B5EF4-FFF2-40B4-BE49-F238E27FC236}">
                <a16:creationId xmlns:a16="http://schemas.microsoft.com/office/drawing/2014/main" id="{F1D7A913-33BF-EF9E-A215-31033B26EC20}"/>
              </a:ext>
            </a:extLst>
          </p:cNvPr>
          <p:cNvSpPr>
            <a:spLocks noGrp="1"/>
          </p:cNvSpPr>
          <p:nvPr>
            <p:ph type="body" sz="quarter" idx="49" hasCustomPrompt="1"/>
          </p:nvPr>
        </p:nvSpPr>
        <p:spPr>
          <a:xfrm>
            <a:off x="635875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1" name="Text Placeholder 9">
            <a:extLst>
              <a:ext uri="{FF2B5EF4-FFF2-40B4-BE49-F238E27FC236}">
                <a16:creationId xmlns:a16="http://schemas.microsoft.com/office/drawing/2014/main" id="{065EF440-758E-8F55-173D-7001807CC955}"/>
              </a:ext>
            </a:extLst>
          </p:cNvPr>
          <p:cNvSpPr>
            <a:spLocks noGrp="1"/>
          </p:cNvSpPr>
          <p:nvPr>
            <p:ph type="body" sz="quarter" idx="50" hasCustomPrompt="1"/>
          </p:nvPr>
        </p:nvSpPr>
        <p:spPr>
          <a:xfrm>
            <a:off x="9148171" y="3002870"/>
            <a:ext cx="2289246"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2" name="Text Placeholder 11">
            <a:extLst>
              <a:ext uri="{FF2B5EF4-FFF2-40B4-BE49-F238E27FC236}">
                <a16:creationId xmlns:a16="http://schemas.microsoft.com/office/drawing/2014/main" id="{547D4ED0-E7BB-AFFB-6031-DCCB66F4AA72}"/>
              </a:ext>
            </a:extLst>
          </p:cNvPr>
          <p:cNvSpPr>
            <a:spLocks noGrp="1"/>
          </p:cNvSpPr>
          <p:nvPr>
            <p:ph type="body" sz="quarter" idx="51" hasCustomPrompt="1"/>
          </p:nvPr>
        </p:nvSpPr>
        <p:spPr>
          <a:xfrm>
            <a:off x="3568198" y="3797078"/>
            <a:ext cx="2286000"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3" name="Text Placeholder 12">
            <a:extLst>
              <a:ext uri="{FF2B5EF4-FFF2-40B4-BE49-F238E27FC236}">
                <a16:creationId xmlns:a16="http://schemas.microsoft.com/office/drawing/2014/main" id="{0E0EF232-7398-36BA-D21B-48D47F43200B}"/>
              </a:ext>
            </a:extLst>
          </p:cNvPr>
          <p:cNvSpPr>
            <a:spLocks noGrp="1"/>
          </p:cNvSpPr>
          <p:nvPr>
            <p:ph type="body" sz="quarter" idx="52" hasCustomPrompt="1"/>
          </p:nvPr>
        </p:nvSpPr>
        <p:spPr>
          <a:xfrm>
            <a:off x="6354218" y="3797078"/>
            <a:ext cx="2286000"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14" name="Text Placeholder 13">
            <a:extLst>
              <a:ext uri="{FF2B5EF4-FFF2-40B4-BE49-F238E27FC236}">
                <a16:creationId xmlns:a16="http://schemas.microsoft.com/office/drawing/2014/main" id="{D0D04EE4-48C3-123C-7C55-F918BFE5B90D}"/>
              </a:ext>
            </a:extLst>
          </p:cNvPr>
          <p:cNvSpPr>
            <a:spLocks noGrp="1"/>
          </p:cNvSpPr>
          <p:nvPr>
            <p:ph type="body" sz="quarter" idx="53" hasCustomPrompt="1"/>
          </p:nvPr>
        </p:nvSpPr>
        <p:spPr>
          <a:xfrm>
            <a:off x="9148171" y="3797078"/>
            <a:ext cx="2289246"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grpSp>
        <p:nvGrpSpPr>
          <p:cNvPr id="15" name="Group 14">
            <a:extLst>
              <a:ext uri="{FF2B5EF4-FFF2-40B4-BE49-F238E27FC236}">
                <a16:creationId xmlns:a16="http://schemas.microsoft.com/office/drawing/2014/main" id="{473C9FCC-F829-257A-C888-E409BE29B11B}"/>
              </a:ext>
            </a:extLst>
          </p:cNvPr>
          <p:cNvGrpSpPr/>
          <p:nvPr/>
        </p:nvGrpSpPr>
        <p:grpSpPr>
          <a:xfrm>
            <a:off x="3308276" y="1980007"/>
            <a:ext cx="5595671" cy="3856881"/>
            <a:chOff x="3194473" y="1979629"/>
            <a:chExt cx="5796067" cy="3714161"/>
          </a:xfrm>
        </p:grpSpPr>
        <p:cxnSp>
          <p:nvCxnSpPr>
            <p:cNvPr id="18" name="Straight Connector 17">
              <a:extLst>
                <a:ext uri="{FF2B5EF4-FFF2-40B4-BE49-F238E27FC236}">
                  <a16:creationId xmlns:a16="http://schemas.microsoft.com/office/drawing/2014/main" id="{3459DBB7-C81F-74FE-4C42-A36D2935DB81}"/>
                </a:ext>
              </a:extLst>
            </p:cNvPr>
            <p:cNvCxnSpPr>
              <a:cxnSpLocks/>
            </p:cNvCxnSpPr>
            <p:nvPr/>
          </p:nvCxnSpPr>
          <p:spPr>
            <a:xfrm>
              <a:off x="3194473"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B7DC6D9-C009-96BD-D206-DCD722561BF7}"/>
                </a:ext>
              </a:extLst>
            </p:cNvPr>
            <p:cNvCxnSpPr>
              <a:cxnSpLocks/>
            </p:cNvCxnSpPr>
            <p:nvPr/>
          </p:nvCxnSpPr>
          <p:spPr>
            <a:xfrm>
              <a:off x="610357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8B338BD-9FAD-A5E6-85C2-52931A535151}"/>
                </a:ext>
              </a:extLst>
            </p:cNvPr>
            <p:cNvCxnSpPr>
              <a:cxnSpLocks/>
            </p:cNvCxnSpPr>
            <p:nvPr/>
          </p:nvCxnSpPr>
          <p:spPr>
            <a:xfrm>
              <a:off x="899054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9" name="Picture Placeholder 3">
            <a:extLst>
              <a:ext uri="{FF2B5EF4-FFF2-40B4-BE49-F238E27FC236}">
                <a16:creationId xmlns:a16="http://schemas.microsoft.com/office/drawing/2014/main" id="{FEAEC404-1C8F-E638-1F9F-652FF43F9AC6}"/>
              </a:ext>
            </a:extLst>
          </p:cNvPr>
          <p:cNvSpPr>
            <a:spLocks noGrp="1" noChangeAspect="1"/>
          </p:cNvSpPr>
          <p:nvPr>
            <p:ph type="pic" sz="quarter" idx="54" hasCustomPrompt="1"/>
          </p:nvPr>
        </p:nvSpPr>
        <p:spPr>
          <a:xfrm>
            <a:off x="7177178"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bg1"/>
                </a:solidFill>
              </a:defRPr>
            </a:lvl1pPr>
          </a:lstStyle>
          <a:p>
            <a:r>
              <a:rPr lang="en-US"/>
              <a:t>Click to add icon</a:t>
            </a:r>
          </a:p>
        </p:txBody>
      </p:sp>
      <p:sp>
        <p:nvSpPr>
          <p:cNvPr id="30" name="Picture Placeholder 3">
            <a:extLst>
              <a:ext uri="{FF2B5EF4-FFF2-40B4-BE49-F238E27FC236}">
                <a16:creationId xmlns:a16="http://schemas.microsoft.com/office/drawing/2014/main" id="{D7773C4A-7495-5A43-50DD-1F86C79E2D3D}"/>
              </a:ext>
            </a:extLst>
          </p:cNvPr>
          <p:cNvSpPr>
            <a:spLocks noGrp="1" noChangeAspect="1"/>
          </p:cNvSpPr>
          <p:nvPr>
            <p:ph type="pic" sz="quarter" idx="55" hasCustomPrompt="1"/>
          </p:nvPr>
        </p:nvSpPr>
        <p:spPr>
          <a:xfrm>
            <a:off x="9972754"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bg1"/>
                </a:solidFill>
              </a:defRPr>
            </a:lvl1pPr>
          </a:lstStyle>
          <a:p>
            <a:r>
              <a:rPr lang="en-US"/>
              <a:t>Click to add icon</a:t>
            </a:r>
          </a:p>
        </p:txBody>
      </p:sp>
      <p:sp>
        <p:nvSpPr>
          <p:cNvPr id="31" name="Picture Placeholder 3">
            <a:extLst>
              <a:ext uri="{FF2B5EF4-FFF2-40B4-BE49-F238E27FC236}">
                <a16:creationId xmlns:a16="http://schemas.microsoft.com/office/drawing/2014/main" id="{3AD4BA92-F560-555B-50D5-077C6DE504C7}"/>
              </a:ext>
            </a:extLst>
          </p:cNvPr>
          <p:cNvSpPr>
            <a:spLocks noGrp="1"/>
          </p:cNvSpPr>
          <p:nvPr>
            <p:ph type="pic" sz="quarter" idx="56" hasCustomPrompt="1"/>
          </p:nvPr>
        </p:nvSpPr>
        <p:spPr>
          <a:xfrm>
            <a:off x="1583622" y="2108081"/>
            <a:ext cx="640080" cy="548640"/>
          </a:xfrm>
          <a:prstGeom prst="rect">
            <a:avLst/>
          </a:prstGeom>
          <a:noFill/>
        </p:spPr>
        <p:txBody>
          <a:bodyPr tIns="0">
            <a:noAutofit/>
          </a:bodyPr>
          <a:lstStyle>
            <a:lvl1pPr marL="0" indent="0" algn="ctr">
              <a:lnSpc>
                <a:spcPct val="100000"/>
              </a:lnSpc>
              <a:buNone/>
              <a:defRPr sz="700" b="0" baseline="0">
                <a:solidFill>
                  <a:schemeClr val="bg1"/>
                </a:solidFill>
              </a:defRPr>
            </a:lvl1pPr>
          </a:lstStyle>
          <a:p>
            <a:r>
              <a:rPr lang="en-US"/>
              <a:t>Click to add icon</a:t>
            </a:r>
          </a:p>
        </p:txBody>
      </p:sp>
      <p:sp>
        <p:nvSpPr>
          <p:cNvPr id="33" name="Text Placeholder 7">
            <a:extLst>
              <a:ext uri="{FF2B5EF4-FFF2-40B4-BE49-F238E27FC236}">
                <a16:creationId xmlns:a16="http://schemas.microsoft.com/office/drawing/2014/main" id="{A8FE42A0-4EB1-6C48-928A-31A809AC3F58}"/>
              </a:ext>
            </a:extLst>
          </p:cNvPr>
          <p:cNvSpPr>
            <a:spLocks noGrp="1"/>
          </p:cNvSpPr>
          <p:nvPr>
            <p:ph type="body" sz="quarter" idx="57" hasCustomPrompt="1"/>
          </p:nvPr>
        </p:nvSpPr>
        <p:spPr>
          <a:xfrm>
            <a:off x="76066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bg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36" name="Text Placeholder 11">
            <a:extLst>
              <a:ext uri="{FF2B5EF4-FFF2-40B4-BE49-F238E27FC236}">
                <a16:creationId xmlns:a16="http://schemas.microsoft.com/office/drawing/2014/main" id="{617D3FCF-E632-AE29-A69D-27A02192C57A}"/>
              </a:ext>
            </a:extLst>
          </p:cNvPr>
          <p:cNvSpPr>
            <a:spLocks noGrp="1"/>
          </p:cNvSpPr>
          <p:nvPr>
            <p:ph type="body" sz="quarter" idx="58" hasCustomPrompt="1"/>
          </p:nvPr>
        </p:nvSpPr>
        <p:spPr>
          <a:xfrm>
            <a:off x="760662" y="3797078"/>
            <a:ext cx="2286000" cy="2032222"/>
          </a:xfrm>
          <a:prstGeom prst="rect">
            <a:avLst/>
          </a:prstGeom>
        </p:spPr>
        <p:txBody>
          <a:bodyPr vert="horz" lIns="0" tIns="0" rIns="0" bIns="0" rtlCol="0">
            <a:noAutofit/>
          </a:bodyPr>
          <a:lstStyle>
            <a:lvl1pPr>
              <a:lnSpc>
                <a:spcPct val="114000"/>
              </a:lnSpc>
              <a:defRPr sz="1200">
                <a:solidFill>
                  <a:schemeClr val="bg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topics overview – black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7D06C84B-2AF8-4E13-AD74-305E9B479715}"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Tree>
    <p:extLst>
      <p:ext uri="{BB962C8B-B14F-4D97-AF65-F5344CB8AC3E}">
        <p14:creationId xmlns:p14="http://schemas.microsoft.com/office/powerpoint/2010/main" val="149632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4 topics overview – cream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4BA780-7298-DA65-EB65-804DD3338EE6}"/>
              </a:ext>
            </a:extLst>
          </p:cNvPr>
          <p:cNvSpPr/>
          <p:nvPr/>
        </p:nvSpPr>
        <p:spPr>
          <a:xfrm>
            <a:off x="533539" y="1573067"/>
            <a:ext cx="11142158" cy="45610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l">
              <a:spcAft>
                <a:spcPts val="600"/>
              </a:spcAft>
            </a:pPr>
            <a:endParaRPr lang="en-US" sz="1400">
              <a:solidFill>
                <a:schemeClr val="tx1"/>
              </a:solidFill>
            </a:endParaRP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topics overview – cream background</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6" name="Picture Placeholder 3"/>
          <p:cNvSpPr>
            <a:spLocks noGrp="1"/>
          </p:cNvSpPr>
          <p:nvPr>
            <p:ph type="pic" sz="quarter" idx="16" hasCustomPrompt="1"/>
          </p:nvPr>
        </p:nvSpPr>
        <p:spPr>
          <a:xfrm>
            <a:off x="4391158" y="2108081"/>
            <a:ext cx="640080" cy="548640"/>
          </a:xfrm>
          <a:prstGeom prst="rect">
            <a:avLst/>
          </a:prstGeom>
          <a:noFill/>
        </p:spPr>
        <p:txBody>
          <a:bodyPr tIns="0">
            <a:noAutofit/>
          </a:bodyPr>
          <a:lstStyle>
            <a:lvl1pPr marL="0" indent="0" algn="ctr">
              <a:lnSpc>
                <a:spcPct val="100000"/>
              </a:lnSpc>
              <a:buNone/>
              <a:defRPr sz="700" b="0" baseline="0">
                <a:solidFill>
                  <a:schemeClr val="tx1"/>
                </a:solidFill>
              </a:defRPr>
            </a:lvl1pPr>
          </a:lstStyle>
          <a:p>
            <a:r>
              <a:rPr lang="en-US"/>
              <a:t>Click to add icon</a:t>
            </a:r>
          </a:p>
        </p:txBody>
      </p:sp>
      <p:sp>
        <p:nvSpPr>
          <p:cNvPr id="17" name="Text Placeholder 7">
            <a:extLst>
              <a:ext uri="{FF2B5EF4-FFF2-40B4-BE49-F238E27FC236}">
                <a16:creationId xmlns:a16="http://schemas.microsoft.com/office/drawing/2014/main" id="{31CFE722-1A52-401A-B2D2-ECA66919D1F6}"/>
              </a:ext>
            </a:extLst>
          </p:cNvPr>
          <p:cNvSpPr>
            <a:spLocks noGrp="1"/>
          </p:cNvSpPr>
          <p:nvPr>
            <p:ph type="body" sz="quarter" idx="32" hasCustomPrompt="1"/>
          </p:nvPr>
        </p:nvSpPr>
        <p:spPr>
          <a:xfrm>
            <a:off x="3568198"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19" name="Text Placeholder 8">
            <a:extLst>
              <a:ext uri="{FF2B5EF4-FFF2-40B4-BE49-F238E27FC236}">
                <a16:creationId xmlns:a16="http://schemas.microsoft.com/office/drawing/2014/main" id="{58FF1DCF-1443-4B92-AF05-CAB34130F14F}"/>
              </a:ext>
            </a:extLst>
          </p:cNvPr>
          <p:cNvSpPr>
            <a:spLocks noGrp="1"/>
          </p:cNvSpPr>
          <p:nvPr>
            <p:ph type="body" sz="quarter" idx="33" hasCustomPrompt="1"/>
          </p:nvPr>
        </p:nvSpPr>
        <p:spPr>
          <a:xfrm>
            <a:off x="635875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22" name="Text Placeholder 9">
            <a:extLst>
              <a:ext uri="{FF2B5EF4-FFF2-40B4-BE49-F238E27FC236}">
                <a16:creationId xmlns:a16="http://schemas.microsoft.com/office/drawing/2014/main" id="{D526D918-AAB6-450B-A29A-7C5BDA28C40D}"/>
              </a:ext>
            </a:extLst>
          </p:cNvPr>
          <p:cNvSpPr>
            <a:spLocks noGrp="1"/>
          </p:cNvSpPr>
          <p:nvPr>
            <p:ph type="body" sz="quarter" idx="34" hasCustomPrompt="1"/>
          </p:nvPr>
        </p:nvSpPr>
        <p:spPr>
          <a:xfrm>
            <a:off x="9148171" y="3002870"/>
            <a:ext cx="2289246"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3568198" y="3797078"/>
            <a:ext cx="2286000"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6354218" y="3797078"/>
            <a:ext cx="2286000"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9148171" y="3797078"/>
            <a:ext cx="2289246"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943DF109-D13A-41E7-AA68-5AC7C47AE25E}"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grpSp>
        <p:nvGrpSpPr>
          <p:cNvPr id="4" name="Group 3">
            <a:extLst>
              <a:ext uri="{FF2B5EF4-FFF2-40B4-BE49-F238E27FC236}">
                <a16:creationId xmlns:a16="http://schemas.microsoft.com/office/drawing/2014/main" id="{95D4B688-5E30-C837-D803-FFAB3F159E72}"/>
              </a:ext>
            </a:extLst>
          </p:cNvPr>
          <p:cNvGrpSpPr/>
          <p:nvPr/>
        </p:nvGrpSpPr>
        <p:grpSpPr>
          <a:xfrm>
            <a:off x="3308276" y="1980007"/>
            <a:ext cx="5595671" cy="3856881"/>
            <a:chOff x="3194473" y="1979629"/>
            <a:chExt cx="5796067" cy="3714161"/>
          </a:xfrm>
        </p:grpSpPr>
        <p:cxnSp>
          <p:nvCxnSpPr>
            <p:cNvPr id="5" name="Straight Connector 4">
              <a:extLst>
                <a:ext uri="{FF2B5EF4-FFF2-40B4-BE49-F238E27FC236}">
                  <a16:creationId xmlns:a16="http://schemas.microsoft.com/office/drawing/2014/main" id="{015E1984-FE9B-14DE-6BEF-2CC63B74ACA8}"/>
                </a:ext>
              </a:extLst>
            </p:cNvPr>
            <p:cNvCxnSpPr>
              <a:cxnSpLocks/>
            </p:cNvCxnSpPr>
            <p:nvPr/>
          </p:nvCxnSpPr>
          <p:spPr>
            <a:xfrm>
              <a:off x="3194473"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AFE795-0850-7B37-82B7-087B5CBA3740}"/>
                </a:ext>
              </a:extLst>
            </p:cNvPr>
            <p:cNvCxnSpPr>
              <a:cxnSpLocks/>
            </p:cNvCxnSpPr>
            <p:nvPr/>
          </p:nvCxnSpPr>
          <p:spPr>
            <a:xfrm>
              <a:off x="610357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59171BF-1FB1-5225-DD35-BC2E8F91D28F}"/>
                </a:ext>
              </a:extLst>
            </p:cNvPr>
            <p:cNvCxnSpPr>
              <a:cxnSpLocks/>
            </p:cNvCxnSpPr>
            <p:nvPr/>
          </p:nvCxnSpPr>
          <p:spPr>
            <a:xfrm>
              <a:off x="8990540" y="1979629"/>
              <a:ext cx="0" cy="371416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2" name="Picture Placeholder 3">
            <a:extLst>
              <a:ext uri="{FF2B5EF4-FFF2-40B4-BE49-F238E27FC236}">
                <a16:creationId xmlns:a16="http://schemas.microsoft.com/office/drawing/2014/main" id="{2E255960-4529-A520-2CE4-4214A8B8E852}"/>
              </a:ext>
            </a:extLst>
          </p:cNvPr>
          <p:cNvSpPr>
            <a:spLocks noGrp="1" noChangeAspect="1"/>
          </p:cNvSpPr>
          <p:nvPr>
            <p:ph type="pic" sz="quarter" idx="42" hasCustomPrompt="1"/>
          </p:nvPr>
        </p:nvSpPr>
        <p:spPr>
          <a:xfrm>
            <a:off x="7177178"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tx1"/>
                </a:solidFill>
              </a:defRPr>
            </a:lvl1pPr>
          </a:lstStyle>
          <a:p>
            <a:r>
              <a:rPr lang="en-US"/>
              <a:t>Click to add icon</a:t>
            </a:r>
          </a:p>
        </p:txBody>
      </p:sp>
      <p:sp>
        <p:nvSpPr>
          <p:cNvPr id="34" name="Picture Placeholder 3">
            <a:extLst>
              <a:ext uri="{FF2B5EF4-FFF2-40B4-BE49-F238E27FC236}">
                <a16:creationId xmlns:a16="http://schemas.microsoft.com/office/drawing/2014/main" id="{E8F6F5BB-7B95-7A64-7C03-40769C2325B7}"/>
              </a:ext>
            </a:extLst>
          </p:cNvPr>
          <p:cNvSpPr>
            <a:spLocks noGrp="1" noChangeAspect="1"/>
          </p:cNvSpPr>
          <p:nvPr>
            <p:ph type="pic" sz="quarter" idx="43" hasCustomPrompt="1"/>
          </p:nvPr>
        </p:nvSpPr>
        <p:spPr>
          <a:xfrm>
            <a:off x="9972754" y="2108081"/>
            <a:ext cx="640080" cy="548640"/>
          </a:xfrm>
          <a:prstGeom prst="rect">
            <a:avLst/>
          </a:prstGeom>
          <a:noFill/>
        </p:spPr>
        <p:txBody>
          <a:bodyPr tIns="0">
            <a:noAutofit/>
          </a:bodyPr>
          <a:lstStyle>
            <a:lvl1pPr marL="0" marR="0" indent="0" algn="ctr" defTabSz="914674" rtl="0" eaLnBrk="1" fontAlgn="auto" latinLnBrk="0" hangingPunct="1">
              <a:lnSpc>
                <a:spcPct val="100000"/>
              </a:lnSpc>
              <a:spcBef>
                <a:spcPts val="0"/>
              </a:spcBef>
              <a:spcAft>
                <a:spcPts val="600"/>
              </a:spcAft>
              <a:buClr>
                <a:srgbClr val="000000"/>
              </a:buClr>
              <a:buSzTx/>
              <a:buFontTx/>
              <a:buNone/>
              <a:tabLst/>
              <a:defRPr sz="700" b="0" baseline="0">
                <a:solidFill>
                  <a:schemeClr val="tx1"/>
                </a:solidFill>
              </a:defRPr>
            </a:lvl1pPr>
          </a:lstStyle>
          <a:p>
            <a:r>
              <a:rPr lang="en-US"/>
              <a:t>Click to add icon</a:t>
            </a:r>
          </a:p>
        </p:txBody>
      </p:sp>
      <p:sp>
        <p:nvSpPr>
          <p:cNvPr id="44" name="Picture Placeholder 3">
            <a:extLst>
              <a:ext uri="{FF2B5EF4-FFF2-40B4-BE49-F238E27FC236}">
                <a16:creationId xmlns:a16="http://schemas.microsoft.com/office/drawing/2014/main" id="{4E422F0C-EFCE-3F9D-20E1-6116E59BFB1E}"/>
              </a:ext>
            </a:extLst>
          </p:cNvPr>
          <p:cNvSpPr>
            <a:spLocks noGrp="1"/>
          </p:cNvSpPr>
          <p:nvPr>
            <p:ph type="pic" sz="quarter" idx="44" hasCustomPrompt="1"/>
          </p:nvPr>
        </p:nvSpPr>
        <p:spPr>
          <a:xfrm>
            <a:off x="1583622" y="2108081"/>
            <a:ext cx="640080" cy="548640"/>
          </a:xfrm>
          <a:prstGeom prst="rect">
            <a:avLst/>
          </a:prstGeom>
          <a:noFill/>
        </p:spPr>
        <p:txBody>
          <a:bodyPr tIns="0">
            <a:noAutofit/>
          </a:bodyPr>
          <a:lstStyle>
            <a:lvl1pPr marL="0" indent="0" algn="ctr">
              <a:lnSpc>
                <a:spcPct val="100000"/>
              </a:lnSpc>
              <a:buNone/>
              <a:defRPr sz="700" b="0" baseline="0">
                <a:solidFill>
                  <a:schemeClr val="tx1"/>
                </a:solidFill>
              </a:defRPr>
            </a:lvl1pPr>
          </a:lstStyle>
          <a:p>
            <a:r>
              <a:rPr lang="en-US"/>
              <a:t>Click to add icon</a:t>
            </a:r>
          </a:p>
        </p:txBody>
      </p:sp>
      <p:sp>
        <p:nvSpPr>
          <p:cNvPr id="45" name="Text Placeholder 7">
            <a:extLst>
              <a:ext uri="{FF2B5EF4-FFF2-40B4-BE49-F238E27FC236}">
                <a16:creationId xmlns:a16="http://schemas.microsoft.com/office/drawing/2014/main" id="{125B8882-4F3E-1100-DA5C-0974F3D609AC}"/>
              </a:ext>
            </a:extLst>
          </p:cNvPr>
          <p:cNvSpPr>
            <a:spLocks noGrp="1"/>
          </p:cNvSpPr>
          <p:nvPr>
            <p:ph type="body" sz="quarter" idx="45" hasCustomPrompt="1"/>
          </p:nvPr>
        </p:nvSpPr>
        <p:spPr>
          <a:xfrm>
            <a:off x="760662" y="3002870"/>
            <a:ext cx="2286000" cy="488474"/>
          </a:xfrm>
          <a:prstGeom prst="rect">
            <a:avLst/>
          </a:prstGeom>
        </p:spPr>
        <p:txBody>
          <a:bodyPr tIns="0" bIns="0" anchor="t">
            <a:noAutofit/>
          </a:bodyPr>
          <a:lstStyle>
            <a:lvl1pPr marL="0" indent="0" algn="ctr">
              <a:lnSpc>
                <a:spcPct val="90000"/>
              </a:lnSpc>
              <a:spcBef>
                <a:spcPts val="0"/>
              </a:spcBef>
              <a:spcAft>
                <a:spcPts val="0"/>
              </a:spcAft>
              <a:buNone/>
              <a:defRPr sz="1400" b="1" baseline="0">
                <a:solidFill>
                  <a:schemeClr val="tx1"/>
                </a:solidFill>
              </a:defRPr>
            </a:lvl1pPr>
            <a:lvl2pPr marL="171501" indent="-171501">
              <a:spcBef>
                <a:spcPts val="0"/>
              </a:spcBef>
              <a:spcAft>
                <a:spcPts val="600"/>
              </a:spcAft>
              <a:buFontTx/>
              <a:buNone/>
              <a:defRPr sz="1000" baseline="0">
                <a:solidFill>
                  <a:schemeClr val="accent6"/>
                </a:solidFill>
              </a:defRPr>
            </a:lvl2pPr>
            <a:lvl3pPr marL="341415" indent="-171501">
              <a:spcBef>
                <a:spcPts val="0"/>
              </a:spcBef>
              <a:spcAft>
                <a:spcPts val="600"/>
              </a:spcAft>
              <a:buFont typeface="Arial" panose="020B0604020202020204" pitchFamily="34" charset="0"/>
              <a:buChar char="•"/>
              <a:tabLst>
                <a:tab pos="400170" algn="l"/>
              </a:tabLst>
              <a:defRPr sz="1000" baseline="0">
                <a:solidFill>
                  <a:schemeClr val="accent6"/>
                </a:solidFill>
              </a:defRPr>
            </a:lvl3pPr>
            <a:lvl4pPr marL="0" indent="0">
              <a:buNone/>
              <a:defRPr/>
            </a:lvl4pPr>
            <a:lvl5pPr marL="0" indent="0">
              <a:buNone/>
              <a:defRPr/>
            </a:lvl5pPr>
          </a:lstStyle>
          <a:p>
            <a:pPr lvl="0"/>
            <a:r>
              <a:rPr lang="en-US"/>
              <a:t>Header 1</a:t>
            </a:r>
          </a:p>
        </p:txBody>
      </p:sp>
      <p:sp>
        <p:nvSpPr>
          <p:cNvPr id="46" name="Text Placeholder 11">
            <a:extLst>
              <a:ext uri="{FF2B5EF4-FFF2-40B4-BE49-F238E27FC236}">
                <a16:creationId xmlns:a16="http://schemas.microsoft.com/office/drawing/2014/main" id="{1FFE5FBF-96D0-B3BE-DAB3-6A9436DCCE07}"/>
              </a:ext>
            </a:extLst>
          </p:cNvPr>
          <p:cNvSpPr>
            <a:spLocks noGrp="1"/>
          </p:cNvSpPr>
          <p:nvPr>
            <p:ph type="body" sz="quarter" idx="46" hasCustomPrompt="1"/>
          </p:nvPr>
        </p:nvSpPr>
        <p:spPr>
          <a:xfrm>
            <a:off x="760662" y="3797078"/>
            <a:ext cx="2286000" cy="2032222"/>
          </a:xfrm>
          <a:prstGeom prst="rect">
            <a:avLst/>
          </a:prstGeom>
        </p:spPr>
        <p:txBody>
          <a:bodyPr vert="horz" lIns="0" tIns="0" rIns="0" bIns="0" rtlCol="0">
            <a:noAutofit/>
          </a:bodyPr>
          <a:lstStyle>
            <a:lvl1pPr>
              <a:lnSpc>
                <a:spcPct val="114000"/>
              </a:lnSpc>
              <a:defRPr sz="1200">
                <a:solidFill>
                  <a:schemeClr val="tx1"/>
                </a:solidFill>
              </a:defRPr>
            </a:lvl1pPr>
            <a:lvl2pPr marL="128054" indent="-128054">
              <a:defRPr sz="1200">
                <a:solidFill>
                  <a:schemeClr val="bg1"/>
                </a:solidFill>
              </a:defRPr>
            </a:lvl2pPr>
            <a:lvl3pPr marL="292696" indent="-128054">
              <a:defRPr sz="1200">
                <a:solidFill>
                  <a:schemeClr val="bg1"/>
                </a:solidFill>
              </a:defRPr>
            </a:lvl3pPr>
            <a:lvl4pPr marL="466484" indent="-128054">
              <a:defRPr sz="1200">
                <a:solidFill>
                  <a:schemeClr val="bg1"/>
                </a:solidFill>
              </a:defRPr>
            </a:lvl4pPr>
            <a:lvl5pPr marL="695152" indent="-182935">
              <a:defRPr sz="1200">
                <a:solidFill>
                  <a:schemeClr val="bg1"/>
                </a:solidFill>
              </a:defRPr>
            </a:lvl5pPr>
          </a:lstStyle>
          <a:p>
            <a:pPr lvl="0"/>
            <a:r>
              <a:rPr lang="en-US"/>
              <a:t>Click to add text</a:t>
            </a:r>
          </a:p>
        </p:txBody>
      </p:sp>
    </p:spTree>
    <p:extLst>
      <p:ext uri="{BB962C8B-B14F-4D97-AF65-F5344CB8AC3E}">
        <p14:creationId xmlns:p14="http://schemas.microsoft.com/office/powerpoint/2010/main" val="310617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4 boxes + Icons (black)">
    <p:spTree>
      <p:nvGrpSpPr>
        <p:cNvPr id="1" name=""/>
        <p:cNvGrpSpPr/>
        <p:nvPr/>
      </p:nvGrpSpPr>
      <p:grpSpPr>
        <a:xfrm>
          <a:off x="0" y="0"/>
          <a:ext cx="0" cy="0"/>
          <a:chOff x="0" y="0"/>
          <a:chExt cx="0" cy="0"/>
        </a:xfrm>
      </p:grpSpPr>
      <p:sp>
        <p:nvSpPr>
          <p:cNvPr id="57" name="Text Placeholder 9">
            <a:extLst>
              <a:ext uri="{FF2B5EF4-FFF2-40B4-BE49-F238E27FC236}">
                <a16:creationId xmlns:a16="http://schemas.microsoft.com/office/drawing/2014/main" id="{337202D7-3484-7116-1949-B52573DBB48F}"/>
              </a:ext>
            </a:extLst>
          </p:cNvPr>
          <p:cNvSpPr>
            <a:spLocks noGrp="1"/>
          </p:cNvSpPr>
          <p:nvPr>
            <p:ph type="body" sz="quarter" idx="67" hasCustomPrompt="1"/>
          </p:nvPr>
        </p:nvSpPr>
        <p:spPr>
          <a:xfrm>
            <a:off x="9126904"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5" name="Text Placeholder 9">
            <a:extLst>
              <a:ext uri="{FF2B5EF4-FFF2-40B4-BE49-F238E27FC236}">
                <a16:creationId xmlns:a16="http://schemas.microsoft.com/office/drawing/2014/main" id="{2655083F-BFD3-6B5A-277A-9D5B03612119}"/>
              </a:ext>
            </a:extLst>
          </p:cNvPr>
          <p:cNvSpPr>
            <a:spLocks noGrp="1"/>
          </p:cNvSpPr>
          <p:nvPr>
            <p:ph type="body" sz="quarter" idx="65" hasCustomPrompt="1"/>
          </p:nvPr>
        </p:nvSpPr>
        <p:spPr>
          <a:xfrm>
            <a:off x="6258759"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49" name="Text Placeholder 9">
            <a:extLst>
              <a:ext uri="{FF2B5EF4-FFF2-40B4-BE49-F238E27FC236}">
                <a16:creationId xmlns:a16="http://schemas.microsoft.com/office/drawing/2014/main" id="{FEA2D67F-C91D-B705-DA2B-E05F6F7490B2}"/>
              </a:ext>
            </a:extLst>
          </p:cNvPr>
          <p:cNvSpPr>
            <a:spLocks noGrp="1"/>
          </p:cNvSpPr>
          <p:nvPr>
            <p:ph type="body" sz="quarter" idx="63" hasCustomPrompt="1"/>
          </p:nvPr>
        </p:nvSpPr>
        <p:spPr>
          <a:xfrm>
            <a:off x="3392742"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10" name="Text Placeholder 9">
            <a:extLst>
              <a:ext uri="{FF2B5EF4-FFF2-40B4-BE49-F238E27FC236}">
                <a16:creationId xmlns:a16="http://schemas.microsoft.com/office/drawing/2014/main" id="{64728293-9813-258F-553B-C282060C0D2F}"/>
              </a:ext>
            </a:extLst>
          </p:cNvPr>
          <p:cNvSpPr>
            <a:spLocks noGrp="1"/>
          </p:cNvSpPr>
          <p:nvPr>
            <p:ph type="body" sz="quarter" idx="55" hasCustomPrompt="1"/>
          </p:nvPr>
        </p:nvSpPr>
        <p:spPr>
          <a:xfrm>
            <a:off x="542457" y="2631859"/>
            <a:ext cx="2536459" cy="1057578"/>
          </a:xfrm>
          <a:solidFill>
            <a:schemeClr val="tx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8" name="Text Placeholder 47">
            <a:extLst>
              <a:ext uri="{FF2B5EF4-FFF2-40B4-BE49-F238E27FC236}">
                <a16:creationId xmlns:a16="http://schemas.microsoft.com/office/drawing/2014/main" id="{652D1336-5902-3CC0-6CFF-493CC621FF6B}"/>
              </a:ext>
            </a:extLst>
          </p:cNvPr>
          <p:cNvSpPr>
            <a:spLocks noGrp="1"/>
          </p:cNvSpPr>
          <p:nvPr>
            <p:ph type="body" sz="quarter" idx="68" hasCustomPrompt="1"/>
          </p:nvPr>
        </p:nvSpPr>
        <p:spPr>
          <a:xfrm>
            <a:off x="10072601"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6" name="Text Placeholder 47">
            <a:extLst>
              <a:ext uri="{FF2B5EF4-FFF2-40B4-BE49-F238E27FC236}">
                <a16:creationId xmlns:a16="http://schemas.microsoft.com/office/drawing/2014/main" id="{14BCBEFC-892E-D958-E337-B1D1B39A2CF0}"/>
              </a:ext>
            </a:extLst>
          </p:cNvPr>
          <p:cNvSpPr>
            <a:spLocks noGrp="1"/>
          </p:cNvSpPr>
          <p:nvPr>
            <p:ph type="body" sz="quarter" idx="66" hasCustomPrompt="1"/>
          </p:nvPr>
        </p:nvSpPr>
        <p:spPr>
          <a:xfrm>
            <a:off x="7204456"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4" name="Text Placeholder 47">
            <a:extLst>
              <a:ext uri="{FF2B5EF4-FFF2-40B4-BE49-F238E27FC236}">
                <a16:creationId xmlns:a16="http://schemas.microsoft.com/office/drawing/2014/main" id="{907F5581-848B-BB57-24F3-8B2A0C1D3F7E}"/>
              </a:ext>
            </a:extLst>
          </p:cNvPr>
          <p:cNvSpPr>
            <a:spLocks noGrp="1"/>
          </p:cNvSpPr>
          <p:nvPr>
            <p:ph type="body" sz="quarter" idx="64" hasCustomPrompt="1"/>
          </p:nvPr>
        </p:nvSpPr>
        <p:spPr>
          <a:xfrm>
            <a:off x="4338439"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48" name="Text Placeholder 47">
            <a:extLst>
              <a:ext uri="{FF2B5EF4-FFF2-40B4-BE49-F238E27FC236}">
                <a16:creationId xmlns:a16="http://schemas.microsoft.com/office/drawing/2014/main" id="{B84BC883-75FB-AD39-C777-DAA0C8940BDA}"/>
              </a:ext>
            </a:extLst>
          </p:cNvPr>
          <p:cNvSpPr>
            <a:spLocks noGrp="1"/>
          </p:cNvSpPr>
          <p:nvPr>
            <p:ph type="body" sz="quarter" idx="62" hasCustomPrompt="1"/>
          </p:nvPr>
        </p:nvSpPr>
        <p:spPr>
          <a:xfrm>
            <a:off x="1488154" y="2261114"/>
            <a:ext cx="642937" cy="642938"/>
          </a:xfrm>
          <a:prstGeom prst="ellipse">
            <a:avLst/>
          </a:prstGeom>
          <a:solidFill>
            <a:schemeClr val="tx1"/>
          </a:solidFill>
          <a:ln w="25400">
            <a:solidFill>
              <a:schemeClr val="bg1"/>
            </a:solidFill>
          </a:ln>
        </p:spPr>
        <p:txBody>
          <a:bodyPr tIns="0" bIns="274320"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boxes + icons (black)</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42457" y="3934673"/>
            <a:ext cx="2492099"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396587"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278598"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44449"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4603864E-9EAB-49E1-9C81-E60CB71280B2}"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50" name="Picture Placeholder 49">
            <a:extLst>
              <a:ext uri="{FF2B5EF4-FFF2-40B4-BE49-F238E27FC236}">
                <a16:creationId xmlns:a16="http://schemas.microsoft.com/office/drawing/2014/main" id="{8D88DD19-8C19-527D-3173-8B2B909D686E}"/>
              </a:ext>
            </a:extLst>
          </p:cNvPr>
          <p:cNvSpPr>
            <a:spLocks noGrp="1" noChangeAspect="1"/>
          </p:cNvSpPr>
          <p:nvPr>
            <p:ph type="pic" sz="quarter" idx="54" hasCustomPrompt="1"/>
          </p:nvPr>
        </p:nvSpPr>
        <p:spPr>
          <a:xfrm>
            <a:off x="1586585"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0" name="Picture Placeholder 49">
            <a:extLst>
              <a:ext uri="{FF2B5EF4-FFF2-40B4-BE49-F238E27FC236}">
                <a16:creationId xmlns:a16="http://schemas.microsoft.com/office/drawing/2014/main" id="{06918ECE-9808-CE13-4F2D-5270B03DD446}"/>
              </a:ext>
            </a:extLst>
          </p:cNvPr>
          <p:cNvSpPr>
            <a:spLocks noGrp="1" noChangeAspect="1"/>
          </p:cNvSpPr>
          <p:nvPr>
            <p:ph type="pic" sz="quarter" idx="56" hasCustomPrompt="1"/>
          </p:nvPr>
        </p:nvSpPr>
        <p:spPr>
          <a:xfrm>
            <a:off x="4436870"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2" name="Picture Placeholder 49">
            <a:extLst>
              <a:ext uri="{FF2B5EF4-FFF2-40B4-BE49-F238E27FC236}">
                <a16:creationId xmlns:a16="http://schemas.microsoft.com/office/drawing/2014/main" id="{7395BF2D-3E02-669C-2131-0BBD2119C0EE}"/>
              </a:ext>
            </a:extLst>
          </p:cNvPr>
          <p:cNvSpPr>
            <a:spLocks noGrp="1" noChangeAspect="1"/>
          </p:cNvSpPr>
          <p:nvPr>
            <p:ph type="pic" sz="quarter" idx="58" hasCustomPrompt="1"/>
          </p:nvPr>
        </p:nvSpPr>
        <p:spPr>
          <a:xfrm>
            <a:off x="7302887"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4" name="Picture Placeholder 49">
            <a:extLst>
              <a:ext uri="{FF2B5EF4-FFF2-40B4-BE49-F238E27FC236}">
                <a16:creationId xmlns:a16="http://schemas.microsoft.com/office/drawing/2014/main" id="{9BB70CC7-65FD-F58F-96D7-D6471D84E9E5}"/>
              </a:ext>
            </a:extLst>
          </p:cNvPr>
          <p:cNvSpPr>
            <a:spLocks noGrp="1" noChangeAspect="1"/>
          </p:cNvSpPr>
          <p:nvPr>
            <p:ph type="pic" sz="quarter" idx="60" hasCustomPrompt="1"/>
          </p:nvPr>
        </p:nvSpPr>
        <p:spPr>
          <a:xfrm>
            <a:off x="10171032" y="2352554"/>
            <a:ext cx="457200" cy="457200"/>
          </a:xfrm>
          <a:prstGeom prst="ellipse">
            <a:avLst/>
          </a:prstGeom>
          <a:noFill/>
          <a:ln w="25400">
            <a:noFill/>
          </a:ln>
        </p:spPr>
        <p:txBody>
          <a:bodyPr tIns="0" bIns="27432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Tree>
    <p:extLst>
      <p:ext uri="{BB962C8B-B14F-4D97-AF65-F5344CB8AC3E}">
        <p14:creationId xmlns:p14="http://schemas.microsoft.com/office/powerpoint/2010/main" val="235935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1_4 boxes + Icons (categorical)">
    <p:spTree>
      <p:nvGrpSpPr>
        <p:cNvPr id="1" name=""/>
        <p:cNvGrpSpPr/>
        <p:nvPr/>
      </p:nvGrpSpPr>
      <p:grpSpPr>
        <a:xfrm>
          <a:off x="0" y="0"/>
          <a:ext cx="0" cy="0"/>
          <a:chOff x="0" y="0"/>
          <a:chExt cx="0" cy="0"/>
        </a:xfrm>
      </p:grpSpPr>
      <p:sp>
        <p:nvSpPr>
          <p:cNvPr id="57" name="Text Placeholder 9">
            <a:extLst>
              <a:ext uri="{FF2B5EF4-FFF2-40B4-BE49-F238E27FC236}">
                <a16:creationId xmlns:a16="http://schemas.microsoft.com/office/drawing/2014/main" id="{337202D7-3484-7116-1949-B52573DBB48F}"/>
              </a:ext>
            </a:extLst>
          </p:cNvPr>
          <p:cNvSpPr>
            <a:spLocks noGrp="1"/>
          </p:cNvSpPr>
          <p:nvPr>
            <p:ph type="body" sz="quarter" idx="67" hasCustomPrompt="1"/>
          </p:nvPr>
        </p:nvSpPr>
        <p:spPr>
          <a:xfrm>
            <a:off x="9126904" y="2631859"/>
            <a:ext cx="2536459" cy="1057578"/>
          </a:xfrm>
          <a:solidFill>
            <a:schemeClr val="accent2"/>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5" name="Text Placeholder 9">
            <a:extLst>
              <a:ext uri="{FF2B5EF4-FFF2-40B4-BE49-F238E27FC236}">
                <a16:creationId xmlns:a16="http://schemas.microsoft.com/office/drawing/2014/main" id="{2655083F-BFD3-6B5A-277A-9D5B03612119}"/>
              </a:ext>
            </a:extLst>
          </p:cNvPr>
          <p:cNvSpPr>
            <a:spLocks noGrp="1"/>
          </p:cNvSpPr>
          <p:nvPr>
            <p:ph type="body" sz="quarter" idx="65" hasCustomPrompt="1"/>
          </p:nvPr>
        </p:nvSpPr>
        <p:spPr>
          <a:xfrm>
            <a:off x="6258759" y="2631859"/>
            <a:ext cx="2536459" cy="1057578"/>
          </a:xfrm>
          <a:solidFill>
            <a:schemeClr val="accent4"/>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49" name="Text Placeholder 9">
            <a:extLst>
              <a:ext uri="{FF2B5EF4-FFF2-40B4-BE49-F238E27FC236}">
                <a16:creationId xmlns:a16="http://schemas.microsoft.com/office/drawing/2014/main" id="{FEA2D67F-C91D-B705-DA2B-E05F6F7490B2}"/>
              </a:ext>
            </a:extLst>
          </p:cNvPr>
          <p:cNvSpPr>
            <a:spLocks noGrp="1"/>
          </p:cNvSpPr>
          <p:nvPr>
            <p:ph type="body" sz="quarter" idx="63" hasCustomPrompt="1"/>
          </p:nvPr>
        </p:nvSpPr>
        <p:spPr>
          <a:xfrm>
            <a:off x="3392742" y="2631859"/>
            <a:ext cx="2536459" cy="1057578"/>
          </a:xfrm>
          <a:solidFill>
            <a:schemeClr val="accent3"/>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10" name="Text Placeholder 9">
            <a:extLst>
              <a:ext uri="{FF2B5EF4-FFF2-40B4-BE49-F238E27FC236}">
                <a16:creationId xmlns:a16="http://schemas.microsoft.com/office/drawing/2014/main" id="{64728293-9813-258F-553B-C282060C0D2F}"/>
              </a:ext>
            </a:extLst>
          </p:cNvPr>
          <p:cNvSpPr>
            <a:spLocks noGrp="1"/>
          </p:cNvSpPr>
          <p:nvPr>
            <p:ph type="body" sz="quarter" idx="55" hasCustomPrompt="1"/>
          </p:nvPr>
        </p:nvSpPr>
        <p:spPr>
          <a:xfrm>
            <a:off x="542457" y="2631859"/>
            <a:ext cx="2536459" cy="1057578"/>
          </a:xfrm>
          <a:solidFill>
            <a:schemeClr val="accent1"/>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8" name="Text Placeholder 47">
            <a:extLst>
              <a:ext uri="{FF2B5EF4-FFF2-40B4-BE49-F238E27FC236}">
                <a16:creationId xmlns:a16="http://schemas.microsoft.com/office/drawing/2014/main" id="{652D1336-5902-3CC0-6CFF-493CC621FF6B}"/>
              </a:ext>
            </a:extLst>
          </p:cNvPr>
          <p:cNvSpPr>
            <a:spLocks noGrp="1"/>
          </p:cNvSpPr>
          <p:nvPr>
            <p:ph type="body" sz="quarter" idx="68" hasCustomPrompt="1"/>
          </p:nvPr>
        </p:nvSpPr>
        <p:spPr>
          <a:xfrm>
            <a:off x="10072601" y="2261114"/>
            <a:ext cx="642937" cy="642938"/>
          </a:xfrm>
          <a:prstGeom prst="ellipse">
            <a:avLst/>
          </a:prstGeom>
          <a:solidFill>
            <a:schemeClr val="accent2"/>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6" name="Text Placeholder 47">
            <a:extLst>
              <a:ext uri="{FF2B5EF4-FFF2-40B4-BE49-F238E27FC236}">
                <a16:creationId xmlns:a16="http://schemas.microsoft.com/office/drawing/2014/main" id="{14BCBEFC-892E-D958-E337-B1D1B39A2CF0}"/>
              </a:ext>
            </a:extLst>
          </p:cNvPr>
          <p:cNvSpPr>
            <a:spLocks noGrp="1"/>
          </p:cNvSpPr>
          <p:nvPr>
            <p:ph type="body" sz="quarter" idx="66" hasCustomPrompt="1"/>
          </p:nvPr>
        </p:nvSpPr>
        <p:spPr>
          <a:xfrm>
            <a:off x="7204456" y="2261114"/>
            <a:ext cx="642937" cy="642938"/>
          </a:xfrm>
          <a:prstGeom prst="ellipse">
            <a:avLst/>
          </a:prstGeom>
          <a:solidFill>
            <a:schemeClr val="accent4"/>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54" name="Text Placeholder 47">
            <a:extLst>
              <a:ext uri="{FF2B5EF4-FFF2-40B4-BE49-F238E27FC236}">
                <a16:creationId xmlns:a16="http://schemas.microsoft.com/office/drawing/2014/main" id="{907F5581-848B-BB57-24F3-8B2A0C1D3F7E}"/>
              </a:ext>
            </a:extLst>
          </p:cNvPr>
          <p:cNvSpPr>
            <a:spLocks noGrp="1"/>
          </p:cNvSpPr>
          <p:nvPr>
            <p:ph type="body" sz="quarter" idx="64" hasCustomPrompt="1"/>
          </p:nvPr>
        </p:nvSpPr>
        <p:spPr>
          <a:xfrm>
            <a:off x="4338439" y="2261114"/>
            <a:ext cx="642937" cy="642938"/>
          </a:xfrm>
          <a:prstGeom prst="ellipse">
            <a:avLst/>
          </a:prstGeom>
          <a:solidFill>
            <a:schemeClr val="accent3"/>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48" name="Text Placeholder 47">
            <a:extLst>
              <a:ext uri="{FF2B5EF4-FFF2-40B4-BE49-F238E27FC236}">
                <a16:creationId xmlns:a16="http://schemas.microsoft.com/office/drawing/2014/main" id="{B84BC883-75FB-AD39-C777-DAA0C8940BDA}"/>
              </a:ext>
            </a:extLst>
          </p:cNvPr>
          <p:cNvSpPr>
            <a:spLocks noGrp="1"/>
          </p:cNvSpPr>
          <p:nvPr>
            <p:ph type="body" sz="quarter" idx="62" hasCustomPrompt="1"/>
          </p:nvPr>
        </p:nvSpPr>
        <p:spPr>
          <a:xfrm>
            <a:off x="1488154" y="2261114"/>
            <a:ext cx="642937" cy="642938"/>
          </a:xfrm>
          <a:prstGeom prst="ellipse">
            <a:avLst/>
          </a:prstGeom>
          <a:solidFill>
            <a:schemeClr val="accent1"/>
          </a:solidFill>
          <a:ln w="25400">
            <a:solidFill>
              <a:schemeClr val="bg1"/>
            </a:solidFill>
          </a:ln>
        </p:spPr>
        <p:txBody>
          <a:bodyPr anchor="ctr" anchorCtr="0">
            <a:noAutofit/>
          </a:bodyPr>
          <a:lstStyle>
            <a:lvl1pPr algn="ctr">
              <a:defRPr sz="200"/>
            </a:lvl1pPr>
            <a:lvl2pPr>
              <a:defRPr sz="800"/>
            </a:lvl2pPr>
            <a:lvl3pPr>
              <a:defRPr sz="800"/>
            </a:lvl3pPr>
            <a:lvl4pPr>
              <a:defRPr sz="800"/>
            </a:lvl4pPr>
            <a:lvl5pPr>
              <a:defRPr sz="800"/>
            </a:lvl5pPr>
          </a:lstStyle>
          <a:p>
            <a:pPr lvl="0"/>
            <a:r>
              <a:rPr lang="en-US"/>
              <a: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boxes + icons (categorical)</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42457" y="3934673"/>
            <a:ext cx="2492099"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396587"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278598"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44449"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B75656FD-17C6-4ADD-97D8-B596EC6968ED}"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50" name="Picture Placeholder 49">
            <a:extLst>
              <a:ext uri="{FF2B5EF4-FFF2-40B4-BE49-F238E27FC236}">
                <a16:creationId xmlns:a16="http://schemas.microsoft.com/office/drawing/2014/main" id="{8D88DD19-8C19-527D-3173-8B2B909D686E}"/>
              </a:ext>
            </a:extLst>
          </p:cNvPr>
          <p:cNvSpPr>
            <a:spLocks noGrp="1" noChangeAspect="1"/>
          </p:cNvSpPr>
          <p:nvPr>
            <p:ph type="pic" sz="quarter" idx="54" hasCustomPrompt="1"/>
          </p:nvPr>
        </p:nvSpPr>
        <p:spPr>
          <a:xfrm>
            <a:off x="1586585"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0" name="Picture Placeholder 49">
            <a:extLst>
              <a:ext uri="{FF2B5EF4-FFF2-40B4-BE49-F238E27FC236}">
                <a16:creationId xmlns:a16="http://schemas.microsoft.com/office/drawing/2014/main" id="{06918ECE-9808-CE13-4F2D-5270B03DD446}"/>
              </a:ext>
            </a:extLst>
          </p:cNvPr>
          <p:cNvSpPr>
            <a:spLocks noGrp="1" noChangeAspect="1"/>
          </p:cNvSpPr>
          <p:nvPr>
            <p:ph type="pic" sz="quarter" idx="56" hasCustomPrompt="1"/>
          </p:nvPr>
        </p:nvSpPr>
        <p:spPr>
          <a:xfrm>
            <a:off x="4436870"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2" name="Picture Placeholder 49">
            <a:extLst>
              <a:ext uri="{FF2B5EF4-FFF2-40B4-BE49-F238E27FC236}">
                <a16:creationId xmlns:a16="http://schemas.microsoft.com/office/drawing/2014/main" id="{7395BF2D-3E02-669C-2131-0BBD2119C0EE}"/>
              </a:ext>
            </a:extLst>
          </p:cNvPr>
          <p:cNvSpPr>
            <a:spLocks noGrp="1" noChangeAspect="1"/>
          </p:cNvSpPr>
          <p:nvPr>
            <p:ph type="pic" sz="quarter" idx="58" hasCustomPrompt="1"/>
          </p:nvPr>
        </p:nvSpPr>
        <p:spPr>
          <a:xfrm>
            <a:off x="7302887"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4" name="Picture Placeholder 49">
            <a:extLst>
              <a:ext uri="{FF2B5EF4-FFF2-40B4-BE49-F238E27FC236}">
                <a16:creationId xmlns:a16="http://schemas.microsoft.com/office/drawing/2014/main" id="{9BB70CC7-65FD-F58F-96D7-D6471D84E9E5}"/>
              </a:ext>
            </a:extLst>
          </p:cNvPr>
          <p:cNvSpPr>
            <a:spLocks noGrp="1" noChangeAspect="1"/>
          </p:cNvSpPr>
          <p:nvPr>
            <p:ph type="pic" sz="quarter" idx="60" hasCustomPrompt="1"/>
          </p:nvPr>
        </p:nvSpPr>
        <p:spPr>
          <a:xfrm>
            <a:off x="10171032"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Tree>
    <p:extLst>
      <p:ext uri="{BB962C8B-B14F-4D97-AF65-F5344CB8AC3E}">
        <p14:creationId xmlns:p14="http://schemas.microsoft.com/office/powerpoint/2010/main" val="202704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 4 boxes + icons (sequential)">
    <p:spTree>
      <p:nvGrpSpPr>
        <p:cNvPr id="1" name=""/>
        <p:cNvGrpSpPr/>
        <p:nvPr/>
      </p:nvGrpSpPr>
      <p:grpSpPr>
        <a:xfrm>
          <a:off x="0" y="0"/>
          <a:ext cx="0" cy="0"/>
          <a:chOff x="0" y="0"/>
          <a:chExt cx="0" cy="0"/>
        </a:xfrm>
      </p:grpSpPr>
      <p:sp>
        <p:nvSpPr>
          <p:cNvPr id="57" name="Text Placeholder 9">
            <a:extLst>
              <a:ext uri="{FF2B5EF4-FFF2-40B4-BE49-F238E27FC236}">
                <a16:creationId xmlns:a16="http://schemas.microsoft.com/office/drawing/2014/main" id="{337202D7-3484-7116-1949-B52573DBB48F}"/>
              </a:ext>
            </a:extLst>
          </p:cNvPr>
          <p:cNvSpPr>
            <a:spLocks noGrp="1"/>
          </p:cNvSpPr>
          <p:nvPr>
            <p:ph type="body" sz="quarter" idx="67" hasCustomPrompt="1"/>
          </p:nvPr>
        </p:nvSpPr>
        <p:spPr>
          <a:xfrm>
            <a:off x="9126904" y="2631859"/>
            <a:ext cx="2536459" cy="1057578"/>
          </a:xfrm>
          <a:solidFill>
            <a:schemeClr val="accent3">
              <a:lumMod val="50000"/>
            </a:schemeClr>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5" name="Text Placeholder 9">
            <a:extLst>
              <a:ext uri="{FF2B5EF4-FFF2-40B4-BE49-F238E27FC236}">
                <a16:creationId xmlns:a16="http://schemas.microsoft.com/office/drawing/2014/main" id="{2655083F-BFD3-6B5A-277A-9D5B03612119}"/>
              </a:ext>
            </a:extLst>
          </p:cNvPr>
          <p:cNvSpPr>
            <a:spLocks noGrp="1"/>
          </p:cNvSpPr>
          <p:nvPr>
            <p:ph type="body" sz="quarter" idx="65" hasCustomPrompt="1"/>
          </p:nvPr>
        </p:nvSpPr>
        <p:spPr>
          <a:xfrm>
            <a:off x="6258759" y="2631859"/>
            <a:ext cx="2536459" cy="1057578"/>
          </a:xfrm>
          <a:solidFill>
            <a:schemeClr val="accent3">
              <a:lumMod val="75000"/>
            </a:schemeClr>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49" name="Text Placeholder 9">
            <a:extLst>
              <a:ext uri="{FF2B5EF4-FFF2-40B4-BE49-F238E27FC236}">
                <a16:creationId xmlns:a16="http://schemas.microsoft.com/office/drawing/2014/main" id="{FEA2D67F-C91D-B705-DA2B-E05F6F7490B2}"/>
              </a:ext>
            </a:extLst>
          </p:cNvPr>
          <p:cNvSpPr>
            <a:spLocks noGrp="1"/>
          </p:cNvSpPr>
          <p:nvPr>
            <p:ph type="body" sz="quarter" idx="63" hasCustomPrompt="1"/>
          </p:nvPr>
        </p:nvSpPr>
        <p:spPr>
          <a:xfrm>
            <a:off x="3392742" y="2631859"/>
            <a:ext cx="2536459" cy="1057578"/>
          </a:xfrm>
          <a:solidFill>
            <a:schemeClr val="accent3"/>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10" name="Text Placeholder 9">
            <a:extLst>
              <a:ext uri="{FF2B5EF4-FFF2-40B4-BE49-F238E27FC236}">
                <a16:creationId xmlns:a16="http://schemas.microsoft.com/office/drawing/2014/main" id="{64728293-9813-258F-553B-C282060C0D2F}"/>
              </a:ext>
            </a:extLst>
          </p:cNvPr>
          <p:cNvSpPr>
            <a:spLocks noGrp="1"/>
          </p:cNvSpPr>
          <p:nvPr>
            <p:ph type="body" sz="quarter" idx="55" hasCustomPrompt="1"/>
          </p:nvPr>
        </p:nvSpPr>
        <p:spPr>
          <a:xfrm>
            <a:off x="542457" y="2631859"/>
            <a:ext cx="2536459" cy="1057578"/>
          </a:xfrm>
          <a:solidFill>
            <a:schemeClr val="accent3">
              <a:lumMod val="60000"/>
              <a:lumOff val="40000"/>
            </a:schemeClr>
          </a:solidFill>
        </p:spPr>
        <p:txBody>
          <a:bodyPr tIns="182880" anchor="ctr" anchorCtr="0">
            <a:noAutofit/>
          </a:bodyPr>
          <a:lstStyle>
            <a:lvl1pPr algn="ctr">
              <a:defRPr lang="en-US" sz="12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spcBef>
                <a:spcPts val="0"/>
              </a:spcBef>
              <a:spcAft>
                <a:spcPts val="600"/>
              </a:spcAft>
              <a:buClr>
                <a:schemeClr val="accent6"/>
              </a:buClr>
              <a:buFontTx/>
              <a:buNone/>
            </a:pPr>
            <a:r>
              <a:rPr lang="en-US"/>
              <a:t>Click to add text</a:t>
            </a:r>
          </a:p>
        </p:txBody>
      </p:sp>
      <p:sp>
        <p:nvSpPr>
          <p:cNvPr id="58" name="Text Placeholder 47">
            <a:extLst>
              <a:ext uri="{FF2B5EF4-FFF2-40B4-BE49-F238E27FC236}">
                <a16:creationId xmlns:a16="http://schemas.microsoft.com/office/drawing/2014/main" id="{652D1336-5902-3CC0-6CFF-493CC621FF6B}"/>
              </a:ext>
            </a:extLst>
          </p:cNvPr>
          <p:cNvSpPr>
            <a:spLocks noGrp="1"/>
          </p:cNvSpPr>
          <p:nvPr>
            <p:ph type="body" sz="quarter" idx="68" hasCustomPrompt="1"/>
          </p:nvPr>
        </p:nvSpPr>
        <p:spPr>
          <a:xfrm>
            <a:off x="10072601" y="2261114"/>
            <a:ext cx="642937" cy="642938"/>
          </a:xfrm>
          <a:prstGeom prst="ellipse">
            <a:avLst/>
          </a:prstGeom>
          <a:solidFill>
            <a:schemeClr val="accent3">
              <a:lumMod val="50000"/>
            </a:schemeClr>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56" name="Text Placeholder 47">
            <a:extLst>
              <a:ext uri="{FF2B5EF4-FFF2-40B4-BE49-F238E27FC236}">
                <a16:creationId xmlns:a16="http://schemas.microsoft.com/office/drawing/2014/main" id="{14BCBEFC-892E-D958-E337-B1D1B39A2CF0}"/>
              </a:ext>
            </a:extLst>
          </p:cNvPr>
          <p:cNvSpPr>
            <a:spLocks noGrp="1"/>
          </p:cNvSpPr>
          <p:nvPr>
            <p:ph type="body" sz="quarter" idx="66" hasCustomPrompt="1"/>
          </p:nvPr>
        </p:nvSpPr>
        <p:spPr>
          <a:xfrm>
            <a:off x="7204456" y="2261114"/>
            <a:ext cx="642937" cy="642938"/>
          </a:xfrm>
          <a:prstGeom prst="ellipse">
            <a:avLst/>
          </a:prstGeom>
          <a:solidFill>
            <a:schemeClr val="accent3">
              <a:lumMod val="75000"/>
            </a:schemeClr>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54" name="Text Placeholder 47">
            <a:extLst>
              <a:ext uri="{FF2B5EF4-FFF2-40B4-BE49-F238E27FC236}">
                <a16:creationId xmlns:a16="http://schemas.microsoft.com/office/drawing/2014/main" id="{907F5581-848B-BB57-24F3-8B2A0C1D3F7E}"/>
              </a:ext>
            </a:extLst>
          </p:cNvPr>
          <p:cNvSpPr>
            <a:spLocks noGrp="1"/>
          </p:cNvSpPr>
          <p:nvPr>
            <p:ph type="body" sz="quarter" idx="64" hasCustomPrompt="1"/>
          </p:nvPr>
        </p:nvSpPr>
        <p:spPr>
          <a:xfrm>
            <a:off x="4338439" y="2261114"/>
            <a:ext cx="642937" cy="642938"/>
          </a:xfrm>
          <a:prstGeom prst="ellipse">
            <a:avLst/>
          </a:prstGeom>
          <a:solidFill>
            <a:schemeClr val="accent3"/>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48" name="Text Placeholder 47">
            <a:extLst>
              <a:ext uri="{FF2B5EF4-FFF2-40B4-BE49-F238E27FC236}">
                <a16:creationId xmlns:a16="http://schemas.microsoft.com/office/drawing/2014/main" id="{B84BC883-75FB-AD39-C777-DAA0C8940BDA}"/>
              </a:ext>
            </a:extLst>
          </p:cNvPr>
          <p:cNvSpPr>
            <a:spLocks noGrp="1"/>
          </p:cNvSpPr>
          <p:nvPr>
            <p:ph type="body" sz="quarter" idx="62" hasCustomPrompt="1"/>
          </p:nvPr>
        </p:nvSpPr>
        <p:spPr>
          <a:xfrm>
            <a:off x="1488154" y="2261114"/>
            <a:ext cx="642937" cy="642938"/>
          </a:xfrm>
          <a:prstGeom prst="ellipse">
            <a:avLst/>
          </a:prstGeom>
          <a:solidFill>
            <a:schemeClr val="accent3">
              <a:lumMod val="60000"/>
              <a:lumOff val="40000"/>
            </a:schemeClr>
          </a:solidFill>
          <a:ln w="25400">
            <a:solidFill>
              <a:schemeClr val="bg1"/>
            </a:solidFill>
          </a:ln>
        </p:spPr>
        <p:txBody>
          <a:bodyPr tIns="0" bIns="365760" anchor="ctr" anchorCtr="0">
            <a:noAutofit/>
          </a:bodyPr>
          <a:lstStyle>
            <a:lvl1pPr algn="ctr">
              <a:lnSpc>
                <a:spcPct val="100000"/>
              </a:lnSpc>
              <a:defRPr sz="700"/>
            </a:lvl1pPr>
            <a:lvl2pPr>
              <a:defRPr sz="800"/>
            </a:lvl2pPr>
            <a:lvl3pPr>
              <a:defRPr sz="800"/>
            </a:lvl3pPr>
            <a:lvl4pPr>
              <a:defRPr sz="800"/>
            </a:lvl4pPr>
            <a:lvl5pPr>
              <a:defRPr sz="800"/>
            </a:lvl5pPr>
          </a:lstStyle>
          <a:p>
            <a:pPr lvl="0"/>
            <a:r>
              <a:rPr lang="en-US"/>
              <a:t>.</a:t>
            </a:r>
          </a:p>
        </p:txBody>
      </p:sp>
      <p:sp>
        <p:nvSpPr>
          <p:cNvPr id="2" name="Title 1">
            <a:extLst>
              <a:ext uri="{FF2B5EF4-FFF2-40B4-BE49-F238E27FC236}">
                <a16:creationId xmlns:a16="http://schemas.microsoft.com/office/drawing/2014/main" id="{F59B2C85-4492-B1C5-2591-3209554B47D3}"/>
              </a:ext>
            </a:extLst>
          </p:cNvPr>
          <p:cNvSpPr>
            <a:spLocks noGrp="1"/>
          </p:cNvSpPr>
          <p:nvPr>
            <p:ph type="title" hasCustomPrompt="1"/>
          </p:nvPr>
        </p:nvSpPr>
        <p:spPr/>
        <p:txBody>
          <a:bodyPr>
            <a:noAutofit/>
          </a:bodyPr>
          <a:lstStyle>
            <a:lvl1pPr>
              <a:lnSpc>
                <a:spcPct val="100000"/>
              </a:lnSpc>
              <a:defRPr/>
            </a:lvl1pPr>
          </a:lstStyle>
          <a:p>
            <a:r>
              <a:rPr lang="en-US"/>
              <a:t>4 boxes + icons (sequential)</a:t>
            </a:r>
          </a:p>
        </p:txBody>
      </p:sp>
      <p:sp>
        <p:nvSpPr>
          <p:cNvPr id="40" name="Text Placeholder 2">
            <a:extLst>
              <a:ext uri="{FF2B5EF4-FFF2-40B4-BE49-F238E27FC236}">
                <a16:creationId xmlns:a16="http://schemas.microsoft.com/office/drawing/2014/main" id="{C3B39044-68AF-F44E-A8C0-7E5AF981D2A9}"/>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21" name="Text Placeholder 11">
            <a:extLst>
              <a:ext uri="{FF2B5EF4-FFF2-40B4-BE49-F238E27FC236}">
                <a16:creationId xmlns:a16="http://schemas.microsoft.com/office/drawing/2014/main" id="{23B06592-D9C5-41F4-97A0-B95374E5FC5F}"/>
              </a:ext>
            </a:extLst>
          </p:cNvPr>
          <p:cNvSpPr>
            <a:spLocks noGrp="1"/>
          </p:cNvSpPr>
          <p:nvPr>
            <p:ph type="body" sz="quarter" idx="39" hasCustomPrompt="1"/>
          </p:nvPr>
        </p:nvSpPr>
        <p:spPr>
          <a:xfrm>
            <a:off x="542457" y="3934673"/>
            <a:ext cx="2492099"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4" name="Text Placeholder 12">
            <a:extLst>
              <a:ext uri="{FF2B5EF4-FFF2-40B4-BE49-F238E27FC236}">
                <a16:creationId xmlns:a16="http://schemas.microsoft.com/office/drawing/2014/main" id="{67322069-1374-4AB8-AFDE-F383FB498948}"/>
              </a:ext>
            </a:extLst>
          </p:cNvPr>
          <p:cNvSpPr>
            <a:spLocks noGrp="1"/>
          </p:cNvSpPr>
          <p:nvPr>
            <p:ph type="body" sz="quarter" idx="40" hasCustomPrompt="1"/>
          </p:nvPr>
        </p:nvSpPr>
        <p:spPr>
          <a:xfrm>
            <a:off x="3396587"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5" name="Text Placeholder 13">
            <a:extLst>
              <a:ext uri="{FF2B5EF4-FFF2-40B4-BE49-F238E27FC236}">
                <a16:creationId xmlns:a16="http://schemas.microsoft.com/office/drawing/2014/main" id="{34AEFC8D-E7FE-4CE7-ABA7-C78ABA72F565}"/>
              </a:ext>
            </a:extLst>
          </p:cNvPr>
          <p:cNvSpPr>
            <a:spLocks noGrp="1"/>
          </p:cNvSpPr>
          <p:nvPr>
            <p:ph type="body" sz="quarter" idx="41" hasCustomPrompt="1"/>
          </p:nvPr>
        </p:nvSpPr>
        <p:spPr>
          <a:xfrm>
            <a:off x="6278598"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36" name="Text Placeholder 14">
            <a:extLst>
              <a:ext uri="{FF2B5EF4-FFF2-40B4-BE49-F238E27FC236}">
                <a16:creationId xmlns:a16="http://schemas.microsoft.com/office/drawing/2014/main" id="{1361766B-A83E-447B-BBAA-A5C399B29FD0}"/>
              </a:ext>
            </a:extLst>
          </p:cNvPr>
          <p:cNvSpPr>
            <a:spLocks noGrp="1"/>
          </p:cNvSpPr>
          <p:nvPr>
            <p:ph type="body" sz="quarter" idx="42" hasCustomPrompt="1"/>
          </p:nvPr>
        </p:nvSpPr>
        <p:spPr>
          <a:xfrm>
            <a:off x="9144449" y="3934673"/>
            <a:ext cx="2487816" cy="1648773"/>
          </a:xfrm>
          <a:prstGeom prst="rect">
            <a:avLst/>
          </a:prstGeom>
        </p:spPr>
        <p:txBody>
          <a:bodyPr vert="horz" lIns="137160" tIns="0" rIns="137160" bIns="0" rtlCol="0">
            <a:noAutofit/>
          </a:bodyPr>
          <a:lstStyle>
            <a:lvl1pPr>
              <a:defRPr lang="en-US" sz="1200" kern="1200" dirty="0">
                <a:solidFill>
                  <a:schemeClr val="tx1"/>
                </a:solidFill>
                <a:latin typeface="+mn-lt"/>
                <a:ea typeface="+mn-ea"/>
                <a:cs typeface="Calibri" panose="020F0502020204030204" pitchFamily="34" charset="0"/>
              </a:defRPr>
            </a:lvl1pPr>
            <a:lvl2pPr marL="128054" indent="-128054">
              <a:defRPr sz="1200"/>
            </a:lvl2pPr>
            <a:lvl3pPr marL="292696" indent="-128054">
              <a:defRPr sz="1200"/>
            </a:lvl3pPr>
            <a:lvl4pPr marL="466484" indent="-128054">
              <a:defRPr sz="1200"/>
            </a:lvl4pPr>
            <a:lvl5pPr marL="695152" indent="-182935">
              <a:defRPr sz="1200"/>
            </a:lvl5pPr>
          </a:lstStyle>
          <a:p>
            <a:pPr marL="0" lvl="0" indent="0" algn="l" defTabSz="914674" rtl="0" eaLnBrk="1" latinLnBrk="0" hangingPunct="1">
              <a:lnSpc>
                <a:spcPct val="114000"/>
              </a:lnSpc>
              <a:spcBef>
                <a:spcPts val="300"/>
              </a:spcBef>
              <a:spcAft>
                <a:spcPts val="300"/>
              </a:spcAft>
              <a:buClr>
                <a:schemeClr val="accent6"/>
              </a:buClr>
              <a:buFontTx/>
              <a:buNone/>
            </a:pPr>
            <a:r>
              <a:rPr lang="en-US"/>
              <a:t>Click to add text</a:t>
            </a:r>
          </a:p>
        </p:txBody>
      </p:sp>
      <p:sp>
        <p:nvSpPr>
          <p:cNvPr id="20" name="Text Placeholder 15">
            <a:extLst>
              <a:ext uri="{FF2B5EF4-FFF2-40B4-BE49-F238E27FC236}">
                <a16:creationId xmlns:a16="http://schemas.microsoft.com/office/drawing/2014/main" id="{49B415C3-9EEF-3E4A-B64B-2F9F142969E8}"/>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28" name="Date Placeholder 16">
            <a:extLst>
              <a:ext uri="{FF2B5EF4-FFF2-40B4-BE49-F238E27FC236}">
                <a16:creationId xmlns:a16="http://schemas.microsoft.com/office/drawing/2014/main" id="{811900A0-BA48-3F47-8BFE-52BDF49C5E3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412C5C41-787D-49C8-A8FD-51EDF230EE6D}" type="datetime1">
              <a:rPr lang="en-US" smtClean="0"/>
              <a:t>9/30/2024</a:t>
            </a:fld>
            <a:endParaRPr lang="en-US"/>
          </a:p>
        </p:txBody>
      </p:sp>
      <p:sp>
        <p:nvSpPr>
          <p:cNvPr id="23" name="Footer Placeholder 17">
            <a:extLst>
              <a:ext uri="{FF2B5EF4-FFF2-40B4-BE49-F238E27FC236}">
                <a16:creationId xmlns:a16="http://schemas.microsoft.com/office/drawing/2014/main" id="{3B3164CF-E4CF-D64B-9D47-F28E47740A7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6" name="Slide Number Placeholder 18">
            <a:extLst>
              <a:ext uri="{FF2B5EF4-FFF2-40B4-BE49-F238E27FC236}">
                <a16:creationId xmlns:a16="http://schemas.microsoft.com/office/drawing/2014/main" id="{4A68CD89-5C54-5D4F-A1F4-9F4E7F78FD04}"/>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50" name="Picture Placeholder 49">
            <a:extLst>
              <a:ext uri="{FF2B5EF4-FFF2-40B4-BE49-F238E27FC236}">
                <a16:creationId xmlns:a16="http://schemas.microsoft.com/office/drawing/2014/main" id="{8D88DD19-8C19-527D-3173-8B2B909D686E}"/>
              </a:ext>
            </a:extLst>
          </p:cNvPr>
          <p:cNvSpPr>
            <a:spLocks noGrp="1" noChangeAspect="1"/>
          </p:cNvSpPr>
          <p:nvPr>
            <p:ph type="pic" sz="quarter" idx="54" hasCustomPrompt="1"/>
          </p:nvPr>
        </p:nvSpPr>
        <p:spPr>
          <a:xfrm>
            <a:off x="1586585"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0" name="Picture Placeholder 49">
            <a:extLst>
              <a:ext uri="{FF2B5EF4-FFF2-40B4-BE49-F238E27FC236}">
                <a16:creationId xmlns:a16="http://schemas.microsoft.com/office/drawing/2014/main" id="{06918ECE-9808-CE13-4F2D-5270B03DD446}"/>
              </a:ext>
            </a:extLst>
          </p:cNvPr>
          <p:cNvSpPr>
            <a:spLocks noGrp="1" noChangeAspect="1"/>
          </p:cNvSpPr>
          <p:nvPr>
            <p:ph type="pic" sz="quarter" idx="56" hasCustomPrompt="1"/>
          </p:nvPr>
        </p:nvSpPr>
        <p:spPr>
          <a:xfrm>
            <a:off x="4436870"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2" name="Picture Placeholder 49">
            <a:extLst>
              <a:ext uri="{FF2B5EF4-FFF2-40B4-BE49-F238E27FC236}">
                <a16:creationId xmlns:a16="http://schemas.microsoft.com/office/drawing/2014/main" id="{7395BF2D-3E02-669C-2131-0BBD2119C0EE}"/>
              </a:ext>
            </a:extLst>
          </p:cNvPr>
          <p:cNvSpPr>
            <a:spLocks noGrp="1" noChangeAspect="1"/>
          </p:cNvSpPr>
          <p:nvPr>
            <p:ph type="pic" sz="quarter" idx="58" hasCustomPrompt="1"/>
          </p:nvPr>
        </p:nvSpPr>
        <p:spPr>
          <a:xfrm>
            <a:off x="7302887"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
        <p:nvSpPr>
          <p:cNvPr id="34" name="Picture Placeholder 49">
            <a:extLst>
              <a:ext uri="{FF2B5EF4-FFF2-40B4-BE49-F238E27FC236}">
                <a16:creationId xmlns:a16="http://schemas.microsoft.com/office/drawing/2014/main" id="{9BB70CC7-65FD-F58F-96D7-D6471D84E9E5}"/>
              </a:ext>
            </a:extLst>
          </p:cNvPr>
          <p:cNvSpPr>
            <a:spLocks noGrp="1" noChangeAspect="1"/>
          </p:cNvSpPr>
          <p:nvPr>
            <p:ph type="pic" sz="quarter" idx="60" hasCustomPrompt="1"/>
          </p:nvPr>
        </p:nvSpPr>
        <p:spPr>
          <a:xfrm>
            <a:off x="10171032" y="2352554"/>
            <a:ext cx="457200" cy="457200"/>
          </a:xfrm>
          <a:prstGeom prst="ellipse">
            <a:avLst/>
          </a:prstGeom>
          <a:noFill/>
          <a:ln w="25400">
            <a:noFill/>
          </a:ln>
        </p:spPr>
        <p:txBody>
          <a:bodyPr tIns="0" bIns="365760" anchor="ctr" anchorCtr="0">
            <a:noAutofit/>
          </a:bodyPr>
          <a:lstStyle>
            <a:lvl1pPr algn="ctr">
              <a:lnSpc>
                <a:spcPct val="100000"/>
              </a:lnSpc>
              <a:defRPr lang="en-US" sz="700" b="1" kern="1200" dirty="0">
                <a:solidFill>
                  <a:schemeClr val="bg1"/>
                </a:solidFill>
                <a:latin typeface="+mn-lt"/>
                <a:ea typeface="+mn-ea"/>
                <a:cs typeface="Calibri" panose="020F0502020204030204" pitchFamily="34" charset="0"/>
              </a:defRPr>
            </a:lvl1pPr>
          </a:lstStyle>
          <a:p>
            <a:pPr marL="0" lvl="0" indent="0" algn="ctr" defTabSz="914674" rtl="0" eaLnBrk="1" latinLnBrk="0" hangingPunct="1">
              <a:lnSpc>
                <a:spcPct val="90000"/>
              </a:lnSpc>
              <a:spcBef>
                <a:spcPts val="0"/>
              </a:spcBef>
              <a:spcAft>
                <a:spcPts val="600"/>
              </a:spcAft>
              <a:buClr>
                <a:schemeClr val="accent6"/>
              </a:buClr>
              <a:buFontTx/>
              <a:buNone/>
            </a:pPr>
            <a:r>
              <a:rPr lang="en-US"/>
              <a:t>Click to add icon</a:t>
            </a:r>
          </a:p>
        </p:txBody>
      </p:sp>
    </p:spTree>
    <p:extLst>
      <p:ext uri="{BB962C8B-B14F-4D97-AF65-F5344CB8AC3E}">
        <p14:creationId xmlns:p14="http://schemas.microsoft.com/office/powerpoint/2010/main" val="343557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Headshots - Up 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2C190-B5C9-47FA-10C6-07F337F15C04}"/>
              </a:ext>
            </a:extLst>
          </p:cNvPr>
          <p:cNvSpPr>
            <a:spLocks noGrp="1"/>
          </p:cNvSpPr>
          <p:nvPr>
            <p:ph type="title" hasCustomPrompt="1"/>
          </p:nvPr>
        </p:nvSpPr>
        <p:spPr/>
        <p:txBody>
          <a:bodyPr>
            <a:noAutofit/>
          </a:bodyPr>
          <a:lstStyle>
            <a:lvl1pPr>
              <a:lnSpc>
                <a:spcPct val="100000"/>
              </a:lnSpc>
              <a:defRPr/>
            </a:lvl1pPr>
          </a:lstStyle>
          <a:p>
            <a:r>
              <a:rPr lang="en-US"/>
              <a:t>Headshots – up to 5</a:t>
            </a:r>
          </a:p>
        </p:txBody>
      </p:sp>
      <p:sp>
        <p:nvSpPr>
          <p:cNvPr id="27" name="Text Placeholder 2">
            <a:extLst>
              <a:ext uri="{FF2B5EF4-FFF2-40B4-BE49-F238E27FC236}">
                <a16:creationId xmlns:a16="http://schemas.microsoft.com/office/drawing/2014/main" id="{1944A30D-2044-A849-808A-30EB8C0A3D14}"/>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5" name="Picture Placeholder 3">
            <a:extLst>
              <a:ext uri="{FF2B5EF4-FFF2-40B4-BE49-F238E27FC236}">
                <a16:creationId xmlns:a16="http://schemas.microsoft.com/office/drawing/2014/main" id="{E1A5254C-65E5-A241-9FAB-78AB62117916}"/>
              </a:ext>
            </a:extLst>
          </p:cNvPr>
          <p:cNvSpPr>
            <a:spLocks noGrp="1"/>
          </p:cNvSpPr>
          <p:nvPr>
            <p:ph type="pic" sz="quarter" idx="14" hasCustomPrompt="1"/>
          </p:nvPr>
        </p:nvSpPr>
        <p:spPr>
          <a:xfrm>
            <a:off x="542458"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73233467-277A-554F-B4E3-8C0EA14B90D7}"/>
              </a:ext>
            </a:extLst>
          </p:cNvPr>
          <p:cNvSpPr>
            <a:spLocks noGrp="1"/>
          </p:cNvSpPr>
          <p:nvPr>
            <p:ph type="body" sz="quarter" idx="15" hasCustomPrompt="1"/>
          </p:nvPr>
        </p:nvSpPr>
        <p:spPr>
          <a:xfrm>
            <a:off x="542458"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774E693F-E035-4E4C-962E-AFCF3C0CDD8E}"/>
              </a:ext>
            </a:extLst>
          </p:cNvPr>
          <p:cNvSpPr>
            <a:spLocks noGrp="1"/>
          </p:cNvSpPr>
          <p:nvPr>
            <p:ph type="body" sz="quarter" idx="16" hasCustomPrompt="1"/>
          </p:nvPr>
        </p:nvSpPr>
        <p:spPr>
          <a:xfrm>
            <a:off x="542458"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1" name="Picture Placeholder 6">
            <a:extLst>
              <a:ext uri="{FF2B5EF4-FFF2-40B4-BE49-F238E27FC236}">
                <a16:creationId xmlns:a16="http://schemas.microsoft.com/office/drawing/2014/main" id="{2DABD545-C34D-584B-99D7-D43B9E302742}"/>
              </a:ext>
            </a:extLst>
          </p:cNvPr>
          <p:cNvSpPr>
            <a:spLocks noGrp="1"/>
          </p:cNvSpPr>
          <p:nvPr>
            <p:ph type="pic" sz="quarter" idx="17" hasCustomPrompt="1"/>
          </p:nvPr>
        </p:nvSpPr>
        <p:spPr>
          <a:xfrm>
            <a:off x="2922123"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9DDB021E-4B46-334D-B0F3-FF34632F5888}"/>
              </a:ext>
            </a:extLst>
          </p:cNvPr>
          <p:cNvSpPr>
            <a:spLocks noGrp="1"/>
          </p:cNvSpPr>
          <p:nvPr>
            <p:ph type="body" sz="quarter" idx="18" hasCustomPrompt="1"/>
          </p:nvPr>
        </p:nvSpPr>
        <p:spPr>
          <a:xfrm>
            <a:off x="2922123"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B67A86AD-87F6-B94C-AAC1-33B1E46F2ABB}"/>
              </a:ext>
            </a:extLst>
          </p:cNvPr>
          <p:cNvSpPr>
            <a:spLocks noGrp="1"/>
          </p:cNvSpPr>
          <p:nvPr>
            <p:ph type="body" sz="quarter" idx="19" hasCustomPrompt="1"/>
          </p:nvPr>
        </p:nvSpPr>
        <p:spPr>
          <a:xfrm>
            <a:off x="2922123"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7" name="Picture Placeholder 9">
            <a:extLst>
              <a:ext uri="{FF2B5EF4-FFF2-40B4-BE49-F238E27FC236}">
                <a16:creationId xmlns:a16="http://schemas.microsoft.com/office/drawing/2014/main" id="{7952BDE5-E6FC-C944-BBD9-066D6D611D19}"/>
              </a:ext>
            </a:extLst>
          </p:cNvPr>
          <p:cNvSpPr>
            <a:spLocks noGrp="1"/>
          </p:cNvSpPr>
          <p:nvPr>
            <p:ph type="pic" sz="quarter" idx="20" hasCustomPrompt="1"/>
          </p:nvPr>
        </p:nvSpPr>
        <p:spPr>
          <a:xfrm>
            <a:off x="5301788"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6D90A936-F1A5-214C-81E0-2ADED46626F5}"/>
              </a:ext>
            </a:extLst>
          </p:cNvPr>
          <p:cNvSpPr>
            <a:spLocks noGrp="1"/>
          </p:cNvSpPr>
          <p:nvPr>
            <p:ph type="body" sz="quarter" idx="21" hasCustomPrompt="1"/>
          </p:nvPr>
        </p:nvSpPr>
        <p:spPr>
          <a:xfrm>
            <a:off x="5301788"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1" name="Text Placeholder 11">
            <a:extLst>
              <a:ext uri="{FF2B5EF4-FFF2-40B4-BE49-F238E27FC236}">
                <a16:creationId xmlns:a16="http://schemas.microsoft.com/office/drawing/2014/main" id="{417CFD62-2C53-D040-81ED-81883ACEC8F1}"/>
              </a:ext>
            </a:extLst>
          </p:cNvPr>
          <p:cNvSpPr>
            <a:spLocks noGrp="1"/>
          </p:cNvSpPr>
          <p:nvPr>
            <p:ph type="body" sz="quarter" idx="22" hasCustomPrompt="1"/>
          </p:nvPr>
        </p:nvSpPr>
        <p:spPr>
          <a:xfrm>
            <a:off x="5301788"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8" name="Picture Placeholder 12">
            <a:extLst>
              <a:ext uri="{FF2B5EF4-FFF2-40B4-BE49-F238E27FC236}">
                <a16:creationId xmlns:a16="http://schemas.microsoft.com/office/drawing/2014/main" id="{C5999DBE-31CD-3E4A-8E41-8CB7A79C5116}"/>
              </a:ext>
            </a:extLst>
          </p:cNvPr>
          <p:cNvSpPr>
            <a:spLocks noGrp="1"/>
          </p:cNvSpPr>
          <p:nvPr>
            <p:ph type="pic" sz="quarter" idx="23" hasCustomPrompt="1"/>
          </p:nvPr>
        </p:nvSpPr>
        <p:spPr>
          <a:xfrm>
            <a:off x="7681452"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0" name="Text Placeholder 13">
            <a:extLst>
              <a:ext uri="{FF2B5EF4-FFF2-40B4-BE49-F238E27FC236}">
                <a16:creationId xmlns:a16="http://schemas.microsoft.com/office/drawing/2014/main" id="{6032FB1D-C194-E143-B857-24789F952190}"/>
              </a:ext>
            </a:extLst>
          </p:cNvPr>
          <p:cNvSpPr>
            <a:spLocks noGrp="1"/>
          </p:cNvSpPr>
          <p:nvPr>
            <p:ph type="body" sz="quarter" idx="24" hasCustomPrompt="1"/>
          </p:nvPr>
        </p:nvSpPr>
        <p:spPr>
          <a:xfrm>
            <a:off x="7681452"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2" name="Text Placeholder 14">
            <a:extLst>
              <a:ext uri="{FF2B5EF4-FFF2-40B4-BE49-F238E27FC236}">
                <a16:creationId xmlns:a16="http://schemas.microsoft.com/office/drawing/2014/main" id="{A1479EC3-8A55-EF41-8FA7-17E006203855}"/>
              </a:ext>
            </a:extLst>
          </p:cNvPr>
          <p:cNvSpPr>
            <a:spLocks noGrp="1"/>
          </p:cNvSpPr>
          <p:nvPr>
            <p:ph type="body" sz="quarter" idx="25" hasCustomPrompt="1"/>
          </p:nvPr>
        </p:nvSpPr>
        <p:spPr>
          <a:xfrm>
            <a:off x="7681452"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34" name="Picture Placeholder 15">
            <a:extLst>
              <a:ext uri="{FF2B5EF4-FFF2-40B4-BE49-F238E27FC236}">
                <a16:creationId xmlns:a16="http://schemas.microsoft.com/office/drawing/2014/main" id="{75E281BA-D0B1-F044-BA13-37D537766323}"/>
              </a:ext>
            </a:extLst>
          </p:cNvPr>
          <p:cNvSpPr>
            <a:spLocks noGrp="1"/>
          </p:cNvSpPr>
          <p:nvPr>
            <p:ph type="pic" sz="quarter" idx="26" hasCustomPrompt="1"/>
          </p:nvPr>
        </p:nvSpPr>
        <p:spPr>
          <a:xfrm>
            <a:off x="10061115" y="2593975"/>
            <a:ext cx="1600617" cy="1600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6" name="Text Placeholder 16">
            <a:extLst>
              <a:ext uri="{FF2B5EF4-FFF2-40B4-BE49-F238E27FC236}">
                <a16:creationId xmlns:a16="http://schemas.microsoft.com/office/drawing/2014/main" id="{74B6D29B-D885-7040-97B3-AD86B0B031B2}"/>
              </a:ext>
            </a:extLst>
          </p:cNvPr>
          <p:cNvSpPr>
            <a:spLocks noGrp="1"/>
          </p:cNvSpPr>
          <p:nvPr>
            <p:ph type="body" sz="quarter" idx="27" hasCustomPrompt="1"/>
          </p:nvPr>
        </p:nvSpPr>
        <p:spPr>
          <a:xfrm>
            <a:off x="10061115" y="4349750"/>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8" name="Text Placeholder 17">
            <a:extLst>
              <a:ext uri="{FF2B5EF4-FFF2-40B4-BE49-F238E27FC236}">
                <a16:creationId xmlns:a16="http://schemas.microsoft.com/office/drawing/2014/main" id="{DEE0884A-5AE0-9F49-B2E9-B9D7EAB2D2E8}"/>
              </a:ext>
            </a:extLst>
          </p:cNvPr>
          <p:cNvSpPr>
            <a:spLocks noGrp="1"/>
          </p:cNvSpPr>
          <p:nvPr>
            <p:ph type="body" sz="quarter" idx="28" hasCustomPrompt="1"/>
          </p:nvPr>
        </p:nvSpPr>
        <p:spPr>
          <a:xfrm>
            <a:off x="10061115" y="4516148"/>
            <a:ext cx="1600617" cy="153888"/>
          </a:xfrm>
          <a:prstGeom prst="rect">
            <a:avLst/>
          </a:prstGeom>
          <a:solidFill>
            <a:schemeClr val="bg1"/>
          </a:solid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5" name="Date Placeholder 18">
            <a:extLst>
              <a:ext uri="{FF2B5EF4-FFF2-40B4-BE49-F238E27FC236}">
                <a16:creationId xmlns:a16="http://schemas.microsoft.com/office/drawing/2014/main" id="{084A004B-5886-8340-B002-FC3D82E3CAB3}"/>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DACB91A6-B1ED-4316-997A-488B92D634A7}" type="datetime1">
              <a:rPr lang="en-US" smtClean="0"/>
              <a:t>9/30/2024</a:t>
            </a:fld>
            <a:endParaRPr lang="en-US"/>
          </a:p>
        </p:txBody>
      </p:sp>
      <p:sp>
        <p:nvSpPr>
          <p:cNvPr id="23" name="Footer Placeholder 19">
            <a:extLst>
              <a:ext uri="{FF2B5EF4-FFF2-40B4-BE49-F238E27FC236}">
                <a16:creationId xmlns:a16="http://schemas.microsoft.com/office/drawing/2014/main" id="{CBF197E8-1900-1548-A0B5-F735F91D8CB6}"/>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24" name="Slide Number Placeholder 20">
            <a:extLst>
              <a:ext uri="{FF2B5EF4-FFF2-40B4-BE49-F238E27FC236}">
                <a16:creationId xmlns:a16="http://schemas.microsoft.com/office/drawing/2014/main" id="{A079C675-3CEF-F544-89F7-C5F882BEC413}"/>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Tree>
    <p:extLst>
      <p:ext uri="{BB962C8B-B14F-4D97-AF65-F5344CB8AC3E}">
        <p14:creationId xmlns:p14="http://schemas.microsoft.com/office/powerpoint/2010/main" val="256149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Headshots - Up 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F454-0310-DEE5-31C7-6734F2354820}"/>
              </a:ext>
            </a:extLst>
          </p:cNvPr>
          <p:cNvSpPr>
            <a:spLocks noGrp="1"/>
          </p:cNvSpPr>
          <p:nvPr>
            <p:ph type="title" hasCustomPrompt="1"/>
          </p:nvPr>
        </p:nvSpPr>
        <p:spPr/>
        <p:txBody>
          <a:bodyPr>
            <a:noAutofit/>
          </a:bodyPr>
          <a:lstStyle>
            <a:lvl1pPr>
              <a:lnSpc>
                <a:spcPct val="100000"/>
              </a:lnSpc>
              <a:defRPr/>
            </a:lvl1pPr>
          </a:lstStyle>
          <a:p>
            <a:r>
              <a:rPr lang="en-US"/>
              <a:t>Headshots – up to 10</a:t>
            </a:r>
          </a:p>
        </p:txBody>
      </p:sp>
      <p:sp>
        <p:nvSpPr>
          <p:cNvPr id="43" name="Text Placeholder 2">
            <a:extLst>
              <a:ext uri="{FF2B5EF4-FFF2-40B4-BE49-F238E27FC236}">
                <a16:creationId xmlns:a16="http://schemas.microsoft.com/office/drawing/2014/main" id="{4B090795-CF1C-0F4A-98A1-07B20F9206DE}"/>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5" name="Picture Placeholder 3">
            <a:extLst>
              <a:ext uri="{FF2B5EF4-FFF2-40B4-BE49-F238E27FC236}">
                <a16:creationId xmlns:a16="http://schemas.microsoft.com/office/drawing/2014/main" id="{838D6EDE-133D-BF4C-ADCF-BDE908D8C2C0}"/>
              </a:ext>
            </a:extLst>
          </p:cNvPr>
          <p:cNvSpPr>
            <a:spLocks noGrp="1"/>
          </p:cNvSpPr>
          <p:nvPr>
            <p:ph type="pic" sz="quarter" idx="14" hasCustomPrompt="1"/>
          </p:nvPr>
        </p:nvSpPr>
        <p:spPr>
          <a:xfrm>
            <a:off x="542458"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96143F11-B6EE-FD47-8F9A-9E806FC05774}"/>
              </a:ext>
            </a:extLst>
          </p:cNvPr>
          <p:cNvSpPr>
            <a:spLocks noGrp="1"/>
          </p:cNvSpPr>
          <p:nvPr>
            <p:ph type="body" sz="quarter" idx="15" hasCustomPrompt="1"/>
          </p:nvPr>
        </p:nvSpPr>
        <p:spPr>
          <a:xfrm>
            <a:off x="542458"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415733FC-9D90-3A4D-987E-D546402A57B1}"/>
              </a:ext>
            </a:extLst>
          </p:cNvPr>
          <p:cNvSpPr>
            <a:spLocks noGrp="1"/>
          </p:cNvSpPr>
          <p:nvPr>
            <p:ph type="body" sz="quarter" idx="16" hasCustomPrompt="1"/>
          </p:nvPr>
        </p:nvSpPr>
        <p:spPr>
          <a:xfrm>
            <a:off x="542458"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1" name="Picture Placeholder 6">
            <a:extLst>
              <a:ext uri="{FF2B5EF4-FFF2-40B4-BE49-F238E27FC236}">
                <a16:creationId xmlns:a16="http://schemas.microsoft.com/office/drawing/2014/main" id="{C4D3852B-6D10-1E4C-BEE6-EAAE7AA5713A}"/>
              </a:ext>
            </a:extLst>
          </p:cNvPr>
          <p:cNvSpPr>
            <a:spLocks noGrp="1"/>
          </p:cNvSpPr>
          <p:nvPr>
            <p:ph type="pic" sz="quarter" idx="17" hasCustomPrompt="1"/>
          </p:nvPr>
        </p:nvSpPr>
        <p:spPr>
          <a:xfrm>
            <a:off x="2922122"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246DC48B-7BAA-D14A-8C1C-A485D0655407}"/>
              </a:ext>
            </a:extLst>
          </p:cNvPr>
          <p:cNvSpPr>
            <a:spLocks noGrp="1"/>
          </p:cNvSpPr>
          <p:nvPr>
            <p:ph type="body" sz="quarter" idx="18" hasCustomPrompt="1"/>
          </p:nvPr>
        </p:nvSpPr>
        <p:spPr>
          <a:xfrm>
            <a:off x="2922123"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7A14AD23-0C8C-AD40-8970-D764AD456DC2}"/>
              </a:ext>
            </a:extLst>
          </p:cNvPr>
          <p:cNvSpPr>
            <a:spLocks noGrp="1"/>
          </p:cNvSpPr>
          <p:nvPr>
            <p:ph type="body" sz="quarter" idx="19" hasCustomPrompt="1"/>
          </p:nvPr>
        </p:nvSpPr>
        <p:spPr>
          <a:xfrm>
            <a:off x="2922123"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7" name="Picture Placeholder 9">
            <a:extLst>
              <a:ext uri="{FF2B5EF4-FFF2-40B4-BE49-F238E27FC236}">
                <a16:creationId xmlns:a16="http://schemas.microsoft.com/office/drawing/2014/main" id="{74BC8EA1-B49E-F443-B9BC-B5EE2BDF8F49}"/>
              </a:ext>
            </a:extLst>
          </p:cNvPr>
          <p:cNvSpPr>
            <a:spLocks noGrp="1"/>
          </p:cNvSpPr>
          <p:nvPr>
            <p:ph type="pic" sz="quarter" idx="20" hasCustomPrompt="1"/>
          </p:nvPr>
        </p:nvSpPr>
        <p:spPr>
          <a:xfrm>
            <a:off x="5301787"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98771A45-1D33-664D-AEC4-8264DE9ED1F4}"/>
              </a:ext>
            </a:extLst>
          </p:cNvPr>
          <p:cNvSpPr>
            <a:spLocks noGrp="1"/>
          </p:cNvSpPr>
          <p:nvPr>
            <p:ph type="body" sz="quarter" idx="21" hasCustomPrompt="1"/>
          </p:nvPr>
        </p:nvSpPr>
        <p:spPr>
          <a:xfrm>
            <a:off x="5301788"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1" name="Text Placeholder 11">
            <a:extLst>
              <a:ext uri="{FF2B5EF4-FFF2-40B4-BE49-F238E27FC236}">
                <a16:creationId xmlns:a16="http://schemas.microsoft.com/office/drawing/2014/main" id="{8502DC39-836C-8448-BDD3-E0F72147DA5B}"/>
              </a:ext>
            </a:extLst>
          </p:cNvPr>
          <p:cNvSpPr>
            <a:spLocks noGrp="1"/>
          </p:cNvSpPr>
          <p:nvPr>
            <p:ph type="body" sz="quarter" idx="22" hasCustomPrompt="1"/>
          </p:nvPr>
        </p:nvSpPr>
        <p:spPr>
          <a:xfrm>
            <a:off x="5301788"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3" name="Picture Placeholder 12">
            <a:extLst>
              <a:ext uri="{FF2B5EF4-FFF2-40B4-BE49-F238E27FC236}">
                <a16:creationId xmlns:a16="http://schemas.microsoft.com/office/drawing/2014/main" id="{DF9626B2-1C0E-9347-9E95-CCFA46D80EB2}"/>
              </a:ext>
            </a:extLst>
          </p:cNvPr>
          <p:cNvSpPr>
            <a:spLocks noGrp="1"/>
          </p:cNvSpPr>
          <p:nvPr>
            <p:ph type="pic" sz="quarter" idx="23" hasCustomPrompt="1"/>
          </p:nvPr>
        </p:nvSpPr>
        <p:spPr>
          <a:xfrm>
            <a:off x="7681451"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B22B87F2-FF41-F147-8F75-40224BE2304A}"/>
              </a:ext>
            </a:extLst>
          </p:cNvPr>
          <p:cNvSpPr>
            <a:spLocks noGrp="1"/>
          </p:cNvSpPr>
          <p:nvPr>
            <p:ph type="body" sz="quarter" idx="24" hasCustomPrompt="1"/>
          </p:nvPr>
        </p:nvSpPr>
        <p:spPr>
          <a:xfrm>
            <a:off x="7681452"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7" name="Text Placeholder 14">
            <a:extLst>
              <a:ext uri="{FF2B5EF4-FFF2-40B4-BE49-F238E27FC236}">
                <a16:creationId xmlns:a16="http://schemas.microsoft.com/office/drawing/2014/main" id="{2E77E212-EABF-7C48-A50F-71DCCA4FDC12}"/>
              </a:ext>
            </a:extLst>
          </p:cNvPr>
          <p:cNvSpPr>
            <a:spLocks noGrp="1"/>
          </p:cNvSpPr>
          <p:nvPr>
            <p:ph type="body" sz="quarter" idx="25" hasCustomPrompt="1"/>
          </p:nvPr>
        </p:nvSpPr>
        <p:spPr>
          <a:xfrm>
            <a:off x="7681452"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9" name="Picture Placeholder 15">
            <a:extLst>
              <a:ext uri="{FF2B5EF4-FFF2-40B4-BE49-F238E27FC236}">
                <a16:creationId xmlns:a16="http://schemas.microsoft.com/office/drawing/2014/main" id="{6C769E0E-43DB-B942-94A1-DF4B9E41B8D5}"/>
              </a:ext>
            </a:extLst>
          </p:cNvPr>
          <p:cNvSpPr>
            <a:spLocks noGrp="1"/>
          </p:cNvSpPr>
          <p:nvPr>
            <p:ph type="pic" sz="quarter" idx="26" hasCustomPrompt="1"/>
          </p:nvPr>
        </p:nvSpPr>
        <p:spPr>
          <a:xfrm>
            <a:off x="10061115" y="1662113"/>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3F6500DD-E646-CB4C-AAC9-09228094E934}"/>
              </a:ext>
            </a:extLst>
          </p:cNvPr>
          <p:cNvSpPr>
            <a:spLocks noGrp="1"/>
          </p:cNvSpPr>
          <p:nvPr>
            <p:ph type="body" sz="quarter" idx="27" hasCustomPrompt="1"/>
          </p:nvPr>
        </p:nvSpPr>
        <p:spPr>
          <a:xfrm>
            <a:off x="10061115"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33" name="Text Placeholder 17">
            <a:extLst>
              <a:ext uri="{FF2B5EF4-FFF2-40B4-BE49-F238E27FC236}">
                <a16:creationId xmlns:a16="http://schemas.microsoft.com/office/drawing/2014/main" id="{F70E3427-442D-8241-922A-798DC3805D1A}"/>
              </a:ext>
            </a:extLst>
          </p:cNvPr>
          <p:cNvSpPr>
            <a:spLocks noGrp="1"/>
          </p:cNvSpPr>
          <p:nvPr>
            <p:ph type="body" sz="quarter" idx="28" hasCustomPrompt="1"/>
          </p:nvPr>
        </p:nvSpPr>
        <p:spPr>
          <a:xfrm>
            <a:off x="10061115"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35" name="Picture Placeholder 18">
            <a:extLst>
              <a:ext uri="{FF2B5EF4-FFF2-40B4-BE49-F238E27FC236}">
                <a16:creationId xmlns:a16="http://schemas.microsoft.com/office/drawing/2014/main" id="{A5E7FC2D-F04B-CA44-8D49-9199673FB941}"/>
              </a:ext>
            </a:extLst>
          </p:cNvPr>
          <p:cNvSpPr>
            <a:spLocks noGrp="1"/>
          </p:cNvSpPr>
          <p:nvPr>
            <p:ph type="pic" sz="quarter" idx="29" hasCustomPrompt="1"/>
          </p:nvPr>
        </p:nvSpPr>
        <p:spPr>
          <a:xfrm>
            <a:off x="542458"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6040FF23-6F81-C548-8DD7-99326E441B06}"/>
              </a:ext>
            </a:extLst>
          </p:cNvPr>
          <p:cNvSpPr>
            <a:spLocks noGrp="1"/>
          </p:cNvSpPr>
          <p:nvPr>
            <p:ph type="body" sz="quarter" idx="30" hasCustomPrompt="1"/>
          </p:nvPr>
        </p:nvSpPr>
        <p:spPr>
          <a:xfrm>
            <a:off x="542458"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45" name="Text Placeholder 20">
            <a:extLst>
              <a:ext uri="{FF2B5EF4-FFF2-40B4-BE49-F238E27FC236}">
                <a16:creationId xmlns:a16="http://schemas.microsoft.com/office/drawing/2014/main" id="{5299F0A2-BC7F-8C4D-9DEC-C866B4E3AC54}"/>
              </a:ext>
            </a:extLst>
          </p:cNvPr>
          <p:cNvSpPr>
            <a:spLocks noGrp="1"/>
          </p:cNvSpPr>
          <p:nvPr>
            <p:ph type="body" sz="quarter" idx="31" hasCustomPrompt="1"/>
          </p:nvPr>
        </p:nvSpPr>
        <p:spPr>
          <a:xfrm>
            <a:off x="542458"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7" name="Picture Placeholder 21">
            <a:extLst>
              <a:ext uri="{FF2B5EF4-FFF2-40B4-BE49-F238E27FC236}">
                <a16:creationId xmlns:a16="http://schemas.microsoft.com/office/drawing/2014/main" id="{EF93156C-780A-4344-8CCB-92A44DFA5C66}"/>
              </a:ext>
            </a:extLst>
          </p:cNvPr>
          <p:cNvSpPr>
            <a:spLocks noGrp="1"/>
          </p:cNvSpPr>
          <p:nvPr>
            <p:ph type="pic" sz="quarter" idx="32" hasCustomPrompt="1"/>
          </p:nvPr>
        </p:nvSpPr>
        <p:spPr>
          <a:xfrm>
            <a:off x="2922123"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9" name="Text Placeholder 22">
            <a:extLst>
              <a:ext uri="{FF2B5EF4-FFF2-40B4-BE49-F238E27FC236}">
                <a16:creationId xmlns:a16="http://schemas.microsoft.com/office/drawing/2014/main" id="{642F354E-1DF3-3D49-B35F-1FEFBFC44E05}"/>
              </a:ext>
            </a:extLst>
          </p:cNvPr>
          <p:cNvSpPr>
            <a:spLocks noGrp="1"/>
          </p:cNvSpPr>
          <p:nvPr>
            <p:ph type="body" sz="quarter" idx="33" hasCustomPrompt="1"/>
          </p:nvPr>
        </p:nvSpPr>
        <p:spPr>
          <a:xfrm>
            <a:off x="2922916"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1" name="Text Placeholder 23">
            <a:extLst>
              <a:ext uri="{FF2B5EF4-FFF2-40B4-BE49-F238E27FC236}">
                <a16:creationId xmlns:a16="http://schemas.microsoft.com/office/drawing/2014/main" id="{198F4741-5459-714B-A67E-F05FDD1C3032}"/>
              </a:ext>
            </a:extLst>
          </p:cNvPr>
          <p:cNvSpPr>
            <a:spLocks noGrp="1"/>
          </p:cNvSpPr>
          <p:nvPr>
            <p:ph type="body" sz="quarter" idx="34" hasCustomPrompt="1"/>
          </p:nvPr>
        </p:nvSpPr>
        <p:spPr>
          <a:xfrm>
            <a:off x="2922123"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3" name="Picture Placeholder 24">
            <a:extLst>
              <a:ext uri="{FF2B5EF4-FFF2-40B4-BE49-F238E27FC236}">
                <a16:creationId xmlns:a16="http://schemas.microsoft.com/office/drawing/2014/main" id="{9850B3A4-BEB5-914D-9E29-5541AFF2C7F5}"/>
              </a:ext>
            </a:extLst>
          </p:cNvPr>
          <p:cNvSpPr>
            <a:spLocks noGrp="1" noChangeAspect="1"/>
          </p:cNvSpPr>
          <p:nvPr>
            <p:ph type="pic" sz="quarter" idx="35" hasCustomPrompt="1"/>
          </p:nvPr>
        </p:nvSpPr>
        <p:spPr>
          <a:xfrm>
            <a:off x="5301788"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55" name="Text Placeholder 25">
            <a:extLst>
              <a:ext uri="{FF2B5EF4-FFF2-40B4-BE49-F238E27FC236}">
                <a16:creationId xmlns:a16="http://schemas.microsoft.com/office/drawing/2014/main" id="{B37A47E2-D8C5-CE44-9F3E-90D74462C61C}"/>
              </a:ext>
            </a:extLst>
          </p:cNvPr>
          <p:cNvSpPr>
            <a:spLocks noGrp="1"/>
          </p:cNvSpPr>
          <p:nvPr>
            <p:ph type="body" sz="quarter" idx="36" hasCustomPrompt="1"/>
          </p:nvPr>
        </p:nvSpPr>
        <p:spPr>
          <a:xfrm>
            <a:off x="5303374"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7" name="Text Placeholder 26">
            <a:extLst>
              <a:ext uri="{FF2B5EF4-FFF2-40B4-BE49-F238E27FC236}">
                <a16:creationId xmlns:a16="http://schemas.microsoft.com/office/drawing/2014/main" id="{20DD7057-BB3F-034A-B6C8-8BB91A7DCF6C}"/>
              </a:ext>
            </a:extLst>
          </p:cNvPr>
          <p:cNvSpPr>
            <a:spLocks noGrp="1"/>
          </p:cNvSpPr>
          <p:nvPr>
            <p:ph type="body" sz="quarter" idx="37" hasCustomPrompt="1"/>
          </p:nvPr>
        </p:nvSpPr>
        <p:spPr>
          <a:xfrm>
            <a:off x="5301788"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9" name="Picture Placeholder 27">
            <a:extLst>
              <a:ext uri="{FF2B5EF4-FFF2-40B4-BE49-F238E27FC236}">
                <a16:creationId xmlns:a16="http://schemas.microsoft.com/office/drawing/2014/main" id="{28C61416-CCEB-8D4B-A80F-2900B5D57F9A}"/>
              </a:ext>
            </a:extLst>
          </p:cNvPr>
          <p:cNvSpPr>
            <a:spLocks noGrp="1"/>
          </p:cNvSpPr>
          <p:nvPr>
            <p:ph type="pic" sz="quarter" idx="38" hasCustomPrompt="1"/>
          </p:nvPr>
        </p:nvSpPr>
        <p:spPr>
          <a:xfrm>
            <a:off x="7681452"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61" name="Text Placeholder 28">
            <a:extLst>
              <a:ext uri="{FF2B5EF4-FFF2-40B4-BE49-F238E27FC236}">
                <a16:creationId xmlns:a16="http://schemas.microsoft.com/office/drawing/2014/main" id="{605A5D19-741C-6D46-8D9C-AD40D4513C09}"/>
              </a:ext>
            </a:extLst>
          </p:cNvPr>
          <p:cNvSpPr>
            <a:spLocks noGrp="1"/>
          </p:cNvSpPr>
          <p:nvPr>
            <p:ph type="body" sz="quarter" idx="39" hasCustomPrompt="1"/>
          </p:nvPr>
        </p:nvSpPr>
        <p:spPr>
          <a:xfrm>
            <a:off x="7683832"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63" name="Text Placeholder 29">
            <a:extLst>
              <a:ext uri="{FF2B5EF4-FFF2-40B4-BE49-F238E27FC236}">
                <a16:creationId xmlns:a16="http://schemas.microsoft.com/office/drawing/2014/main" id="{4A0858AF-A93F-C345-832C-5DCF9542C8B4}"/>
              </a:ext>
            </a:extLst>
          </p:cNvPr>
          <p:cNvSpPr>
            <a:spLocks noGrp="1"/>
          </p:cNvSpPr>
          <p:nvPr>
            <p:ph type="body" sz="quarter" idx="40" hasCustomPrompt="1"/>
          </p:nvPr>
        </p:nvSpPr>
        <p:spPr>
          <a:xfrm>
            <a:off x="7681452"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65" name="Picture Placeholder 30">
            <a:extLst>
              <a:ext uri="{FF2B5EF4-FFF2-40B4-BE49-F238E27FC236}">
                <a16:creationId xmlns:a16="http://schemas.microsoft.com/office/drawing/2014/main" id="{C756789D-9274-1B45-BB84-9452FA9CCABB}"/>
              </a:ext>
            </a:extLst>
          </p:cNvPr>
          <p:cNvSpPr>
            <a:spLocks noGrp="1"/>
          </p:cNvSpPr>
          <p:nvPr>
            <p:ph type="pic" sz="quarter" idx="41" hasCustomPrompt="1"/>
          </p:nvPr>
        </p:nvSpPr>
        <p:spPr>
          <a:xfrm>
            <a:off x="10061115" y="3994150"/>
            <a:ext cx="1600617" cy="1600200"/>
          </a:xfrm>
          <a:prstGeom prst="rect">
            <a:avLst/>
          </a:prstGeom>
          <a:noFill/>
        </p:spPr>
        <p:txBody>
          <a:bodyPr bIns="64008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3" name="Text Placeholder 31">
            <a:extLst>
              <a:ext uri="{FF2B5EF4-FFF2-40B4-BE49-F238E27FC236}">
                <a16:creationId xmlns:a16="http://schemas.microsoft.com/office/drawing/2014/main" id="{09811651-4B31-B740-BE67-D9D6934FFA75}"/>
              </a:ext>
            </a:extLst>
          </p:cNvPr>
          <p:cNvSpPr>
            <a:spLocks noGrp="1"/>
          </p:cNvSpPr>
          <p:nvPr>
            <p:ph type="body" sz="quarter" idx="42" hasCustomPrompt="1"/>
          </p:nvPr>
        </p:nvSpPr>
        <p:spPr>
          <a:xfrm>
            <a:off x="10064291" y="5672068"/>
            <a:ext cx="1597441"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75" name="Text Placeholder 32">
            <a:extLst>
              <a:ext uri="{FF2B5EF4-FFF2-40B4-BE49-F238E27FC236}">
                <a16:creationId xmlns:a16="http://schemas.microsoft.com/office/drawing/2014/main" id="{9BFBE019-84D6-9340-8BC7-341DAC618FE5}"/>
              </a:ext>
            </a:extLst>
          </p:cNvPr>
          <p:cNvSpPr>
            <a:spLocks noGrp="1"/>
          </p:cNvSpPr>
          <p:nvPr>
            <p:ph type="body" sz="quarter" idx="43" hasCustomPrompt="1"/>
          </p:nvPr>
        </p:nvSpPr>
        <p:spPr>
          <a:xfrm>
            <a:off x="10061115"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1" name="Date Placeholder 33">
            <a:extLst>
              <a:ext uri="{FF2B5EF4-FFF2-40B4-BE49-F238E27FC236}">
                <a16:creationId xmlns:a16="http://schemas.microsoft.com/office/drawing/2014/main" id="{67E761B3-68F1-1441-AB68-94319C5409BD}"/>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91C8A52-E97F-4187-BB7B-CDB0FFA04FF1}" type="datetime1">
              <a:rPr lang="en-US" smtClean="0"/>
              <a:t>9/30/2024</a:t>
            </a:fld>
            <a:endParaRPr lang="en-US"/>
          </a:p>
        </p:txBody>
      </p:sp>
      <p:sp>
        <p:nvSpPr>
          <p:cNvPr id="39" name="Footer Placeholder 34">
            <a:extLst>
              <a:ext uri="{FF2B5EF4-FFF2-40B4-BE49-F238E27FC236}">
                <a16:creationId xmlns:a16="http://schemas.microsoft.com/office/drawing/2014/main" id="{58CC1679-E6A1-FF48-8884-C557A28667C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40" name="Slide Number Placeholder 35">
            <a:extLst>
              <a:ext uri="{FF2B5EF4-FFF2-40B4-BE49-F238E27FC236}">
                <a16:creationId xmlns:a16="http://schemas.microsoft.com/office/drawing/2014/main" id="{7BDF5D61-8DA9-3B47-ACAE-55FC0F622157}"/>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Tree>
    <p:extLst>
      <p:ext uri="{BB962C8B-B14F-4D97-AF65-F5344CB8AC3E}">
        <p14:creationId xmlns:p14="http://schemas.microsoft.com/office/powerpoint/2010/main" val="2292718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Headshots - Up 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F454-0310-DEE5-31C7-6734F2354820}"/>
              </a:ext>
            </a:extLst>
          </p:cNvPr>
          <p:cNvSpPr>
            <a:spLocks noGrp="1"/>
          </p:cNvSpPr>
          <p:nvPr>
            <p:ph type="title" hasCustomPrompt="1"/>
          </p:nvPr>
        </p:nvSpPr>
        <p:spPr/>
        <p:txBody>
          <a:bodyPr>
            <a:noAutofit/>
          </a:bodyPr>
          <a:lstStyle>
            <a:lvl1pPr>
              <a:lnSpc>
                <a:spcPct val="100000"/>
              </a:lnSpc>
              <a:defRPr/>
            </a:lvl1pPr>
          </a:lstStyle>
          <a:p>
            <a:r>
              <a:rPr lang="en-US"/>
              <a:t>Headshots – up to 12</a:t>
            </a:r>
          </a:p>
        </p:txBody>
      </p:sp>
      <p:sp>
        <p:nvSpPr>
          <p:cNvPr id="43" name="Text Placeholder 2">
            <a:extLst>
              <a:ext uri="{FF2B5EF4-FFF2-40B4-BE49-F238E27FC236}">
                <a16:creationId xmlns:a16="http://schemas.microsoft.com/office/drawing/2014/main" id="{4B090795-CF1C-0F4A-98A1-07B20F9206DE}"/>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5" name="Picture Placeholder 3">
            <a:extLst>
              <a:ext uri="{FF2B5EF4-FFF2-40B4-BE49-F238E27FC236}">
                <a16:creationId xmlns:a16="http://schemas.microsoft.com/office/drawing/2014/main" id="{838D6EDE-133D-BF4C-ADCF-BDE908D8C2C0}"/>
              </a:ext>
            </a:extLst>
          </p:cNvPr>
          <p:cNvSpPr>
            <a:spLocks noGrp="1"/>
          </p:cNvSpPr>
          <p:nvPr>
            <p:ph type="pic" sz="quarter" idx="14" hasCustomPrompt="1"/>
          </p:nvPr>
        </p:nvSpPr>
        <p:spPr>
          <a:xfrm>
            <a:off x="542458"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96143F11-B6EE-FD47-8F9A-9E806FC05774}"/>
              </a:ext>
            </a:extLst>
          </p:cNvPr>
          <p:cNvSpPr>
            <a:spLocks noGrp="1"/>
          </p:cNvSpPr>
          <p:nvPr>
            <p:ph type="body" sz="quarter" idx="15" hasCustomPrompt="1"/>
          </p:nvPr>
        </p:nvSpPr>
        <p:spPr>
          <a:xfrm>
            <a:off x="542458"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415733FC-9D90-3A4D-987E-D546402A57B1}"/>
              </a:ext>
            </a:extLst>
          </p:cNvPr>
          <p:cNvSpPr>
            <a:spLocks noGrp="1"/>
          </p:cNvSpPr>
          <p:nvPr>
            <p:ph type="body" sz="quarter" idx="16" hasCustomPrompt="1"/>
          </p:nvPr>
        </p:nvSpPr>
        <p:spPr>
          <a:xfrm>
            <a:off x="542458"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1" name="Picture Placeholder 6">
            <a:extLst>
              <a:ext uri="{FF2B5EF4-FFF2-40B4-BE49-F238E27FC236}">
                <a16:creationId xmlns:a16="http://schemas.microsoft.com/office/drawing/2014/main" id="{C4D3852B-6D10-1E4C-BEE6-EAAE7AA5713A}"/>
              </a:ext>
            </a:extLst>
          </p:cNvPr>
          <p:cNvSpPr>
            <a:spLocks noGrp="1"/>
          </p:cNvSpPr>
          <p:nvPr>
            <p:ph type="pic" sz="quarter" idx="17" hasCustomPrompt="1"/>
          </p:nvPr>
        </p:nvSpPr>
        <p:spPr>
          <a:xfrm>
            <a:off x="2436652"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246DC48B-7BAA-D14A-8C1C-A485D0655407}"/>
              </a:ext>
            </a:extLst>
          </p:cNvPr>
          <p:cNvSpPr>
            <a:spLocks noGrp="1"/>
          </p:cNvSpPr>
          <p:nvPr>
            <p:ph type="body" sz="quarter" idx="18" hasCustomPrompt="1"/>
          </p:nvPr>
        </p:nvSpPr>
        <p:spPr>
          <a:xfrm>
            <a:off x="2436653"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7A14AD23-0C8C-AD40-8970-D764AD456DC2}"/>
              </a:ext>
            </a:extLst>
          </p:cNvPr>
          <p:cNvSpPr>
            <a:spLocks noGrp="1"/>
          </p:cNvSpPr>
          <p:nvPr>
            <p:ph type="body" sz="quarter" idx="19" hasCustomPrompt="1"/>
          </p:nvPr>
        </p:nvSpPr>
        <p:spPr>
          <a:xfrm>
            <a:off x="2436653"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17" name="Picture Placeholder 9">
            <a:extLst>
              <a:ext uri="{FF2B5EF4-FFF2-40B4-BE49-F238E27FC236}">
                <a16:creationId xmlns:a16="http://schemas.microsoft.com/office/drawing/2014/main" id="{74BC8EA1-B49E-F443-B9BC-B5EE2BDF8F49}"/>
              </a:ext>
            </a:extLst>
          </p:cNvPr>
          <p:cNvSpPr>
            <a:spLocks noGrp="1"/>
          </p:cNvSpPr>
          <p:nvPr>
            <p:ph type="pic" sz="quarter" idx="20" hasCustomPrompt="1"/>
          </p:nvPr>
        </p:nvSpPr>
        <p:spPr>
          <a:xfrm>
            <a:off x="4346214"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98771A45-1D33-664D-AEC4-8264DE9ED1F4}"/>
              </a:ext>
            </a:extLst>
          </p:cNvPr>
          <p:cNvSpPr>
            <a:spLocks noGrp="1"/>
          </p:cNvSpPr>
          <p:nvPr>
            <p:ph type="body" sz="quarter" idx="21" hasCustomPrompt="1"/>
          </p:nvPr>
        </p:nvSpPr>
        <p:spPr>
          <a:xfrm>
            <a:off x="4346215"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1" name="Text Placeholder 11">
            <a:extLst>
              <a:ext uri="{FF2B5EF4-FFF2-40B4-BE49-F238E27FC236}">
                <a16:creationId xmlns:a16="http://schemas.microsoft.com/office/drawing/2014/main" id="{8502DC39-836C-8448-BDD3-E0F72147DA5B}"/>
              </a:ext>
            </a:extLst>
          </p:cNvPr>
          <p:cNvSpPr>
            <a:spLocks noGrp="1"/>
          </p:cNvSpPr>
          <p:nvPr>
            <p:ph type="body" sz="quarter" idx="22" hasCustomPrompt="1"/>
          </p:nvPr>
        </p:nvSpPr>
        <p:spPr>
          <a:xfrm>
            <a:off x="4346215"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3" name="Picture Placeholder 12">
            <a:extLst>
              <a:ext uri="{FF2B5EF4-FFF2-40B4-BE49-F238E27FC236}">
                <a16:creationId xmlns:a16="http://schemas.microsoft.com/office/drawing/2014/main" id="{DF9626B2-1C0E-9347-9E95-CCFA46D80EB2}"/>
              </a:ext>
            </a:extLst>
          </p:cNvPr>
          <p:cNvSpPr>
            <a:spLocks noGrp="1"/>
          </p:cNvSpPr>
          <p:nvPr>
            <p:ph type="pic" sz="quarter" idx="23" hasCustomPrompt="1"/>
          </p:nvPr>
        </p:nvSpPr>
        <p:spPr>
          <a:xfrm>
            <a:off x="6258952"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B22B87F2-FF41-F147-8F75-40224BE2304A}"/>
              </a:ext>
            </a:extLst>
          </p:cNvPr>
          <p:cNvSpPr>
            <a:spLocks noGrp="1"/>
          </p:cNvSpPr>
          <p:nvPr>
            <p:ph type="body" sz="quarter" idx="24" hasCustomPrompt="1"/>
          </p:nvPr>
        </p:nvSpPr>
        <p:spPr>
          <a:xfrm>
            <a:off x="6258953"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27" name="Text Placeholder 14">
            <a:extLst>
              <a:ext uri="{FF2B5EF4-FFF2-40B4-BE49-F238E27FC236}">
                <a16:creationId xmlns:a16="http://schemas.microsoft.com/office/drawing/2014/main" id="{2E77E212-EABF-7C48-A50F-71DCCA4FDC12}"/>
              </a:ext>
            </a:extLst>
          </p:cNvPr>
          <p:cNvSpPr>
            <a:spLocks noGrp="1"/>
          </p:cNvSpPr>
          <p:nvPr>
            <p:ph type="body" sz="quarter" idx="25" hasCustomPrompt="1"/>
          </p:nvPr>
        </p:nvSpPr>
        <p:spPr>
          <a:xfrm>
            <a:off x="6258953"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29" name="Picture Placeholder 15">
            <a:extLst>
              <a:ext uri="{FF2B5EF4-FFF2-40B4-BE49-F238E27FC236}">
                <a16:creationId xmlns:a16="http://schemas.microsoft.com/office/drawing/2014/main" id="{6C769E0E-43DB-B942-94A1-DF4B9E41B8D5}"/>
              </a:ext>
            </a:extLst>
          </p:cNvPr>
          <p:cNvSpPr>
            <a:spLocks noGrp="1"/>
          </p:cNvSpPr>
          <p:nvPr>
            <p:ph type="pic" sz="quarter" idx="26" hasCustomPrompt="1"/>
          </p:nvPr>
        </p:nvSpPr>
        <p:spPr>
          <a:xfrm>
            <a:off x="8153937"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3F6500DD-E646-CB4C-AAC9-09228094E934}"/>
              </a:ext>
            </a:extLst>
          </p:cNvPr>
          <p:cNvSpPr>
            <a:spLocks noGrp="1"/>
          </p:cNvSpPr>
          <p:nvPr>
            <p:ph type="body" sz="quarter" idx="27" hasCustomPrompt="1"/>
          </p:nvPr>
        </p:nvSpPr>
        <p:spPr>
          <a:xfrm>
            <a:off x="8153937" y="3338482"/>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33" name="Text Placeholder 17">
            <a:extLst>
              <a:ext uri="{FF2B5EF4-FFF2-40B4-BE49-F238E27FC236}">
                <a16:creationId xmlns:a16="http://schemas.microsoft.com/office/drawing/2014/main" id="{F70E3427-442D-8241-922A-798DC3805D1A}"/>
              </a:ext>
            </a:extLst>
          </p:cNvPr>
          <p:cNvSpPr>
            <a:spLocks noGrp="1"/>
          </p:cNvSpPr>
          <p:nvPr>
            <p:ph type="body" sz="quarter" idx="28" hasCustomPrompt="1"/>
          </p:nvPr>
        </p:nvSpPr>
        <p:spPr>
          <a:xfrm>
            <a:off x="8153937" y="3511246"/>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35" name="Picture Placeholder 18">
            <a:extLst>
              <a:ext uri="{FF2B5EF4-FFF2-40B4-BE49-F238E27FC236}">
                <a16:creationId xmlns:a16="http://schemas.microsoft.com/office/drawing/2014/main" id="{A5E7FC2D-F04B-CA44-8D49-9199673FB941}"/>
              </a:ext>
            </a:extLst>
          </p:cNvPr>
          <p:cNvSpPr>
            <a:spLocks noGrp="1"/>
          </p:cNvSpPr>
          <p:nvPr>
            <p:ph type="pic" sz="quarter" idx="29" hasCustomPrompt="1"/>
          </p:nvPr>
        </p:nvSpPr>
        <p:spPr>
          <a:xfrm>
            <a:off x="542458"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6040FF23-6F81-C548-8DD7-99326E441B06}"/>
              </a:ext>
            </a:extLst>
          </p:cNvPr>
          <p:cNvSpPr>
            <a:spLocks noGrp="1"/>
          </p:cNvSpPr>
          <p:nvPr>
            <p:ph type="body" sz="quarter" idx="30" hasCustomPrompt="1"/>
          </p:nvPr>
        </p:nvSpPr>
        <p:spPr>
          <a:xfrm>
            <a:off x="542458"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45" name="Text Placeholder 20">
            <a:extLst>
              <a:ext uri="{FF2B5EF4-FFF2-40B4-BE49-F238E27FC236}">
                <a16:creationId xmlns:a16="http://schemas.microsoft.com/office/drawing/2014/main" id="{5299F0A2-BC7F-8C4D-9DEC-C866B4E3AC54}"/>
              </a:ext>
            </a:extLst>
          </p:cNvPr>
          <p:cNvSpPr>
            <a:spLocks noGrp="1"/>
          </p:cNvSpPr>
          <p:nvPr>
            <p:ph type="body" sz="quarter" idx="31" hasCustomPrompt="1"/>
          </p:nvPr>
        </p:nvSpPr>
        <p:spPr>
          <a:xfrm>
            <a:off x="542458"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7" name="Picture Placeholder 21">
            <a:extLst>
              <a:ext uri="{FF2B5EF4-FFF2-40B4-BE49-F238E27FC236}">
                <a16:creationId xmlns:a16="http://schemas.microsoft.com/office/drawing/2014/main" id="{EF93156C-780A-4344-8CCB-92A44DFA5C66}"/>
              </a:ext>
            </a:extLst>
          </p:cNvPr>
          <p:cNvSpPr>
            <a:spLocks noGrp="1"/>
          </p:cNvSpPr>
          <p:nvPr>
            <p:ph type="pic" sz="quarter" idx="32" hasCustomPrompt="1"/>
          </p:nvPr>
        </p:nvSpPr>
        <p:spPr>
          <a:xfrm>
            <a:off x="2436653"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9" name="Text Placeholder 22">
            <a:extLst>
              <a:ext uri="{FF2B5EF4-FFF2-40B4-BE49-F238E27FC236}">
                <a16:creationId xmlns:a16="http://schemas.microsoft.com/office/drawing/2014/main" id="{642F354E-1DF3-3D49-B35F-1FEFBFC44E05}"/>
              </a:ext>
            </a:extLst>
          </p:cNvPr>
          <p:cNvSpPr>
            <a:spLocks noGrp="1"/>
          </p:cNvSpPr>
          <p:nvPr>
            <p:ph type="body" sz="quarter" idx="33" hasCustomPrompt="1"/>
          </p:nvPr>
        </p:nvSpPr>
        <p:spPr>
          <a:xfrm>
            <a:off x="2437446"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1" name="Text Placeholder 23">
            <a:extLst>
              <a:ext uri="{FF2B5EF4-FFF2-40B4-BE49-F238E27FC236}">
                <a16:creationId xmlns:a16="http://schemas.microsoft.com/office/drawing/2014/main" id="{198F4741-5459-714B-A67E-F05FDD1C3032}"/>
              </a:ext>
            </a:extLst>
          </p:cNvPr>
          <p:cNvSpPr>
            <a:spLocks noGrp="1"/>
          </p:cNvSpPr>
          <p:nvPr>
            <p:ph type="body" sz="quarter" idx="34" hasCustomPrompt="1"/>
          </p:nvPr>
        </p:nvSpPr>
        <p:spPr>
          <a:xfrm>
            <a:off x="2436653"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3" name="Picture Placeholder 24">
            <a:extLst>
              <a:ext uri="{FF2B5EF4-FFF2-40B4-BE49-F238E27FC236}">
                <a16:creationId xmlns:a16="http://schemas.microsoft.com/office/drawing/2014/main" id="{9850B3A4-BEB5-914D-9E29-5541AFF2C7F5}"/>
              </a:ext>
            </a:extLst>
          </p:cNvPr>
          <p:cNvSpPr>
            <a:spLocks noGrp="1" noChangeAspect="1"/>
          </p:cNvSpPr>
          <p:nvPr>
            <p:ph type="pic" sz="quarter" idx="35" hasCustomPrompt="1"/>
          </p:nvPr>
        </p:nvSpPr>
        <p:spPr>
          <a:xfrm>
            <a:off x="4346215"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55" name="Text Placeholder 25">
            <a:extLst>
              <a:ext uri="{FF2B5EF4-FFF2-40B4-BE49-F238E27FC236}">
                <a16:creationId xmlns:a16="http://schemas.microsoft.com/office/drawing/2014/main" id="{B37A47E2-D8C5-CE44-9F3E-90D74462C61C}"/>
              </a:ext>
            </a:extLst>
          </p:cNvPr>
          <p:cNvSpPr>
            <a:spLocks noGrp="1"/>
          </p:cNvSpPr>
          <p:nvPr>
            <p:ph type="body" sz="quarter" idx="36" hasCustomPrompt="1"/>
          </p:nvPr>
        </p:nvSpPr>
        <p:spPr>
          <a:xfrm>
            <a:off x="4347801"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57" name="Text Placeholder 26">
            <a:extLst>
              <a:ext uri="{FF2B5EF4-FFF2-40B4-BE49-F238E27FC236}">
                <a16:creationId xmlns:a16="http://schemas.microsoft.com/office/drawing/2014/main" id="{20DD7057-BB3F-034A-B6C8-8BB91A7DCF6C}"/>
              </a:ext>
            </a:extLst>
          </p:cNvPr>
          <p:cNvSpPr>
            <a:spLocks noGrp="1"/>
          </p:cNvSpPr>
          <p:nvPr>
            <p:ph type="body" sz="quarter" idx="37" hasCustomPrompt="1"/>
          </p:nvPr>
        </p:nvSpPr>
        <p:spPr>
          <a:xfrm>
            <a:off x="4346215"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59" name="Picture Placeholder 27">
            <a:extLst>
              <a:ext uri="{FF2B5EF4-FFF2-40B4-BE49-F238E27FC236}">
                <a16:creationId xmlns:a16="http://schemas.microsoft.com/office/drawing/2014/main" id="{28C61416-CCEB-8D4B-A80F-2900B5D57F9A}"/>
              </a:ext>
            </a:extLst>
          </p:cNvPr>
          <p:cNvSpPr>
            <a:spLocks noGrp="1"/>
          </p:cNvSpPr>
          <p:nvPr>
            <p:ph type="pic" sz="quarter" idx="38" hasCustomPrompt="1"/>
          </p:nvPr>
        </p:nvSpPr>
        <p:spPr>
          <a:xfrm>
            <a:off x="6258953"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61" name="Text Placeholder 28">
            <a:extLst>
              <a:ext uri="{FF2B5EF4-FFF2-40B4-BE49-F238E27FC236}">
                <a16:creationId xmlns:a16="http://schemas.microsoft.com/office/drawing/2014/main" id="{605A5D19-741C-6D46-8D9C-AD40D4513C09}"/>
              </a:ext>
            </a:extLst>
          </p:cNvPr>
          <p:cNvSpPr>
            <a:spLocks noGrp="1"/>
          </p:cNvSpPr>
          <p:nvPr>
            <p:ph type="body" sz="quarter" idx="39" hasCustomPrompt="1"/>
          </p:nvPr>
        </p:nvSpPr>
        <p:spPr>
          <a:xfrm>
            <a:off x="6261333" y="5672068"/>
            <a:ext cx="1600617"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63" name="Text Placeholder 29">
            <a:extLst>
              <a:ext uri="{FF2B5EF4-FFF2-40B4-BE49-F238E27FC236}">
                <a16:creationId xmlns:a16="http://schemas.microsoft.com/office/drawing/2014/main" id="{4A0858AF-A93F-C345-832C-5DCF9542C8B4}"/>
              </a:ext>
            </a:extLst>
          </p:cNvPr>
          <p:cNvSpPr>
            <a:spLocks noGrp="1"/>
          </p:cNvSpPr>
          <p:nvPr>
            <p:ph type="body" sz="quarter" idx="40" hasCustomPrompt="1"/>
          </p:nvPr>
        </p:nvSpPr>
        <p:spPr>
          <a:xfrm>
            <a:off x="6258953"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65" name="Picture Placeholder 30">
            <a:extLst>
              <a:ext uri="{FF2B5EF4-FFF2-40B4-BE49-F238E27FC236}">
                <a16:creationId xmlns:a16="http://schemas.microsoft.com/office/drawing/2014/main" id="{C756789D-9274-1B45-BB84-9452FA9CCABB}"/>
              </a:ext>
            </a:extLst>
          </p:cNvPr>
          <p:cNvSpPr>
            <a:spLocks noGrp="1"/>
          </p:cNvSpPr>
          <p:nvPr>
            <p:ph type="pic" sz="quarter" idx="41" hasCustomPrompt="1"/>
          </p:nvPr>
        </p:nvSpPr>
        <p:spPr>
          <a:xfrm>
            <a:off x="8153937"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3" name="Text Placeholder 31">
            <a:extLst>
              <a:ext uri="{FF2B5EF4-FFF2-40B4-BE49-F238E27FC236}">
                <a16:creationId xmlns:a16="http://schemas.microsoft.com/office/drawing/2014/main" id="{09811651-4B31-B740-BE67-D9D6934FFA75}"/>
              </a:ext>
            </a:extLst>
          </p:cNvPr>
          <p:cNvSpPr>
            <a:spLocks noGrp="1"/>
          </p:cNvSpPr>
          <p:nvPr>
            <p:ph type="body" sz="quarter" idx="42" hasCustomPrompt="1"/>
          </p:nvPr>
        </p:nvSpPr>
        <p:spPr>
          <a:xfrm>
            <a:off x="8157113" y="5672068"/>
            <a:ext cx="1597441"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75" name="Text Placeholder 32">
            <a:extLst>
              <a:ext uri="{FF2B5EF4-FFF2-40B4-BE49-F238E27FC236}">
                <a16:creationId xmlns:a16="http://schemas.microsoft.com/office/drawing/2014/main" id="{9BFBE019-84D6-9340-8BC7-341DAC618FE5}"/>
              </a:ext>
            </a:extLst>
          </p:cNvPr>
          <p:cNvSpPr>
            <a:spLocks noGrp="1"/>
          </p:cNvSpPr>
          <p:nvPr>
            <p:ph type="body" sz="quarter" idx="43" hasCustomPrompt="1"/>
          </p:nvPr>
        </p:nvSpPr>
        <p:spPr>
          <a:xfrm>
            <a:off x="8153937"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41" name="Date Placeholder 33">
            <a:extLst>
              <a:ext uri="{FF2B5EF4-FFF2-40B4-BE49-F238E27FC236}">
                <a16:creationId xmlns:a16="http://schemas.microsoft.com/office/drawing/2014/main" id="{67E761B3-68F1-1441-AB68-94319C5409BD}"/>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2858277-25E2-4F0E-A438-84472AFAD025}" type="datetime1">
              <a:rPr lang="en-US" smtClean="0"/>
              <a:t>9/30/2024</a:t>
            </a:fld>
            <a:endParaRPr lang="en-US"/>
          </a:p>
        </p:txBody>
      </p:sp>
      <p:sp>
        <p:nvSpPr>
          <p:cNvPr id="39" name="Footer Placeholder 34">
            <a:extLst>
              <a:ext uri="{FF2B5EF4-FFF2-40B4-BE49-F238E27FC236}">
                <a16:creationId xmlns:a16="http://schemas.microsoft.com/office/drawing/2014/main" id="{58CC1679-E6A1-FF48-8884-C557A28667CC}"/>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40" name="Slide Number Placeholder 35">
            <a:extLst>
              <a:ext uri="{FF2B5EF4-FFF2-40B4-BE49-F238E27FC236}">
                <a16:creationId xmlns:a16="http://schemas.microsoft.com/office/drawing/2014/main" id="{7BDF5D61-8DA9-3B47-ACAE-55FC0F622157}"/>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3" name="Picture Placeholder 15">
            <a:extLst>
              <a:ext uri="{FF2B5EF4-FFF2-40B4-BE49-F238E27FC236}">
                <a16:creationId xmlns:a16="http://schemas.microsoft.com/office/drawing/2014/main" id="{6F589A48-C3DC-924E-9308-89F5E6ACBAEB}"/>
              </a:ext>
            </a:extLst>
          </p:cNvPr>
          <p:cNvSpPr>
            <a:spLocks noGrp="1"/>
          </p:cNvSpPr>
          <p:nvPr>
            <p:ph type="pic" sz="quarter" idx="44" hasCustomPrompt="1"/>
          </p:nvPr>
        </p:nvSpPr>
        <p:spPr>
          <a:xfrm>
            <a:off x="10055837" y="1662113"/>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 name="Text Placeholder 16">
            <a:extLst>
              <a:ext uri="{FF2B5EF4-FFF2-40B4-BE49-F238E27FC236}">
                <a16:creationId xmlns:a16="http://schemas.microsoft.com/office/drawing/2014/main" id="{CB2BA0DD-3377-960E-0182-0505445CDABA}"/>
              </a:ext>
            </a:extLst>
          </p:cNvPr>
          <p:cNvSpPr>
            <a:spLocks noGrp="1"/>
          </p:cNvSpPr>
          <p:nvPr>
            <p:ph type="body" sz="quarter" idx="45" hasCustomPrompt="1"/>
          </p:nvPr>
        </p:nvSpPr>
        <p:spPr>
          <a:xfrm>
            <a:off x="10055837" y="3338482"/>
            <a:ext cx="1600617" cy="153888"/>
          </a:xfrm>
          <a:prstGeom prst="rect">
            <a:avLst/>
          </a:prstGeom>
          <a:noFill/>
        </p:spPr>
        <p:txBody>
          <a:bodyPr lIns="0" tIns="0" rIns="0" bIns="0">
            <a:noAutofit/>
          </a:bodyPr>
          <a:lstStyle>
            <a:lvl1pPr marL="0" indent="0">
              <a:buNone/>
              <a:defRPr sz="1000"/>
            </a:lvl1pPr>
          </a:lstStyle>
          <a:p>
            <a:pPr lvl="0"/>
            <a:r>
              <a:rPr lang="en-US"/>
              <a:t>First and Last Name</a:t>
            </a:r>
          </a:p>
        </p:txBody>
      </p:sp>
      <p:sp>
        <p:nvSpPr>
          <p:cNvPr id="6" name="Text Placeholder 17">
            <a:extLst>
              <a:ext uri="{FF2B5EF4-FFF2-40B4-BE49-F238E27FC236}">
                <a16:creationId xmlns:a16="http://schemas.microsoft.com/office/drawing/2014/main" id="{05348C2B-533E-8F16-A43D-3182BDCEBC0D}"/>
              </a:ext>
            </a:extLst>
          </p:cNvPr>
          <p:cNvSpPr>
            <a:spLocks noGrp="1"/>
          </p:cNvSpPr>
          <p:nvPr>
            <p:ph type="body" sz="quarter" idx="46" hasCustomPrompt="1"/>
          </p:nvPr>
        </p:nvSpPr>
        <p:spPr>
          <a:xfrm>
            <a:off x="10055837" y="3511246"/>
            <a:ext cx="1600617" cy="153888"/>
          </a:xfrm>
          <a:prstGeom prst="rect">
            <a:avLst/>
          </a:prstGeom>
          <a:noFill/>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
        <p:nvSpPr>
          <p:cNvPr id="8" name="Picture Placeholder 30">
            <a:extLst>
              <a:ext uri="{FF2B5EF4-FFF2-40B4-BE49-F238E27FC236}">
                <a16:creationId xmlns:a16="http://schemas.microsoft.com/office/drawing/2014/main" id="{20B4052F-2F5F-6990-9EBD-29C456D3A23A}"/>
              </a:ext>
            </a:extLst>
          </p:cNvPr>
          <p:cNvSpPr>
            <a:spLocks noGrp="1"/>
          </p:cNvSpPr>
          <p:nvPr>
            <p:ph type="pic" sz="quarter" idx="47" hasCustomPrompt="1"/>
          </p:nvPr>
        </p:nvSpPr>
        <p:spPr>
          <a:xfrm>
            <a:off x="10055837" y="3994150"/>
            <a:ext cx="1600617" cy="1600200"/>
          </a:xfrm>
          <a:prstGeom prst="rect">
            <a:avLst/>
          </a:prstGeom>
          <a:noFill/>
        </p:spPr>
        <p:txBody>
          <a:bodyPr bIns="82296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0" name="Text Placeholder 31">
            <a:extLst>
              <a:ext uri="{FF2B5EF4-FFF2-40B4-BE49-F238E27FC236}">
                <a16:creationId xmlns:a16="http://schemas.microsoft.com/office/drawing/2014/main" id="{D0189C1C-F1D6-5954-3B6A-5E7E063C64CD}"/>
              </a:ext>
            </a:extLst>
          </p:cNvPr>
          <p:cNvSpPr>
            <a:spLocks noGrp="1"/>
          </p:cNvSpPr>
          <p:nvPr>
            <p:ph type="body" sz="quarter" idx="48" hasCustomPrompt="1"/>
          </p:nvPr>
        </p:nvSpPr>
        <p:spPr>
          <a:xfrm>
            <a:off x="10059013" y="5672068"/>
            <a:ext cx="1597441" cy="153888"/>
          </a:xfrm>
          <a:prstGeom prst="rect">
            <a:avLst/>
          </a:prstGeom>
        </p:spPr>
        <p:txBody>
          <a:bodyPr lIns="0" tIns="0" rIns="0" bIns="0">
            <a:noAutofit/>
          </a:bodyPr>
          <a:lstStyle>
            <a:lvl1pPr marL="0" indent="0">
              <a:buNone/>
              <a:defRPr sz="1000"/>
            </a:lvl1pPr>
          </a:lstStyle>
          <a:p>
            <a:pPr lvl="0"/>
            <a:r>
              <a:rPr lang="en-US"/>
              <a:t>First and Last Name</a:t>
            </a:r>
          </a:p>
        </p:txBody>
      </p:sp>
      <p:sp>
        <p:nvSpPr>
          <p:cNvPr id="12" name="Text Placeholder 32">
            <a:extLst>
              <a:ext uri="{FF2B5EF4-FFF2-40B4-BE49-F238E27FC236}">
                <a16:creationId xmlns:a16="http://schemas.microsoft.com/office/drawing/2014/main" id="{4328FEB9-5888-93EF-4022-CDF87BC5CC7D}"/>
              </a:ext>
            </a:extLst>
          </p:cNvPr>
          <p:cNvSpPr>
            <a:spLocks noGrp="1"/>
          </p:cNvSpPr>
          <p:nvPr>
            <p:ph type="body" sz="quarter" idx="49" hasCustomPrompt="1"/>
          </p:nvPr>
        </p:nvSpPr>
        <p:spPr>
          <a:xfrm>
            <a:off x="10055837" y="5844928"/>
            <a:ext cx="1600617" cy="153888"/>
          </a:xfrm>
          <a:prstGeom prst="rect">
            <a:avLst/>
          </a:prstGeom>
        </p:spPr>
        <p:txBody>
          <a:bodyPr lIns="0" tIns="0" rIns="0" bIns="0">
            <a:noAutofit/>
          </a:bodyPr>
          <a:lstStyle>
            <a:lvl1pPr marL="0" indent="0">
              <a:buNone/>
              <a:defRPr sz="1000">
                <a:solidFill>
                  <a:schemeClr val="bg1">
                    <a:lumMod val="50000"/>
                  </a:schemeClr>
                </a:solidFill>
              </a:defRPr>
            </a:lvl1pPr>
          </a:lstStyle>
          <a:p>
            <a:pPr lvl="0"/>
            <a:r>
              <a:rPr lang="en-US"/>
              <a:t>Position / Title</a:t>
            </a:r>
          </a:p>
        </p:txBody>
      </p:sp>
    </p:spTree>
    <p:extLst>
      <p:ext uri="{BB962C8B-B14F-4D97-AF65-F5344CB8AC3E}">
        <p14:creationId xmlns:p14="http://schemas.microsoft.com/office/powerpoint/2010/main" val="392330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Headshots - Up 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CCED-ABFF-E9F1-2BA9-9C5718D061B8}"/>
              </a:ext>
            </a:extLst>
          </p:cNvPr>
          <p:cNvSpPr>
            <a:spLocks noGrp="1"/>
          </p:cNvSpPr>
          <p:nvPr>
            <p:ph type="title" hasCustomPrompt="1"/>
          </p:nvPr>
        </p:nvSpPr>
        <p:spPr>
          <a:noFill/>
        </p:spPr>
        <p:txBody>
          <a:bodyPr>
            <a:noAutofit/>
          </a:bodyPr>
          <a:lstStyle>
            <a:lvl1pPr>
              <a:lnSpc>
                <a:spcPct val="100000"/>
              </a:lnSpc>
              <a:defRPr/>
            </a:lvl1pPr>
          </a:lstStyle>
          <a:p>
            <a:r>
              <a:rPr lang="en-US"/>
              <a:t>Headshots – up to 14</a:t>
            </a:r>
          </a:p>
        </p:txBody>
      </p:sp>
      <p:sp>
        <p:nvSpPr>
          <p:cNvPr id="54" name="Text Placeholder 2">
            <a:extLst>
              <a:ext uri="{FF2B5EF4-FFF2-40B4-BE49-F238E27FC236}">
                <a16:creationId xmlns:a16="http://schemas.microsoft.com/office/drawing/2014/main" id="{1C0B9DCD-5774-B444-A489-F6E33A8BB29C}"/>
              </a:ext>
            </a:extLst>
          </p:cNvPr>
          <p:cNvSpPr>
            <a:spLocks noGrp="1"/>
          </p:cNvSpPr>
          <p:nvPr>
            <p:ph type="body" sz="quarter" idx="13"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3" name="Picture Placeholder 3">
            <a:extLst>
              <a:ext uri="{FF2B5EF4-FFF2-40B4-BE49-F238E27FC236}">
                <a16:creationId xmlns:a16="http://schemas.microsoft.com/office/drawing/2014/main" id="{B63610E1-2C9A-214B-940F-0986F9409B29}"/>
              </a:ext>
            </a:extLst>
          </p:cNvPr>
          <p:cNvSpPr>
            <a:spLocks noGrp="1" noChangeAspect="1"/>
          </p:cNvSpPr>
          <p:nvPr>
            <p:ph type="pic" sz="quarter" idx="14" hasCustomPrompt="1"/>
          </p:nvPr>
        </p:nvSpPr>
        <p:spPr>
          <a:xfrm>
            <a:off x="533539" y="1798419"/>
            <a:ext cx="1346551" cy="1346200"/>
          </a:xfrm>
          <a:prstGeom prst="rect">
            <a:avLst/>
          </a:prstGeom>
          <a:noFill/>
        </p:spPr>
        <p:txBody>
          <a:bodyPr bIns="731520" anchor="ctr">
            <a:noAutofit/>
          </a:bodyPr>
          <a:lstStyle>
            <a:lvl1pPr marL="0" indent="0" algn="ctr">
              <a:lnSpc>
                <a:spcPct val="100000"/>
              </a:lnSpc>
              <a:buNone/>
              <a:defRPr sz="1000">
                <a:solidFill>
                  <a:schemeClr val="bg1">
                    <a:lumMod val="50000"/>
                  </a:schemeClr>
                </a:solidFill>
              </a:defRPr>
            </a:lvl1pPr>
          </a:lstStyle>
          <a:p>
            <a:r>
              <a:rPr lang="en-US"/>
              <a:t>Click to </a:t>
            </a:r>
            <a:br>
              <a:rPr lang="en-US"/>
            </a:br>
            <a:r>
              <a:rPr lang="en-US"/>
              <a:t>Insert Picture</a:t>
            </a:r>
          </a:p>
        </p:txBody>
      </p:sp>
      <p:sp>
        <p:nvSpPr>
          <p:cNvPr id="6" name="Text Placeholder 4">
            <a:extLst>
              <a:ext uri="{FF2B5EF4-FFF2-40B4-BE49-F238E27FC236}">
                <a16:creationId xmlns:a16="http://schemas.microsoft.com/office/drawing/2014/main" id="{7E922DF5-67A7-1548-BF34-68B963F7195E}"/>
              </a:ext>
            </a:extLst>
          </p:cNvPr>
          <p:cNvSpPr>
            <a:spLocks noGrp="1"/>
          </p:cNvSpPr>
          <p:nvPr>
            <p:ph type="body" sz="quarter" idx="15" hasCustomPrompt="1"/>
          </p:nvPr>
        </p:nvSpPr>
        <p:spPr>
          <a:xfrm>
            <a:off x="533539" y="3260443"/>
            <a:ext cx="1344518"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8" name="Text Placeholder 5">
            <a:extLst>
              <a:ext uri="{FF2B5EF4-FFF2-40B4-BE49-F238E27FC236}">
                <a16:creationId xmlns:a16="http://schemas.microsoft.com/office/drawing/2014/main" id="{4BB97FE2-3B0D-7149-B0BB-4C67351BE6FF}"/>
              </a:ext>
            </a:extLst>
          </p:cNvPr>
          <p:cNvSpPr>
            <a:spLocks noGrp="1"/>
          </p:cNvSpPr>
          <p:nvPr>
            <p:ph type="body" sz="quarter" idx="16" hasCustomPrompt="1"/>
          </p:nvPr>
        </p:nvSpPr>
        <p:spPr>
          <a:xfrm>
            <a:off x="533539" y="3436719"/>
            <a:ext cx="1344518"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0" name="Picture Placeholder 6">
            <a:extLst>
              <a:ext uri="{FF2B5EF4-FFF2-40B4-BE49-F238E27FC236}">
                <a16:creationId xmlns:a16="http://schemas.microsoft.com/office/drawing/2014/main" id="{F508CCE7-7D0F-E341-853D-49324AB9AABC}"/>
              </a:ext>
            </a:extLst>
          </p:cNvPr>
          <p:cNvSpPr>
            <a:spLocks noGrp="1"/>
          </p:cNvSpPr>
          <p:nvPr>
            <p:ph type="pic" sz="quarter" idx="17" hasCustomPrompt="1"/>
          </p:nvPr>
        </p:nvSpPr>
        <p:spPr>
          <a:xfrm>
            <a:off x="2163812" y="1798419"/>
            <a:ext cx="1346551" cy="1346200"/>
          </a:xfrm>
          <a:prstGeom prst="rect">
            <a:avLst/>
          </a:prstGeom>
          <a:noFill/>
        </p:spPr>
        <p:txBody>
          <a:bodyPr bIns="731520" anchor="ctr">
            <a:noAutofit/>
          </a:bodyPr>
          <a:lstStyle>
            <a:lvl1pPr marL="0" indent="0" algn="ctr">
              <a:lnSpc>
                <a:spcPct val="100000"/>
              </a:lnSpc>
              <a:buNone/>
              <a:defRPr sz="1000">
                <a:solidFill>
                  <a:schemeClr val="bg1">
                    <a:lumMod val="50000"/>
                  </a:schemeClr>
                </a:solidFill>
              </a:defRPr>
            </a:lvl1pPr>
          </a:lstStyle>
          <a:p>
            <a:r>
              <a:rPr lang="en-US"/>
              <a:t>Click to </a:t>
            </a:r>
            <a:br>
              <a:rPr lang="en-US"/>
            </a:br>
            <a:r>
              <a:rPr lang="en-US"/>
              <a:t>Insert Picture</a:t>
            </a:r>
          </a:p>
        </p:txBody>
      </p:sp>
      <p:sp>
        <p:nvSpPr>
          <p:cNvPr id="12" name="Text Placeholder 7">
            <a:extLst>
              <a:ext uri="{FF2B5EF4-FFF2-40B4-BE49-F238E27FC236}">
                <a16:creationId xmlns:a16="http://schemas.microsoft.com/office/drawing/2014/main" id="{B070EE2F-A61D-A346-A1AD-48B6992361C9}"/>
              </a:ext>
            </a:extLst>
          </p:cNvPr>
          <p:cNvSpPr>
            <a:spLocks noGrp="1"/>
          </p:cNvSpPr>
          <p:nvPr>
            <p:ph type="body" sz="quarter" idx="18" hasCustomPrompt="1"/>
          </p:nvPr>
        </p:nvSpPr>
        <p:spPr>
          <a:xfrm>
            <a:off x="2163813" y="3260443"/>
            <a:ext cx="1344518"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4" name="Text Placeholder 8">
            <a:extLst>
              <a:ext uri="{FF2B5EF4-FFF2-40B4-BE49-F238E27FC236}">
                <a16:creationId xmlns:a16="http://schemas.microsoft.com/office/drawing/2014/main" id="{F9804C9E-22F2-414C-8595-DD8A7D34625C}"/>
              </a:ext>
            </a:extLst>
          </p:cNvPr>
          <p:cNvSpPr>
            <a:spLocks noGrp="1"/>
          </p:cNvSpPr>
          <p:nvPr>
            <p:ph type="body" sz="quarter" idx="19" hasCustomPrompt="1"/>
          </p:nvPr>
        </p:nvSpPr>
        <p:spPr>
          <a:xfrm>
            <a:off x="2163813"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6" name="Picture Placeholder 9">
            <a:extLst>
              <a:ext uri="{FF2B5EF4-FFF2-40B4-BE49-F238E27FC236}">
                <a16:creationId xmlns:a16="http://schemas.microsoft.com/office/drawing/2014/main" id="{67A1C803-BB16-CD47-ACDA-2AD154394308}"/>
              </a:ext>
            </a:extLst>
          </p:cNvPr>
          <p:cNvSpPr>
            <a:spLocks noGrp="1"/>
          </p:cNvSpPr>
          <p:nvPr>
            <p:ph type="pic" sz="quarter" idx="20" hasCustomPrompt="1"/>
          </p:nvPr>
        </p:nvSpPr>
        <p:spPr>
          <a:xfrm>
            <a:off x="3794086"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8" name="Text Placeholder 10">
            <a:extLst>
              <a:ext uri="{FF2B5EF4-FFF2-40B4-BE49-F238E27FC236}">
                <a16:creationId xmlns:a16="http://schemas.microsoft.com/office/drawing/2014/main" id="{2FA1F4B3-C6A9-3846-8FDC-1D9CD8D0559A}"/>
              </a:ext>
            </a:extLst>
          </p:cNvPr>
          <p:cNvSpPr>
            <a:spLocks noGrp="1"/>
          </p:cNvSpPr>
          <p:nvPr>
            <p:ph type="body" sz="quarter" idx="21" hasCustomPrompt="1"/>
          </p:nvPr>
        </p:nvSpPr>
        <p:spPr>
          <a:xfrm>
            <a:off x="3794086" y="3253865"/>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0" name="Text Placeholder 11">
            <a:extLst>
              <a:ext uri="{FF2B5EF4-FFF2-40B4-BE49-F238E27FC236}">
                <a16:creationId xmlns:a16="http://schemas.microsoft.com/office/drawing/2014/main" id="{CBD34077-F668-0349-BB4C-1EF3B85C2B3A}"/>
              </a:ext>
            </a:extLst>
          </p:cNvPr>
          <p:cNvSpPr>
            <a:spLocks noGrp="1"/>
          </p:cNvSpPr>
          <p:nvPr>
            <p:ph type="body" sz="quarter" idx="22" hasCustomPrompt="1"/>
          </p:nvPr>
        </p:nvSpPr>
        <p:spPr>
          <a:xfrm>
            <a:off x="3794086"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2" name="Picture Placeholder 12">
            <a:extLst>
              <a:ext uri="{FF2B5EF4-FFF2-40B4-BE49-F238E27FC236}">
                <a16:creationId xmlns:a16="http://schemas.microsoft.com/office/drawing/2014/main" id="{BC7661D0-8A97-5C49-92C8-B6635FA517F3}"/>
              </a:ext>
            </a:extLst>
          </p:cNvPr>
          <p:cNvSpPr>
            <a:spLocks noGrp="1"/>
          </p:cNvSpPr>
          <p:nvPr>
            <p:ph type="pic" sz="quarter" idx="23" hasCustomPrompt="1"/>
          </p:nvPr>
        </p:nvSpPr>
        <p:spPr>
          <a:xfrm>
            <a:off x="5424359"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24" name="Text Placeholder 13">
            <a:extLst>
              <a:ext uri="{FF2B5EF4-FFF2-40B4-BE49-F238E27FC236}">
                <a16:creationId xmlns:a16="http://schemas.microsoft.com/office/drawing/2014/main" id="{7E16230B-6C8D-A747-933D-DA2F0CC9F2DF}"/>
              </a:ext>
            </a:extLst>
          </p:cNvPr>
          <p:cNvSpPr>
            <a:spLocks noGrp="1"/>
          </p:cNvSpPr>
          <p:nvPr>
            <p:ph type="body" sz="quarter" idx="24" hasCustomPrompt="1"/>
          </p:nvPr>
        </p:nvSpPr>
        <p:spPr>
          <a:xfrm>
            <a:off x="5424360" y="3260443"/>
            <a:ext cx="1344518"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6" name="Text Placeholder 14">
            <a:extLst>
              <a:ext uri="{FF2B5EF4-FFF2-40B4-BE49-F238E27FC236}">
                <a16:creationId xmlns:a16="http://schemas.microsoft.com/office/drawing/2014/main" id="{5DBFACE1-B1EE-1E4B-85A1-B0CF039CBC74}"/>
              </a:ext>
            </a:extLst>
          </p:cNvPr>
          <p:cNvSpPr>
            <a:spLocks noGrp="1"/>
          </p:cNvSpPr>
          <p:nvPr>
            <p:ph type="body" sz="quarter" idx="25" hasCustomPrompt="1"/>
          </p:nvPr>
        </p:nvSpPr>
        <p:spPr>
          <a:xfrm>
            <a:off x="5424360"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8" name="Picture Placeholder 15">
            <a:extLst>
              <a:ext uri="{FF2B5EF4-FFF2-40B4-BE49-F238E27FC236}">
                <a16:creationId xmlns:a16="http://schemas.microsoft.com/office/drawing/2014/main" id="{FCE6A3EB-E7EB-E840-AB9A-009889F913F3}"/>
              </a:ext>
            </a:extLst>
          </p:cNvPr>
          <p:cNvSpPr>
            <a:spLocks noGrp="1"/>
          </p:cNvSpPr>
          <p:nvPr>
            <p:ph type="pic" sz="quarter" idx="26" hasCustomPrompt="1"/>
          </p:nvPr>
        </p:nvSpPr>
        <p:spPr>
          <a:xfrm>
            <a:off x="7054633"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0" name="Text Placeholder 16">
            <a:extLst>
              <a:ext uri="{FF2B5EF4-FFF2-40B4-BE49-F238E27FC236}">
                <a16:creationId xmlns:a16="http://schemas.microsoft.com/office/drawing/2014/main" id="{361BEE2D-C1E5-9848-98A8-E0AF589931A9}"/>
              </a:ext>
            </a:extLst>
          </p:cNvPr>
          <p:cNvSpPr>
            <a:spLocks noGrp="1"/>
          </p:cNvSpPr>
          <p:nvPr>
            <p:ph type="body" sz="quarter" idx="27" hasCustomPrompt="1"/>
          </p:nvPr>
        </p:nvSpPr>
        <p:spPr>
          <a:xfrm>
            <a:off x="7054633" y="3260443"/>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2" name="Text Placeholder 17">
            <a:extLst>
              <a:ext uri="{FF2B5EF4-FFF2-40B4-BE49-F238E27FC236}">
                <a16:creationId xmlns:a16="http://schemas.microsoft.com/office/drawing/2014/main" id="{E351946E-8582-E342-AC35-72E76B072D53}"/>
              </a:ext>
            </a:extLst>
          </p:cNvPr>
          <p:cNvSpPr>
            <a:spLocks noGrp="1"/>
          </p:cNvSpPr>
          <p:nvPr>
            <p:ph type="body" sz="quarter" idx="28" hasCustomPrompt="1"/>
          </p:nvPr>
        </p:nvSpPr>
        <p:spPr>
          <a:xfrm>
            <a:off x="7054633"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4" name="Picture Placeholder 18">
            <a:extLst>
              <a:ext uri="{FF2B5EF4-FFF2-40B4-BE49-F238E27FC236}">
                <a16:creationId xmlns:a16="http://schemas.microsoft.com/office/drawing/2014/main" id="{996BC1F6-C55D-5245-AD9D-4C11FDD3FE91}"/>
              </a:ext>
            </a:extLst>
          </p:cNvPr>
          <p:cNvSpPr>
            <a:spLocks noGrp="1"/>
          </p:cNvSpPr>
          <p:nvPr>
            <p:ph type="pic" sz="quarter" idx="29" hasCustomPrompt="1"/>
          </p:nvPr>
        </p:nvSpPr>
        <p:spPr>
          <a:xfrm>
            <a:off x="8684907"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36" name="Text Placeholder 19">
            <a:extLst>
              <a:ext uri="{FF2B5EF4-FFF2-40B4-BE49-F238E27FC236}">
                <a16:creationId xmlns:a16="http://schemas.microsoft.com/office/drawing/2014/main" id="{2B89CEDD-FF0E-464D-8925-C479A3F413E3}"/>
              </a:ext>
            </a:extLst>
          </p:cNvPr>
          <p:cNvSpPr>
            <a:spLocks noGrp="1"/>
          </p:cNvSpPr>
          <p:nvPr>
            <p:ph type="body" sz="quarter" idx="30" hasCustomPrompt="1"/>
          </p:nvPr>
        </p:nvSpPr>
        <p:spPr>
          <a:xfrm>
            <a:off x="8684907" y="3260443"/>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8" name="Text Placeholder 20">
            <a:extLst>
              <a:ext uri="{FF2B5EF4-FFF2-40B4-BE49-F238E27FC236}">
                <a16:creationId xmlns:a16="http://schemas.microsoft.com/office/drawing/2014/main" id="{AD45A73E-D755-104C-80AB-14FD871AFD12}"/>
              </a:ext>
            </a:extLst>
          </p:cNvPr>
          <p:cNvSpPr>
            <a:spLocks noGrp="1"/>
          </p:cNvSpPr>
          <p:nvPr>
            <p:ph type="body" sz="quarter" idx="31" hasCustomPrompt="1"/>
          </p:nvPr>
        </p:nvSpPr>
        <p:spPr>
          <a:xfrm>
            <a:off x="8684907" y="3436719"/>
            <a:ext cx="1346551"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0" name="Picture Placeholder 21">
            <a:extLst>
              <a:ext uri="{FF2B5EF4-FFF2-40B4-BE49-F238E27FC236}">
                <a16:creationId xmlns:a16="http://schemas.microsoft.com/office/drawing/2014/main" id="{1E9534F7-2DB9-B741-B6FA-FB0233E0D88C}"/>
              </a:ext>
            </a:extLst>
          </p:cNvPr>
          <p:cNvSpPr>
            <a:spLocks noGrp="1"/>
          </p:cNvSpPr>
          <p:nvPr>
            <p:ph type="pic" sz="quarter" idx="32" hasCustomPrompt="1"/>
          </p:nvPr>
        </p:nvSpPr>
        <p:spPr>
          <a:xfrm>
            <a:off x="10315181" y="1798419"/>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2" name="Text Placeholder 22">
            <a:extLst>
              <a:ext uri="{FF2B5EF4-FFF2-40B4-BE49-F238E27FC236}">
                <a16:creationId xmlns:a16="http://schemas.microsoft.com/office/drawing/2014/main" id="{498C0996-AEBD-834F-8C1E-5C244D3E331F}"/>
              </a:ext>
            </a:extLst>
          </p:cNvPr>
          <p:cNvSpPr>
            <a:spLocks noGrp="1"/>
          </p:cNvSpPr>
          <p:nvPr>
            <p:ph type="body" sz="quarter" idx="33" hasCustomPrompt="1"/>
          </p:nvPr>
        </p:nvSpPr>
        <p:spPr>
          <a:xfrm>
            <a:off x="10315181" y="3260443"/>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4" name="Text Placeholder 23">
            <a:extLst>
              <a:ext uri="{FF2B5EF4-FFF2-40B4-BE49-F238E27FC236}">
                <a16:creationId xmlns:a16="http://schemas.microsoft.com/office/drawing/2014/main" id="{37A42628-268F-7245-B03E-7273E573E20A}"/>
              </a:ext>
            </a:extLst>
          </p:cNvPr>
          <p:cNvSpPr>
            <a:spLocks noGrp="1"/>
          </p:cNvSpPr>
          <p:nvPr>
            <p:ph type="body" sz="quarter" idx="34" hasCustomPrompt="1"/>
          </p:nvPr>
        </p:nvSpPr>
        <p:spPr>
          <a:xfrm>
            <a:off x="10315181" y="3436719"/>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6" name="Picture Placeholder 24">
            <a:extLst>
              <a:ext uri="{FF2B5EF4-FFF2-40B4-BE49-F238E27FC236}">
                <a16:creationId xmlns:a16="http://schemas.microsoft.com/office/drawing/2014/main" id="{F2A89884-3199-424B-8EFE-0B742967A165}"/>
              </a:ext>
            </a:extLst>
          </p:cNvPr>
          <p:cNvSpPr>
            <a:spLocks noGrp="1"/>
          </p:cNvSpPr>
          <p:nvPr>
            <p:ph type="pic" sz="quarter" idx="35" hasCustomPrompt="1"/>
          </p:nvPr>
        </p:nvSpPr>
        <p:spPr>
          <a:xfrm>
            <a:off x="533539" y="4049716"/>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48" name="Text Placeholder 25">
            <a:extLst>
              <a:ext uri="{FF2B5EF4-FFF2-40B4-BE49-F238E27FC236}">
                <a16:creationId xmlns:a16="http://schemas.microsoft.com/office/drawing/2014/main" id="{99FE149C-EE6E-B146-9126-527F7A6E1C22}"/>
              </a:ext>
            </a:extLst>
          </p:cNvPr>
          <p:cNvSpPr>
            <a:spLocks noGrp="1"/>
          </p:cNvSpPr>
          <p:nvPr>
            <p:ph type="body" sz="quarter" idx="36" hasCustomPrompt="1"/>
          </p:nvPr>
        </p:nvSpPr>
        <p:spPr>
          <a:xfrm>
            <a:off x="533539"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7" name="Text Placeholder 26">
            <a:extLst>
              <a:ext uri="{FF2B5EF4-FFF2-40B4-BE49-F238E27FC236}">
                <a16:creationId xmlns:a16="http://schemas.microsoft.com/office/drawing/2014/main" id="{11B5BDA2-9E8E-A54A-8271-EB13DB66A869}"/>
              </a:ext>
            </a:extLst>
          </p:cNvPr>
          <p:cNvSpPr>
            <a:spLocks noGrp="1"/>
          </p:cNvSpPr>
          <p:nvPr>
            <p:ph type="body" sz="quarter" idx="37" hasCustomPrompt="1"/>
          </p:nvPr>
        </p:nvSpPr>
        <p:spPr>
          <a:xfrm>
            <a:off x="533539"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9" name="Picture Placeholder 27">
            <a:extLst>
              <a:ext uri="{FF2B5EF4-FFF2-40B4-BE49-F238E27FC236}">
                <a16:creationId xmlns:a16="http://schemas.microsoft.com/office/drawing/2014/main" id="{0E65F18E-24FA-9A4D-9BA3-FDF674C62073}"/>
              </a:ext>
            </a:extLst>
          </p:cNvPr>
          <p:cNvSpPr>
            <a:spLocks noGrp="1"/>
          </p:cNvSpPr>
          <p:nvPr>
            <p:ph type="pic" sz="quarter" idx="38" hasCustomPrompt="1"/>
          </p:nvPr>
        </p:nvSpPr>
        <p:spPr>
          <a:xfrm>
            <a:off x="2163812" y="4049716"/>
            <a:ext cx="1346551" cy="1346200"/>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61" name="Text Placeholder 28">
            <a:extLst>
              <a:ext uri="{FF2B5EF4-FFF2-40B4-BE49-F238E27FC236}">
                <a16:creationId xmlns:a16="http://schemas.microsoft.com/office/drawing/2014/main" id="{20A1ADF0-62A7-274C-A1F6-322CF48B04CA}"/>
              </a:ext>
            </a:extLst>
          </p:cNvPr>
          <p:cNvSpPr>
            <a:spLocks noGrp="1"/>
          </p:cNvSpPr>
          <p:nvPr>
            <p:ph type="body" sz="quarter" idx="39" hasCustomPrompt="1"/>
          </p:nvPr>
        </p:nvSpPr>
        <p:spPr>
          <a:xfrm>
            <a:off x="2163812" y="5511106"/>
            <a:ext cx="1346551"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63" name="Text Placeholder 29">
            <a:extLst>
              <a:ext uri="{FF2B5EF4-FFF2-40B4-BE49-F238E27FC236}">
                <a16:creationId xmlns:a16="http://schemas.microsoft.com/office/drawing/2014/main" id="{D27F5E24-398B-2E46-9ACA-325D250B1DCB}"/>
              </a:ext>
            </a:extLst>
          </p:cNvPr>
          <p:cNvSpPr>
            <a:spLocks noGrp="1"/>
          </p:cNvSpPr>
          <p:nvPr>
            <p:ph type="body" sz="quarter" idx="40" hasCustomPrompt="1"/>
          </p:nvPr>
        </p:nvSpPr>
        <p:spPr>
          <a:xfrm>
            <a:off x="2163813"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65" name="Picture Placeholder 30">
            <a:extLst>
              <a:ext uri="{FF2B5EF4-FFF2-40B4-BE49-F238E27FC236}">
                <a16:creationId xmlns:a16="http://schemas.microsoft.com/office/drawing/2014/main" id="{B59CCF85-5C43-934B-BEA3-833A6B771C2B}"/>
              </a:ext>
            </a:extLst>
          </p:cNvPr>
          <p:cNvSpPr>
            <a:spLocks noGrp="1"/>
          </p:cNvSpPr>
          <p:nvPr>
            <p:ph type="pic" sz="quarter" idx="41" hasCustomPrompt="1"/>
          </p:nvPr>
        </p:nvSpPr>
        <p:spPr>
          <a:xfrm>
            <a:off x="3794086"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3" name="Text Placeholder 31">
            <a:extLst>
              <a:ext uri="{FF2B5EF4-FFF2-40B4-BE49-F238E27FC236}">
                <a16:creationId xmlns:a16="http://schemas.microsoft.com/office/drawing/2014/main" id="{16882A08-DBAF-2345-AE9C-8F7B6F6BA8AD}"/>
              </a:ext>
            </a:extLst>
          </p:cNvPr>
          <p:cNvSpPr>
            <a:spLocks noGrp="1"/>
          </p:cNvSpPr>
          <p:nvPr>
            <p:ph type="body" sz="quarter" idx="42" hasCustomPrompt="1"/>
          </p:nvPr>
        </p:nvSpPr>
        <p:spPr>
          <a:xfrm>
            <a:off x="3794086"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2">
            <a:extLst>
              <a:ext uri="{FF2B5EF4-FFF2-40B4-BE49-F238E27FC236}">
                <a16:creationId xmlns:a16="http://schemas.microsoft.com/office/drawing/2014/main" id="{C2690339-9139-544B-A30E-035B02DAEB4A}"/>
              </a:ext>
            </a:extLst>
          </p:cNvPr>
          <p:cNvSpPr>
            <a:spLocks noGrp="1"/>
          </p:cNvSpPr>
          <p:nvPr>
            <p:ph type="body" sz="quarter" idx="43" hasCustomPrompt="1"/>
          </p:nvPr>
        </p:nvSpPr>
        <p:spPr>
          <a:xfrm>
            <a:off x="3794086"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7" name="Picture Placeholder 33">
            <a:extLst>
              <a:ext uri="{FF2B5EF4-FFF2-40B4-BE49-F238E27FC236}">
                <a16:creationId xmlns:a16="http://schemas.microsoft.com/office/drawing/2014/main" id="{C4597007-754F-084D-B58B-B49AA63B5C75}"/>
              </a:ext>
            </a:extLst>
          </p:cNvPr>
          <p:cNvSpPr>
            <a:spLocks noGrp="1"/>
          </p:cNvSpPr>
          <p:nvPr>
            <p:ph type="pic" sz="quarter" idx="44" hasCustomPrompt="1"/>
          </p:nvPr>
        </p:nvSpPr>
        <p:spPr>
          <a:xfrm>
            <a:off x="5424360"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79" name="Text Placeholder 34">
            <a:extLst>
              <a:ext uri="{FF2B5EF4-FFF2-40B4-BE49-F238E27FC236}">
                <a16:creationId xmlns:a16="http://schemas.microsoft.com/office/drawing/2014/main" id="{B8D33AAF-B52A-DF4C-97C5-9B314A17CDF9}"/>
              </a:ext>
            </a:extLst>
          </p:cNvPr>
          <p:cNvSpPr>
            <a:spLocks noGrp="1"/>
          </p:cNvSpPr>
          <p:nvPr>
            <p:ph type="body" sz="quarter" idx="45" hasCustomPrompt="1"/>
          </p:nvPr>
        </p:nvSpPr>
        <p:spPr>
          <a:xfrm>
            <a:off x="5424360"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5">
            <a:extLst>
              <a:ext uri="{FF2B5EF4-FFF2-40B4-BE49-F238E27FC236}">
                <a16:creationId xmlns:a16="http://schemas.microsoft.com/office/drawing/2014/main" id="{D0355B35-8985-084A-BBF4-7330CA6A6595}"/>
              </a:ext>
            </a:extLst>
          </p:cNvPr>
          <p:cNvSpPr>
            <a:spLocks noGrp="1"/>
          </p:cNvSpPr>
          <p:nvPr>
            <p:ph type="body" sz="quarter" idx="46" hasCustomPrompt="1"/>
          </p:nvPr>
        </p:nvSpPr>
        <p:spPr>
          <a:xfrm>
            <a:off x="5424359" y="5683000"/>
            <a:ext cx="1346551"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3" name="Picture Placeholder 36">
            <a:extLst>
              <a:ext uri="{FF2B5EF4-FFF2-40B4-BE49-F238E27FC236}">
                <a16:creationId xmlns:a16="http://schemas.microsoft.com/office/drawing/2014/main" id="{CF226C3F-F4D7-DD4A-9708-694691D4D9E1}"/>
              </a:ext>
            </a:extLst>
          </p:cNvPr>
          <p:cNvSpPr>
            <a:spLocks noGrp="1"/>
          </p:cNvSpPr>
          <p:nvPr>
            <p:ph type="pic" sz="quarter" idx="47" hasCustomPrompt="1"/>
          </p:nvPr>
        </p:nvSpPr>
        <p:spPr>
          <a:xfrm>
            <a:off x="7054633"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85" name="Text Placeholder 37">
            <a:extLst>
              <a:ext uri="{FF2B5EF4-FFF2-40B4-BE49-F238E27FC236}">
                <a16:creationId xmlns:a16="http://schemas.microsoft.com/office/drawing/2014/main" id="{515C93A5-5B65-B444-8884-6576728F26D6}"/>
              </a:ext>
            </a:extLst>
          </p:cNvPr>
          <p:cNvSpPr>
            <a:spLocks noGrp="1"/>
          </p:cNvSpPr>
          <p:nvPr>
            <p:ph type="body" sz="quarter" idx="48" hasCustomPrompt="1"/>
          </p:nvPr>
        </p:nvSpPr>
        <p:spPr>
          <a:xfrm>
            <a:off x="7054633"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38">
            <a:extLst>
              <a:ext uri="{FF2B5EF4-FFF2-40B4-BE49-F238E27FC236}">
                <a16:creationId xmlns:a16="http://schemas.microsoft.com/office/drawing/2014/main" id="{3B35359D-3436-F145-B61C-98ED2FF7C900}"/>
              </a:ext>
            </a:extLst>
          </p:cNvPr>
          <p:cNvSpPr>
            <a:spLocks noGrp="1"/>
          </p:cNvSpPr>
          <p:nvPr>
            <p:ph type="body" sz="quarter" idx="49" hasCustomPrompt="1"/>
          </p:nvPr>
        </p:nvSpPr>
        <p:spPr>
          <a:xfrm>
            <a:off x="7054633"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02" name="Picture Placeholder 39">
            <a:extLst>
              <a:ext uri="{FF2B5EF4-FFF2-40B4-BE49-F238E27FC236}">
                <a16:creationId xmlns:a16="http://schemas.microsoft.com/office/drawing/2014/main" id="{4BE1AA30-6A6E-8B43-9AF5-6A8F53207EDF}"/>
              </a:ext>
            </a:extLst>
          </p:cNvPr>
          <p:cNvSpPr>
            <a:spLocks noGrp="1"/>
          </p:cNvSpPr>
          <p:nvPr>
            <p:ph type="pic" sz="quarter" idx="50" hasCustomPrompt="1"/>
          </p:nvPr>
        </p:nvSpPr>
        <p:spPr>
          <a:xfrm>
            <a:off x="8684907"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04" name="Text Placeholder 40">
            <a:extLst>
              <a:ext uri="{FF2B5EF4-FFF2-40B4-BE49-F238E27FC236}">
                <a16:creationId xmlns:a16="http://schemas.microsoft.com/office/drawing/2014/main" id="{19AA4270-8849-9042-8DCF-C644856F069C}"/>
              </a:ext>
            </a:extLst>
          </p:cNvPr>
          <p:cNvSpPr>
            <a:spLocks noGrp="1"/>
          </p:cNvSpPr>
          <p:nvPr>
            <p:ph type="body" sz="quarter" idx="51" hasCustomPrompt="1"/>
          </p:nvPr>
        </p:nvSpPr>
        <p:spPr>
          <a:xfrm>
            <a:off x="8684907"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08" name="Text Placeholder 41">
            <a:extLst>
              <a:ext uri="{FF2B5EF4-FFF2-40B4-BE49-F238E27FC236}">
                <a16:creationId xmlns:a16="http://schemas.microsoft.com/office/drawing/2014/main" id="{4CB5D492-1596-2D4C-8DDE-D62789DC5E3D}"/>
              </a:ext>
            </a:extLst>
          </p:cNvPr>
          <p:cNvSpPr>
            <a:spLocks noGrp="1"/>
          </p:cNvSpPr>
          <p:nvPr>
            <p:ph type="body" sz="quarter" idx="52" hasCustomPrompt="1"/>
          </p:nvPr>
        </p:nvSpPr>
        <p:spPr>
          <a:xfrm>
            <a:off x="8684907"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12" name="Picture Placeholder 42">
            <a:extLst>
              <a:ext uri="{FF2B5EF4-FFF2-40B4-BE49-F238E27FC236}">
                <a16:creationId xmlns:a16="http://schemas.microsoft.com/office/drawing/2014/main" id="{3F86164D-94FD-D944-9186-025601AF16BB}"/>
              </a:ext>
            </a:extLst>
          </p:cNvPr>
          <p:cNvSpPr>
            <a:spLocks noGrp="1"/>
          </p:cNvSpPr>
          <p:nvPr>
            <p:ph type="pic" sz="quarter" idx="53" hasCustomPrompt="1"/>
          </p:nvPr>
        </p:nvSpPr>
        <p:spPr>
          <a:xfrm>
            <a:off x="10315181" y="4049716"/>
            <a:ext cx="1344518" cy="1344168"/>
          </a:xfrm>
          <a:prstGeom prst="rect">
            <a:avLst/>
          </a:prstGeom>
          <a:noFill/>
        </p:spPr>
        <p:txBody>
          <a:bodyPr bIns="731520" anchor="ctr">
            <a:noAutofit/>
          </a:bodyPr>
          <a:lstStyle>
            <a:lvl1pPr marL="0" indent="0" algn="ctr">
              <a:lnSpc>
                <a:spcPct val="100000"/>
              </a:lnSpc>
              <a:buFont typeface="Arial" panose="020B0604020202020204" pitchFamily="34" charset="0"/>
              <a:buNone/>
              <a:defRPr sz="1000">
                <a:solidFill>
                  <a:schemeClr val="bg1">
                    <a:lumMod val="50000"/>
                  </a:schemeClr>
                </a:solidFill>
              </a:defRPr>
            </a:lvl1pPr>
          </a:lstStyle>
          <a:p>
            <a:r>
              <a:rPr lang="en-US"/>
              <a:t>Click to </a:t>
            </a:r>
            <a:br>
              <a:rPr lang="en-US"/>
            </a:br>
            <a:r>
              <a:rPr lang="en-US"/>
              <a:t>Insert Picture</a:t>
            </a:r>
          </a:p>
        </p:txBody>
      </p:sp>
      <p:sp>
        <p:nvSpPr>
          <p:cNvPr id="116" name="Text Placeholder 43">
            <a:extLst>
              <a:ext uri="{FF2B5EF4-FFF2-40B4-BE49-F238E27FC236}">
                <a16:creationId xmlns:a16="http://schemas.microsoft.com/office/drawing/2014/main" id="{8F28A28C-604C-3F40-BC91-0472E855AC6F}"/>
              </a:ext>
            </a:extLst>
          </p:cNvPr>
          <p:cNvSpPr>
            <a:spLocks noGrp="1"/>
          </p:cNvSpPr>
          <p:nvPr>
            <p:ph type="body" sz="quarter" idx="54" hasCustomPrompt="1"/>
          </p:nvPr>
        </p:nvSpPr>
        <p:spPr>
          <a:xfrm>
            <a:off x="10315181" y="5511106"/>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0" name="Text Placeholder 44">
            <a:extLst>
              <a:ext uri="{FF2B5EF4-FFF2-40B4-BE49-F238E27FC236}">
                <a16:creationId xmlns:a16="http://schemas.microsoft.com/office/drawing/2014/main" id="{5C4484D7-BEC0-1142-A030-73C74DD1B04C}"/>
              </a:ext>
            </a:extLst>
          </p:cNvPr>
          <p:cNvSpPr>
            <a:spLocks noGrp="1"/>
          </p:cNvSpPr>
          <p:nvPr>
            <p:ph type="body" sz="quarter" idx="55" hasCustomPrompt="1"/>
          </p:nvPr>
        </p:nvSpPr>
        <p:spPr>
          <a:xfrm>
            <a:off x="10315181" y="5683000"/>
            <a:ext cx="1344518"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2" name="Date Placeholder 45">
            <a:extLst>
              <a:ext uri="{FF2B5EF4-FFF2-40B4-BE49-F238E27FC236}">
                <a16:creationId xmlns:a16="http://schemas.microsoft.com/office/drawing/2014/main" id="{44BE5F50-6076-6340-9DED-F04B828A1590}"/>
              </a:ext>
            </a:extLst>
          </p:cNvPr>
          <p:cNvSpPr>
            <a:spLocks noGrp="1"/>
          </p:cNvSpPr>
          <p:nvPr>
            <p:ph type="dt" sz="half" idx="2"/>
          </p:nvPr>
        </p:nvSpPr>
        <p:spPr>
          <a:xfrm>
            <a:off x="535486" y="6586325"/>
            <a:ext cx="2743915" cy="107722"/>
          </a:xfrm>
          <a:prstGeom prst="rect">
            <a:avLst/>
          </a:prstGeom>
          <a:noFill/>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F82323FF-70F4-42CC-B5C4-35CE6F1E6620}" type="datetime1">
              <a:rPr lang="en-US" smtClean="0"/>
              <a:t>9/30/2024</a:t>
            </a:fld>
            <a:endParaRPr lang="en-US"/>
          </a:p>
        </p:txBody>
      </p:sp>
      <p:sp>
        <p:nvSpPr>
          <p:cNvPr id="50" name="Footer Placeholder 46">
            <a:extLst>
              <a:ext uri="{FF2B5EF4-FFF2-40B4-BE49-F238E27FC236}">
                <a16:creationId xmlns:a16="http://schemas.microsoft.com/office/drawing/2014/main" id="{E5A028A9-CAA6-6A4C-B73E-D3E671FF7C63}"/>
              </a:ext>
            </a:extLst>
          </p:cNvPr>
          <p:cNvSpPr>
            <a:spLocks noGrp="1"/>
          </p:cNvSpPr>
          <p:nvPr>
            <p:ph type="ftr" sz="quarter" idx="3"/>
          </p:nvPr>
        </p:nvSpPr>
        <p:spPr>
          <a:xfrm>
            <a:off x="4038063" y="6577816"/>
            <a:ext cx="4115872" cy="107722"/>
          </a:xfrm>
          <a:prstGeom prst="rect">
            <a:avLst/>
          </a:prstGeom>
          <a:noFill/>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51" name="Slide Number Placeholder 47">
            <a:extLst>
              <a:ext uri="{FF2B5EF4-FFF2-40B4-BE49-F238E27FC236}">
                <a16:creationId xmlns:a16="http://schemas.microsoft.com/office/drawing/2014/main" id="{7952EF8B-4D73-EB4C-9D8A-9A55D9C3C721}"/>
              </a:ext>
            </a:extLst>
          </p:cNvPr>
          <p:cNvSpPr>
            <a:spLocks noGrp="1"/>
          </p:cNvSpPr>
          <p:nvPr>
            <p:ph type="sldNum" sz="quarter" idx="4"/>
          </p:nvPr>
        </p:nvSpPr>
        <p:spPr>
          <a:xfrm>
            <a:off x="11408288" y="6577228"/>
            <a:ext cx="253444" cy="107722"/>
          </a:xfrm>
          <a:prstGeom prst="rect">
            <a:avLst/>
          </a:prstGeom>
          <a:noFill/>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Tree>
    <p:extLst>
      <p:ext uri="{BB962C8B-B14F-4D97-AF65-F5344CB8AC3E}">
        <p14:creationId xmlns:p14="http://schemas.microsoft.com/office/powerpoint/2010/main" val="1683616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Headshots - Up 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CCED-ABFF-E9F1-2BA9-9C5718D061B8}"/>
              </a:ext>
            </a:extLst>
          </p:cNvPr>
          <p:cNvSpPr>
            <a:spLocks noGrp="1"/>
          </p:cNvSpPr>
          <p:nvPr>
            <p:ph type="title" hasCustomPrompt="1"/>
          </p:nvPr>
        </p:nvSpPr>
        <p:spPr>
          <a:noFill/>
        </p:spPr>
        <p:txBody>
          <a:bodyPr>
            <a:noAutofit/>
          </a:bodyPr>
          <a:lstStyle>
            <a:lvl1pPr>
              <a:lnSpc>
                <a:spcPct val="100000"/>
              </a:lnSpc>
              <a:defRPr/>
            </a:lvl1pPr>
          </a:lstStyle>
          <a:p>
            <a:r>
              <a:rPr lang="en-US"/>
              <a:t>Headshots – up to 16</a:t>
            </a:r>
          </a:p>
        </p:txBody>
      </p:sp>
      <p:sp>
        <p:nvSpPr>
          <p:cNvPr id="54" name="Text Placeholder 2">
            <a:extLst>
              <a:ext uri="{FF2B5EF4-FFF2-40B4-BE49-F238E27FC236}">
                <a16:creationId xmlns:a16="http://schemas.microsoft.com/office/drawing/2014/main" id="{1C0B9DCD-5774-B444-A489-F6E33A8BB29C}"/>
              </a:ext>
            </a:extLst>
          </p:cNvPr>
          <p:cNvSpPr>
            <a:spLocks noGrp="1"/>
          </p:cNvSpPr>
          <p:nvPr>
            <p:ph type="body" sz="quarter" idx="13"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3" name="Picture Placeholder 3">
            <a:extLst>
              <a:ext uri="{FF2B5EF4-FFF2-40B4-BE49-F238E27FC236}">
                <a16:creationId xmlns:a16="http://schemas.microsoft.com/office/drawing/2014/main" id="{B63610E1-2C9A-214B-940F-0986F9409B29}"/>
              </a:ext>
            </a:extLst>
          </p:cNvPr>
          <p:cNvSpPr>
            <a:spLocks noGrp="1" noChangeAspect="1"/>
          </p:cNvSpPr>
          <p:nvPr>
            <p:ph type="pic" sz="quarter" idx="14" hasCustomPrompt="1"/>
          </p:nvPr>
        </p:nvSpPr>
        <p:spPr>
          <a:xfrm>
            <a:off x="533539" y="2029377"/>
            <a:ext cx="1188720" cy="118841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 name="Text Placeholder 4">
            <a:extLst>
              <a:ext uri="{FF2B5EF4-FFF2-40B4-BE49-F238E27FC236}">
                <a16:creationId xmlns:a16="http://schemas.microsoft.com/office/drawing/2014/main" id="{7E922DF5-67A7-1548-BF34-68B963F7195E}"/>
              </a:ext>
            </a:extLst>
          </p:cNvPr>
          <p:cNvSpPr>
            <a:spLocks noGrp="1"/>
          </p:cNvSpPr>
          <p:nvPr>
            <p:ph type="body" sz="quarter" idx="15" hasCustomPrompt="1"/>
          </p:nvPr>
        </p:nvSpPr>
        <p:spPr>
          <a:xfrm>
            <a:off x="533539"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8" name="Text Placeholder 5">
            <a:extLst>
              <a:ext uri="{FF2B5EF4-FFF2-40B4-BE49-F238E27FC236}">
                <a16:creationId xmlns:a16="http://schemas.microsoft.com/office/drawing/2014/main" id="{4BB97FE2-3B0D-7149-B0BB-4C67351BE6FF}"/>
              </a:ext>
            </a:extLst>
          </p:cNvPr>
          <p:cNvSpPr>
            <a:spLocks noGrp="1"/>
          </p:cNvSpPr>
          <p:nvPr>
            <p:ph type="body" sz="quarter" idx="16" hasCustomPrompt="1"/>
          </p:nvPr>
        </p:nvSpPr>
        <p:spPr>
          <a:xfrm>
            <a:off x="533539"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0" name="Picture Placeholder 6">
            <a:extLst>
              <a:ext uri="{FF2B5EF4-FFF2-40B4-BE49-F238E27FC236}">
                <a16:creationId xmlns:a16="http://schemas.microsoft.com/office/drawing/2014/main" id="{F508CCE7-7D0F-E341-853D-49324AB9AABC}"/>
              </a:ext>
            </a:extLst>
          </p:cNvPr>
          <p:cNvSpPr>
            <a:spLocks noGrp="1" noChangeAspect="1"/>
          </p:cNvSpPr>
          <p:nvPr>
            <p:ph type="pic" sz="quarter" idx="17" hasCustomPrompt="1"/>
          </p:nvPr>
        </p:nvSpPr>
        <p:spPr>
          <a:xfrm>
            <a:off x="1952710" y="2029377"/>
            <a:ext cx="1188720" cy="118872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6" name="Picture Placeholder 9">
            <a:extLst>
              <a:ext uri="{FF2B5EF4-FFF2-40B4-BE49-F238E27FC236}">
                <a16:creationId xmlns:a16="http://schemas.microsoft.com/office/drawing/2014/main" id="{67A1C803-BB16-CD47-ACDA-2AD154394308}"/>
              </a:ext>
            </a:extLst>
          </p:cNvPr>
          <p:cNvSpPr>
            <a:spLocks noGrp="1" noChangeAspect="1"/>
          </p:cNvSpPr>
          <p:nvPr>
            <p:ph type="pic" sz="quarter" idx="20" hasCustomPrompt="1"/>
          </p:nvPr>
        </p:nvSpPr>
        <p:spPr>
          <a:xfrm>
            <a:off x="3371881"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22" name="Picture Placeholder 12">
            <a:extLst>
              <a:ext uri="{FF2B5EF4-FFF2-40B4-BE49-F238E27FC236}">
                <a16:creationId xmlns:a16="http://schemas.microsoft.com/office/drawing/2014/main" id="{BC7661D0-8A97-5C49-92C8-B6635FA517F3}"/>
              </a:ext>
            </a:extLst>
          </p:cNvPr>
          <p:cNvSpPr>
            <a:spLocks noGrp="1" noChangeAspect="1"/>
          </p:cNvSpPr>
          <p:nvPr>
            <p:ph type="pic" sz="quarter" idx="23" hasCustomPrompt="1"/>
          </p:nvPr>
        </p:nvSpPr>
        <p:spPr>
          <a:xfrm>
            <a:off x="4791052"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28" name="Picture Placeholder 15">
            <a:extLst>
              <a:ext uri="{FF2B5EF4-FFF2-40B4-BE49-F238E27FC236}">
                <a16:creationId xmlns:a16="http://schemas.microsoft.com/office/drawing/2014/main" id="{FCE6A3EB-E7EB-E840-AB9A-009889F913F3}"/>
              </a:ext>
            </a:extLst>
          </p:cNvPr>
          <p:cNvSpPr>
            <a:spLocks noGrp="1" noChangeAspect="1"/>
          </p:cNvSpPr>
          <p:nvPr>
            <p:ph type="pic" sz="quarter" idx="26" hasCustomPrompt="1"/>
          </p:nvPr>
        </p:nvSpPr>
        <p:spPr>
          <a:xfrm>
            <a:off x="6210223"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34" name="Picture Placeholder 18">
            <a:extLst>
              <a:ext uri="{FF2B5EF4-FFF2-40B4-BE49-F238E27FC236}">
                <a16:creationId xmlns:a16="http://schemas.microsoft.com/office/drawing/2014/main" id="{996BC1F6-C55D-5245-AD9D-4C11FDD3FE91}"/>
              </a:ext>
            </a:extLst>
          </p:cNvPr>
          <p:cNvSpPr>
            <a:spLocks noGrp="1" noChangeAspect="1"/>
          </p:cNvSpPr>
          <p:nvPr>
            <p:ph type="pic" sz="quarter" idx="29" hasCustomPrompt="1"/>
          </p:nvPr>
        </p:nvSpPr>
        <p:spPr>
          <a:xfrm>
            <a:off x="7629394"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40" name="Picture Placeholder 21">
            <a:extLst>
              <a:ext uri="{FF2B5EF4-FFF2-40B4-BE49-F238E27FC236}">
                <a16:creationId xmlns:a16="http://schemas.microsoft.com/office/drawing/2014/main" id="{1E9534F7-2DB9-B741-B6FA-FB0233E0D88C}"/>
              </a:ext>
            </a:extLst>
          </p:cNvPr>
          <p:cNvSpPr>
            <a:spLocks noGrp="1" noChangeAspect="1"/>
          </p:cNvSpPr>
          <p:nvPr>
            <p:ph type="pic" sz="quarter" idx="32" hasCustomPrompt="1"/>
          </p:nvPr>
        </p:nvSpPr>
        <p:spPr>
          <a:xfrm>
            <a:off x="9048565"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2" name="Date Placeholder 45">
            <a:extLst>
              <a:ext uri="{FF2B5EF4-FFF2-40B4-BE49-F238E27FC236}">
                <a16:creationId xmlns:a16="http://schemas.microsoft.com/office/drawing/2014/main" id="{44BE5F50-6076-6340-9DED-F04B828A1590}"/>
              </a:ext>
            </a:extLst>
          </p:cNvPr>
          <p:cNvSpPr>
            <a:spLocks noGrp="1"/>
          </p:cNvSpPr>
          <p:nvPr>
            <p:ph type="dt" sz="half" idx="2"/>
          </p:nvPr>
        </p:nvSpPr>
        <p:spPr>
          <a:xfrm>
            <a:off x="535486" y="6586325"/>
            <a:ext cx="2743915" cy="107722"/>
          </a:xfrm>
          <a:prstGeom prst="rect">
            <a:avLst/>
          </a:prstGeom>
          <a:noFill/>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82A1E349-B244-467A-8ACC-6713B83D2EF5}" type="datetime1">
              <a:rPr lang="en-US" smtClean="0"/>
              <a:t>9/30/2024</a:t>
            </a:fld>
            <a:endParaRPr lang="en-US"/>
          </a:p>
        </p:txBody>
      </p:sp>
      <p:sp>
        <p:nvSpPr>
          <p:cNvPr id="50" name="Footer Placeholder 46">
            <a:extLst>
              <a:ext uri="{FF2B5EF4-FFF2-40B4-BE49-F238E27FC236}">
                <a16:creationId xmlns:a16="http://schemas.microsoft.com/office/drawing/2014/main" id="{E5A028A9-CAA6-6A4C-B73E-D3E671FF7C63}"/>
              </a:ext>
            </a:extLst>
          </p:cNvPr>
          <p:cNvSpPr>
            <a:spLocks noGrp="1"/>
          </p:cNvSpPr>
          <p:nvPr>
            <p:ph type="ftr" sz="quarter" idx="3"/>
          </p:nvPr>
        </p:nvSpPr>
        <p:spPr>
          <a:xfrm>
            <a:off x="4038063" y="6577816"/>
            <a:ext cx="4115872" cy="107722"/>
          </a:xfrm>
          <a:prstGeom prst="rect">
            <a:avLst/>
          </a:prstGeom>
          <a:noFill/>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endParaRPr lang="en-US"/>
          </a:p>
        </p:txBody>
      </p:sp>
      <p:sp>
        <p:nvSpPr>
          <p:cNvPr id="51" name="Slide Number Placeholder 47">
            <a:extLst>
              <a:ext uri="{FF2B5EF4-FFF2-40B4-BE49-F238E27FC236}">
                <a16:creationId xmlns:a16="http://schemas.microsoft.com/office/drawing/2014/main" id="{7952EF8B-4D73-EB4C-9D8A-9A55D9C3C721}"/>
              </a:ext>
            </a:extLst>
          </p:cNvPr>
          <p:cNvSpPr>
            <a:spLocks noGrp="1"/>
          </p:cNvSpPr>
          <p:nvPr>
            <p:ph type="sldNum" sz="quarter" idx="4"/>
          </p:nvPr>
        </p:nvSpPr>
        <p:spPr>
          <a:xfrm>
            <a:off x="11408288" y="6577228"/>
            <a:ext cx="253444" cy="107722"/>
          </a:xfrm>
          <a:prstGeom prst="rect">
            <a:avLst/>
          </a:prstGeom>
          <a:noFill/>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sp>
        <p:nvSpPr>
          <p:cNvPr id="4" name="Picture Placeholder 21">
            <a:extLst>
              <a:ext uri="{FF2B5EF4-FFF2-40B4-BE49-F238E27FC236}">
                <a16:creationId xmlns:a16="http://schemas.microsoft.com/office/drawing/2014/main" id="{1D4425F1-3947-9688-343D-482840D86158}"/>
              </a:ext>
            </a:extLst>
          </p:cNvPr>
          <p:cNvSpPr>
            <a:spLocks noGrp="1" noChangeAspect="1"/>
          </p:cNvSpPr>
          <p:nvPr>
            <p:ph type="pic" sz="quarter" idx="56" hasCustomPrompt="1"/>
          </p:nvPr>
        </p:nvSpPr>
        <p:spPr>
          <a:xfrm>
            <a:off x="10467734" y="2029377"/>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9" name="Text Placeholder 4">
            <a:extLst>
              <a:ext uri="{FF2B5EF4-FFF2-40B4-BE49-F238E27FC236}">
                <a16:creationId xmlns:a16="http://schemas.microsoft.com/office/drawing/2014/main" id="{058CF8A6-32E5-C43B-08B3-00367805BA81}"/>
              </a:ext>
            </a:extLst>
          </p:cNvPr>
          <p:cNvSpPr>
            <a:spLocks noGrp="1"/>
          </p:cNvSpPr>
          <p:nvPr>
            <p:ph type="body" sz="quarter" idx="57" hasCustomPrompt="1"/>
          </p:nvPr>
        </p:nvSpPr>
        <p:spPr>
          <a:xfrm>
            <a:off x="1932848"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1" name="Text Placeholder 5">
            <a:extLst>
              <a:ext uri="{FF2B5EF4-FFF2-40B4-BE49-F238E27FC236}">
                <a16:creationId xmlns:a16="http://schemas.microsoft.com/office/drawing/2014/main" id="{3B2A55ED-BA01-F8B5-7318-2D86BA29A85F}"/>
              </a:ext>
            </a:extLst>
          </p:cNvPr>
          <p:cNvSpPr>
            <a:spLocks noGrp="1"/>
          </p:cNvSpPr>
          <p:nvPr>
            <p:ph type="body" sz="quarter" idx="58" hasCustomPrompt="1"/>
          </p:nvPr>
        </p:nvSpPr>
        <p:spPr>
          <a:xfrm>
            <a:off x="1932848"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3" name="Text Placeholder 4">
            <a:extLst>
              <a:ext uri="{FF2B5EF4-FFF2-40B4-BE49-F238E27FC236}">
                <a16:creationId xmlns:a16="http://schemas.microsoft.com/office/drawing/2014/main" id="{DF9EA3E3-166D-2120-4EB3-75E9E72ABD80}"/>
              </a:ext>
            </a:extLst>
          </p:cNvPr>
          <p:cNvSpPr>
            <a:spLocks noGrp="1"/>
          </p:cNvSpPr>
          <p:nvPr>
            <p:ph type="body" sz="quarter" idx="59" hasCustomPrompt="1"/>
          </p:nvPr>
        </p:nvSpPr>
        <p:spPr>
          <a:xfrm>
            <a:off x="3359866"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5" name="Text Placeholder 5">
            <a:extLst>
              <a:ext uri="{FF2B5EF4-FFF2-40B4-BE49-F238E27FC236}">
                <a16:creationId xmlns:a16="http://schemas.microsoft.com/office/drawing/2014/main" id="{D41B5EDB-70D1-27AF-4F59-01FDB57BF5C4}"/>
              </a:ext>
            </a:extLst>
          </p:cNvPr>
          <p:cNvSpPr>
            <a:spLocks noGrp="1"/>
          </p:cNvSpPr>
          <p:nvPr>
            <p:ph type="body" sz="quarter" idx="60" hasCustomPrompt="1"/>
          </p:nvPr>
        </p:nvSpPr>
        <p:spPr>
          <a:xfrm>
            <a:off x="3359866"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17" name="Text Placeholder 4">
            <a:extLst>
              <a:ext uri="{FF2B5EF4-FFF2-40B4-BE49-F238E27FC236}">
                <a16:creationId xmlns:a16="http://schemas.microsoft.com/office/drawing/2014/main" id="{817679BB-F1BD-CF38-5ABF-94BA185D5719}"/>
              </a:ext>
            </a:extLst>
          </p:cNvPr>
          <p:cNvSpPr>
            <a:spLocks noGrp="1"/>
          </p:cNvSpPr>
          <p:nvPr>
            <p:ph type="body" sz="quarter" idx="61" hasCustomPrompt="1"/>
          </p:nvPr>
        </p:nvSpPr>
        <p:spPr>
          <a:xfrm>
            <a:off x="4786884"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9" name="Text Placeholder 5">
            <a:extLst>
              <a:ext uri="{FF2B5EF4-FFF2-40B4-BE49-F238E27FC236}">
                <a16:creationId xmlns:a16="http://schemas.microsoft.com/office/drawing/2014/main" id="{699F55A1-5744-3C70-96DF-49BEC9D9F4AA}"/>
              </a:ext>
            </a:extLst>
          </p:cNvPr>
          <p:cNvSpPr>
            <a:spLocks noGrp="1"/>
          </p:cNvSpPr>
          <p:nvPr>
            <p:ph type="body" sz="quarter" idx="62" hasCustomPrompt="1"/>
          </p:nvPr>
        </p:nvSpPr>
        <p:spPr>
          <a:xfrm>
            <a:off x="4786884"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1" name="Text Placeholder 4">
            <a:extLst>
              <a:ext uri="{FF2B5EF4-FFF2-40B4-BE49-F238E27FC236}">
                <a16:creationId xmlns:a16="http://schemas.microsoft.com/office/drawing/2014/main" id="{8B4BE1D0-DA8F-1902-9105-2A6523FDCCCF}"/>
              </a:ext>
            </a:extLst>
          </p:cNvPr>
          <p:cNvSpPr>
            <a:spLocks noGrp="1"/>
          </p:cNvSpPr>
          <p:nvPr>
            <p:ph type="body" sz="quarter" idx="63" hasCustomPrompt="1"/>
          </p:nvPr>
        </p:nvSpPr>
        <p:spPr>
          <a:xfrm>
            <a:off x="6158485"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3" name="Text Placeholder 5">
            <a:extLst>
              <a:ext uri="{FF2B5EF4-FFF2-40B4-BE49-F238E27FC236}">
                <a16:creationId xmlns:a16="http://schemas.microsoft.com/office/drawing/2014/main" id="{89CFAD58-C447-3891-79AE-023CE2B0709A}"/>
              </a:ext>
            </a:extLst>
          </p:cNvPr>
          <p:cNvSpPr>
            <a:spLocks noGrp="1"/>
          </p:cNvSpPr>
          <p:nvPr>
            <p:ph type="body" sz="quarter" idx="64" hasCustomPrompt="1"/>
          </p:nvPr>
        </p:nvSpPr>
        <p:spPr>
          <a:xfrm>
            <a:off x="6158485"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5" name="Text Placeholder 4">
            <a:extLst>
              <a:ext uri="{FF2B5EF4-FFF2-40B4-BE49-F238E27FC236}">
                <a16:creationId xmlns:a16="http://schemas.microsoft.com/office/drawing/2014/main" id="{0A2F6C1B-1590-FAA7-85E1-D8DF3F6EC7EF}"/>
              </a:ext>
            </a:extLst>
          </p:cNvPr>
          <p:cNvSpPr>
            <a:spLocks noGrp="1"/>
          </p:cNvSpPr>
          <p:nvPr>
            <p:ph type="body" sz="quarter" idx="65" hasCustomPrompt="1"/>
          </p:nvPr>
        </p:nvSpPr>
        <p:spPr>
          <a:xfrm>
            <a:off x="7599358"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27" name="Text Placeholder 5">
            <a:extLst>
              <a:ext uri="{FF2B5EF4-FFF2-40B4-BE49-F238E27FC236}">
                <a16:creationId xmlns:a16="http://schemas.microsoft.com/office/drawing/2014/main" id="{D7E7FAE7-D169-E419-8577-93D747D45EBB}"/>
              </a:ext>
            </a:extLst>
          </p:cNvPr>
          <p:cNvSpPr>
            <a:spLocks noGrp="1"/>
          </p:cNvSpPr>
          <p:nvPr>
            <p:ph type="body" sz="quarter" idx="66" hasCustomPrompt="1"/>
          </p:nvPr>
        </p:nvSpPr>
        <p:spPr>
          <a:xfrm>
            <a:off x="7599358"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29" name="Text Placeholder 4">
            <a:extLst>
              <a:ext uri="{FF2B5EF4-FFF2-40B4-BE49-F238E27FC236}">
                <a16:creationId xmlns:a16="http://schemas.microsoft.com/office/drawing/2014/main" id="{88A31712-27A3-8C82-D343-DA9787E3DD2F}"/>
              </a:ext>
            </a:extLst>
          </p:cNvPr>
          <p:cNvSpPr>
            <a:spLocks noGrp="1"/>
          </p:cNvSpPr>
          <p:nvPr>
            <p:ph type="body" sz="quarter" idx="67" hasCustomPrompt="1"/>
          </p:nvPr>
        </p:nvSpPr>
        <p:spPr>
          <a:xfrm>
            <a:off x="9054085"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1" name="Text Placeholder 5">
            <a:extLst>
              <a:ext uri="{FF2B5EF4-FFF2-40B4-BE49-F238E27FC236}">
                <a16:creationId xmlns:a16="http://schemas.microsoft.com/office/drawing/2014/main" id="{6CB8D6DE-A1FA-6C36-D579-571563C5BE38}"/>
              </a:ext>
            </a:extLst>
          </p:cNvPr>
          <p:cNvSpPr>
            <a:spLocks noGrp="1"/>
          </p:cNvSpPr>
          <p:nvPr>
            <p:ph type="body" sz="quarter" idx="68" hasCustomPrompt="1"/>
          </p:nvPr>
        </p:nvSpPr>
        <p:spPr>
          <a:xfrm>
            <a:off x="9054085"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33" name="Text Placeholder 4">
            <a:extLst>
              <a:ext uri="{FF2B5EF4-FFF2-40B4-BE49-F238E27FC236}">
                <a16:creationId xmlns:a16="http://schemas.microsoft.com/office/drawing/2014/main" id="{375028A4-1DDF-5775-0D53-ABA6AB5D725D}"/>
              </a:ext>
            </a:extLst>
          </p:cNvPr>
          <p:cNvSpPr>
            <a:spLocks noGrp="1"/>
          </p:cNvSpPr>
          <p:nvPr>
            <p:ph type="body" sz="quarter" idx="69" hasCustomPrompt="1"/>
          </p:nvPr>
        </p:nvSpPr>
        <p:spPr>
          <a:xfrm>
            <a:off x="10453394" y="3356631"/>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35" name="Text Placeholder 5">
            <a:extLst>
              <a:ext uri="{FF2B5EF4-FFF2-40B4-BE49-F238E27FC236}">
                <a16:creationId xmlns:a16="http://schemas.microsoft.com/office/drawing/2014/main" id="{BB0CFF4F-E7FE-F6D1-74FF-4205FBCB092D}"/>
              </a:ext>
            </a:extLst>
          </p:cNvPr>
          <p:cNvSpPr>
            <a:spLocks noGrp="1"/>
          </p:cNvSpPr>
          <p:nvPr>
            <p:ph type="body" sz="quarter" idx="70" hasCustomPrompt="1"/>
          </p:nvPr>
        </p:nvSpPr>
        <p:spPr>
          <a:xfrm>
            <a:off x="10453394" y="3532907"/>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37" name="Picture Placeholder 3">
            <a:extLst>
              <a:ext uri="{FF2B5EF4-FFF2-40B4-BE49-F238E27FC236}">
                <a16:creationId xmlns:a16="http://schemas.microsoft.com/office/drawing/2014/main" id="{1397A0FB-2273-B90F-8D6A-D5998FFB640D}"/>
              </a:ext>
            </a:extLst>
          </p:cNvPr>
          <p:cNvSpPr>
            <a:spLocks noGrp="1" noChangeAspect="1"/>
          </p:cNvSpPr>
          <p:nvPr>
            <p:ph type="pic" sz="quarter" idx="71" hasCustomPrompt="1"/>
          </p:nvPr>
        </p:nvSpPr>
        <p:spPr>
          <a:xfrm>
            <a:off x="533539" y="4121413"/>
            <a:ext cx="1188720" cy="118841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9" name="Text Placeholder 4">
            <a:extLst>
              <a:ext uri="{FF2B5EF4-FFF2-40B4-BE49-F238E27FC236}">
                <a16:creationId xmlns:a16="http://schemas.microsoft.com/office/drawing/2014/main" id="{813AFA07-23B2-A5B7-C160-801FD257C935}"/>
              </a:ext>
            </a:extLst>
          </p:cNvPr>
          <p:cNvSpPr>
            <a:spLocks noGrp="1"/>
          </p:cNvSpPr>
          <p:nvPr>
            <p:ph type="body" sz="quarter" idx="72" hasCustomPrompt="1"/>
          </p:nvPr>
        </p:nvSpPr>
        <p:spPr>
          <a:xfrm>
            <a:off x="533539"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41" name="Text Placeholder 5">
            <a:extLst>
              <a:ext uri="{FF2B5EF4-FFF2-40B4-BE49-F238E27FC236}">
                <a16:creationId xmlns:a16="http://schemas.microsoft.com/office/drawing/2014/main" id="{84F96D1C-FEAC-D281-BC7D-2B31A8083EB2}"/>
              </a:ext>
            </a:extLst>
          </p:cNvPr>
          <p:cNvSpPr>
            <a:spLocks noGrp="1"/>
          </p:cNvSpPr>
          <p:nvPr>
            <p:ph type="body" sz="quarter" idx="73" hasCustomPrompt="1"/>
          </p:nvPr>
        </p:nvSpPr>
        <p:spPr>
          <a:xfrm>
            <a:off x="533539"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43" name="Picture Placeholder 6">
            <a:extLst>
              <a:ext uri="{FF2B5EF4-FFF2-40B4-BE49-F238E27FC236}">
                <a16:creationId xmlns:a16="http://schemas.microsoft.com/office/drawing/2014/main" id="{61FD616B-A505-C15A-7084-13552B917148}"/>
              </a:ext>
            </a:extLst>
          </p:cNvPr>
          <p:cNvSpPr>
            <a:spLocks noGrp="1" noChangeAspect="1"/>
          </p:cNvSpPr>
          <p:nvPr>
            <p:ph type="pic" sz="quarter" idx="74" hasCustomPrompt="1"/>
          </p:nvPr>
        </p:nvSpPr>
        <p:spPr>
          <a:xfrm>
            <a:off x="1952710" y="4121413"/>
            <a:ext cx="1188720" cy="118872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5" name="Picture Placeholder 9">
            <a:extLst>
              <a:ext uri="{FF2B5EF4-FFF2-40B4-BE49-F238E27FC236}">
                <a16:creationId xmlns:a16="http://schemas.microsoft.com/office/drawing/2014/main" id="{BD1315B3-FA96-C045-7DA6-53F806BD587F}"/>
              </a:ext>
            </a:extLst>
          </p:cNvPr>
          <p:cNvSpPr>
            <a:spLocks noGrp="1" noChangeAspect="1"/>
          </p:cNvSpPr>
          <p:nvPr>
            <p:ph type="pic" sz="quarter" idx="75" hasCustomPrompt="1"/>
          </p:nvPr>
        </p:nvSpPr>
        <p:spPr>
          <a:xfrm>
            <a:off x="3371881"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47" name="Picture Placeholder 12">
            <a:extLst>
              <a:ext uri="{FF2B5EF4-FFF2-40B4-BE49-F238E27FC236}">
                <a16:creationId xmlns:a16="http://schemas.microsoft.com/office/drawing/2014/main" id="{E83B9443-E43A-A873-D114-AE85B8EF2EE8}"/>
              </a:ext>
            </a:extLst>
          </p:cNvPr>
          <p:cNvSpPr>
            <a:spLocks noGrp="1" noChangeAspect="1"/>
          </p:cNvSpPr>
          <p:nvPr>
            <p:ph type="pic" sz="quarter" idx="76" hasCustomPrompt="1"/>
          </p:nvPr>
        </p:nvSpPr>
        <p:spPr>
          <a:xfrm>
            <a:off x="4791052"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49" name="Picture Placeholder 15">
            <a:extLst>
              <a:ext uri="{FF2B5EF4-FFF2-40B4-BE49-F238E27FC236}">
                <a16:creationId xmlns:a16="http://schemas.microsoft.com/office/drawing/2014/main" id="{E45CB82C-C5C4-1588-4D40-71E0D39FF50A}"/>
              </a:ext>
            </a:extLst>
          </p:cNvPr>
          <p:cNvSpPr>
            <a:spLocks noGrp="1" noChangeAspect="1"/>
          </p:cNvSpPr>
          <p:nvPr>
            <p:ph type="pic" sz="quarter" idx="77" hasCustomPrompt="1"/>
          </p:nvPr>
        </p:nvSpPr>
        <p:spPr>
          <a:xfrm>
            <a:off x="6210223"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3" name="Picture Placeholder 18">
            <a:extLst>
              <a:ext uri="{FF2B5EF4-FFF2-40B4-BE49-F238E27FC236}">
                <a16:creationId xmlns:a16="http://schemas.microsoft.com/office/drawing/2014/main" id="{DEDE46E8-3BDD-7014-AC1C-DEA32674F8DF}"/>
              </a:ext>
            </a:extLst>
          </p:cNvPr>
          <p:cNvSpPr>
            <a:spLocks noGrp="1" noChangeAspect="1"/>
          </p:cNvSpPr>
          <p:nvPr>
            <p:ph type="pic" sz="quarter" idx="78" hasCustomPrompt="1"/>
          </p:nvPr>
        </p:nvSpPr>
        <p:spPr>
          <a:xfrm>
            <a:off x="7629394"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5" name="Picture Placeholder 21">
            <a:extLst>
              <a:ext uri="{FF2B5EF4-FFF2-40B4-BE49-F238E27FC236}">
                <a16:creationId xmlns:a16="http://schemas.microsoft.com/office/drawing/2014/main" id="{AA903DCB-BB6D-5A1D-DBCD-E715967C7F9E}"/>
              </a:ext>
            </a:extLst>
          </p:cNvPr>
          <p:cNvSpPr>
            <a:spLocks noGrp="1" noChangeAspect="1"/>
          </p:cNvSpPr>
          <p:nvPr>
            <p:ph type="pic" sz="quarter" idx="79" hasCustomPrompt="1"/>
          </p:nvPr>
        </p:nvSpPr>
        <p:spPr>
          <a:xfrm>
            <a:off x="9048565"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6" name="Picture Placeholder 21">
            <a:extLst>
              <a:ext uri="{FF2B5EF4-FFF2-40B4-BE49-F238E27FC236}">
                <a16:creationId xmlns:a16="http://schemas.microsoft.com/office/drawing/2014/main" id="{AC3D3958-842B-B30C-1F63-D623591F7D6C}"/>
              </a:ext>
            </a:extLst>
          </p:cNvPr>
          <p:cNvSpPr>
            <a:spLocks noGrp="1" noChangeAspect="1"/>
          </p:cNvSpPr>
          <p:nvPr>
            <p:ph type="pic" sz="quarter" idx="80" hasCustomPrompt="1"/>
          </p:nvPr>
        </p:nvSpPr>
        <p:spPr>
          <a:xfrm>
            <a:off x="10467734" y="4121413"/>
            <a:ext cx="1188720" cy="1188720"/>
          </a:xfrm>
          <a:prstGeom prst="rect">
            <a:avLst/>
          </a:prstGeom>
          <a:noFill/>
        </p:spPr>
        <p:txBody>
          <a:bodyPr bIns="640080" anchor="ctr">
            <a:noAutofit/>
          </a:bodyPr>
          <a:lstStyle>
            <a:lvl1pPr marL="0" indent="0" algn="ctr">
              <a:lnSpc>
                <a:spcPct val="100000"/>
              </a:lnSpc>
              <a:buFont typeface="Arial" panose="020B0604020202020204" pitchFamily="34" charset="0"/>
              <a:buNone/>
              <a:defRPr sz="800">
                <a:solidFill>
                  <a:schemeClr val="bg1">
                    <a:lumMod val="50000"/>
                  </a:schemeClr>
                </a:solidFill>
              </a:defRPr>
            </a:lvl1pPr>
          </a:lstStyle>
          <a:p>
            <a:r>
              <a:rPr lang="en-US"/>
              <a:t>Click to </a:t>
            </a:r>
            <a:br>
              <a:rPr lang="en-US"/>
            </a:br>
            <a:r>
              <a:rPr lang="en-US"/>
              <a:t>Insert Picture</a:t>
            </a:r>
          </a:p>
        </p:txBody>
      </p:sp>
      <p:sp>
        <p:nvSpPr>
          <p:cNvPr id="58" name="Text Placeholder 4">
            <a:extLst>
              <a:ext uri="{FF2B5EF4-FFF2-40B4-BE49-F238E27FC236}">
                <a16:creationId xmlns:a16="http://schemas.microsoft.com/office/drawing/2014/main" id="{185AA623-674F-A973-6E18-2FFFFE0375A0}"/>
              </a:ext>
            </a:extLst>
          </p:cNvPr>
          <p:cNvSpPr>
            <a:spLocks noGrp="1"/>
          </p:cNvSpPr>
          <p:nvPr>
            <p:ph type="body" sz="quarter" idx="81" hasCustomPrompt="1"/>
          </p:nvPr>
        </p:nvSpPr>
        <p:spPr>
          <a:xfrm>
            <a:off x="1932848"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0" name="Text Placeholder 5">
            <a:extLst>
              <a:ext uri="{FF2B5EF4-FFF2-40B4-BE49-F238E27FC236}">
                <a16:creationId xmlns:a16="http://schemas.microsoft.com/office/drawing/2014/main" id="{E2EBD53E-F3A3-DBAA-2F1A-5358B448A65E}"/>
              </a:ext>
            </a:extLst>
          </p:cNvPr>
          <p:cNvSpPr>
            <a:spLocks noGrp="1"/>
          </p:cNvSpPr>
          <p:nvPr>
            <p:ph type="body" sz="quarter" idx="82" hasCustomPrompt="1"/>
          </p:nvPr>
        </p:nvSpPr>
        <p:spPr>
          <a:xfrm>
            <a:off x="1932848"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62" name="Text Placeholder 4">
            <a:extLst>
              <a:ext uri="{FF2B5EF4-FFF2-40B4-BE49-F238E27FC236}">
                <a16:creationId xmlns:a16="http://schemas.microsoft.com/office/drawing/2014/main" id="{CA1E84C5-21EB-CB3B-2366-924CF2418F6F}"/>
              </a:ext>
            </a:extLst>
          </p:cNvPr>
          <p:cNvSpPr>
            <a:spLocks noGrp="1"/>
          </p:cNvSpPr>
          <p:nvPr>
            <p:ph type="body" sz="quarter" idx="83" hasCustomPrompt="1"/>
          </p:nvPr>
        </p:nvSpPr>
        <p:spPr>
          <a:xfrm>
            <a:off x="3359866"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4" name="Text Placeholder 5">
            <a:extLst>
              <a:ext uri="{FF2B5EF4-FFF2-40B4-BE49-F238E27FC236}">
                <a16:creationId xmlns:a16="http://schemas.microsoft.com/office/drawing/2014/main" id="{7A2BB77D-BE73-A95B-9A81-B0901ED51A7A}"/>
              </a:ext>
            </a:extLst>
          </p:cNvPr>
          <p:cNvSpPr>
            <a:spLocks noGrp="1"/>
          </p:cNvSpPr>
          <p:nvPr>
            <p:ph type="body" sz="quarter" idx="84" hasCustomPrompt="1"/>
          </p:nvPr>
        </p:nvSpPr>
        <p:spPr>
          <a:xfrm>
            <a:off x="3359866"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66" name="Text Placeholder 4">
            <a:extLst>
              <a:ext uri="{FF2B5EF4-FFF2-40B4-BE49-F238E27FC236}">
                <a16:creationId xmlns:a16="http://schemas.microsoft.com/office/drawing/2014/main" id="{0E537FAA-2BFF-EC9F-5EC3-7D5C5546EC1C}"/>
              </a:ext>
            </a:extLst>
          </p:cNvPr>
          <p:cNvSpPr>
            <a:spLocks noGrp="1"/>
          </p:cNvSpPr>
          <p:nvPr>
            <p:ph type="body" sz="quarter" idx="85" hasCustomPrompt="1"/>
          </p:nvPr>
        </p:nvSpPr>
        <p:spPr>
          <a:xfrm>
            <a:off x="4786884"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7" name="Text Placeholder 5">
            <a:extLst>
              <a:ext uri="{FF2B5EF4-FFF2-40B4-BE49-F238E27FC236}">
                <a16:creationId xmlns:a16="http://schemas.microsoft.com/office/drawing/2014/main" id="{9B7EC7B2-13EA-7269-0E64-1645E388968F}"/>
              </a:ext>
            </a:extLst>
          </p:cNvPr>
          <p:cNvSpPr>
            <a:spLocks noGrp="1"/>
          </p:cNvSpPr>
          <p:nvPr>
            <p:ph type="body" sz="quarter" idx="86" hasCustomPrompt="1"/>
          </p:nvPr>
        </p:nvSpPr>
        <p:spPr>
          <a:xfrm>
            <a:off x="4786884"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68" name="Text Placeholder 4">
            <a:extLst>
              <a:ext uri="{FF2B5EF4-FFF2-40B4-BE49-F238E27FC236}">
                <a16:creationId xmlns:a16="http://schemas.microsoft.com/office/drawing/2014/main" id="{55D0AD31-CEB6-57EB-419E-3C4BF0F8AE45}"/>
              </a:ext>
            </a:extLst>
          </p:cNvPr>
          <p:cNvSpPr>
            <a:spLocks noGrp="1"/>
          </p:cNvSpPr>
          <p:nvPr>
            <p:ph type="body" sz="quarter" idx="87" hasCustomPrompt="1"/>
          </p:nvPr>
        </p:nvSpPr>
        <p:spPr>
          <a:xfrm>
            <a:off x="6158485"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69" name="Text Placeholder 5">
            <a:extLst>
              <a:ext uri="{FF2B5EF4-FFF2-40B4-BE49-F238E27FC236}">
                <a16:creationId xmlns:a16="http://schemas.microsoft.com/office/drawing/2014/main" id="{147589C2-3A4F-B54A-9CB3-E62CDE64182E}"/>
              </a:ext>
            </a:extLst>
          </p:cNvPr>
          <p:cNvSpPr>
            <a:spLocks noGrp="1"/>
          </p:cNvSpPr>
          <p:nvPr>
            <p:ph type="body" sz="quarter" idx="88" hasCustomPrompt="1"/>
          </p:nvPr>
        </p:nvSpPr>
        <p:spPr>
          <a:xfrm>
            <a:off x="6158485"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0" name="Text Placeholder 4">
            <a:extLst>
              <a:ext uri="{FF2B5EF4-FFF2-40B4-BE49-F238E27FC236}">
                <a16:creationId xmlns:a16="http://schemas.microsoft.com/office/drawing/2014/main" id="{63408816-0EF0-A98E-B3FE-2A9C3089154D}"/>
              </a:ext>
            </a:extLst>
          </p:cNvPr>
          <p:cNvSpPr>
            <a:spLocks noGrp="1"/>
          </p:cNvSpPr>
          <p:nvPr>
            <p:ph type="body" sz="quarter" idx="89" hasCustomPrompt="1"/>
          </p:nvPr>
        </p:nvSpPr>
        <p:spPr>
          <a:xfrm>
            <a:off x="7599358"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71" name="Text Placeholder 5">
            <a:extLst>
              <a:ext uri="{FF2B5EF4-FFF2-40B4-BE49-F238E27FC236}">
                <a16:creationId xmlns:a16="http://schemas.microsoft.com/office/drawing/2014/main" id="{F6AD2BE2-E8BC-8BEC-F544-079D0CC90DBA}"/>
              </a:ext>
            </a:extLst>
          </p:cNvPr>
          <p:cNvSpPr>
            <a:spLocks noGrp="1"/>
          </p:cNvSpPr>
          <p:nvPr>
            <p:ph type="body" sz="quarter" idx="90" hasCustomPrompt="1"/>
          </p:nvPr>
        </p:nvSpPr>
        <p:spPr>
          <a:xfrm>
            <a:off x="7599358"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2" name="Text Placeholder 4">
            <a:extLst>
              <a:ext uri="{FF2B5EF4-FFF2-40B4-BE49-F238E27FC236}">
                <a16:creationId xmlns:a16="http://schemas.microsoft.com/office/drawing/2014/main" id="{EFE37B27-BAD3-1165-BF9E-60DD2E04419C}"/>
              </a:ext>
            </a:extLst>
          </p:cNvPr>
          <p:cNvSpPr>
            <a:spLocks noGrp="1"/>
          </p:cNvSpPr>
          <p:nvPr>
            <p:ph type="body" sz="quarter" idx="91" hasCustomPrompt="1"/>
          </p:nvPr>
        </p:nvSpPr>
        <p:spPr>
          <a:xfrm>
            <a:off x="9054085"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74" name="Text Placeholder 5">
            <a:extLst>
              <a:ext uri="{FF2B5EF4-FFF2-40B4-BE49-F238E27FC236}">
                <a16:creationId xmlns:a16="http://schemas.microsoft.com/office/drawing/2014/main" id="{AA58134C-CBB3-9E00-C5C2-6D243F7713E1}"/>
              </a:ext>
            </a:extLst>
          </p:cNvPr>
          <p:cNvSpPr>
            <a:spLocks noGrp="1"/>
          </p:cNvSpPr>
          <p:nvPr>
            <p:ph type="body" sz="quarter" idx="92" hasCustomPrompt="1"/>
          </p:nvPr>
        </p:nvSpPr>
        <p:spPr>
          <a:xfrm>
            <a:off x="9054085"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6" name="Text Placeholder 4">
            <a:extLst>
              <a:ext uri="{FF2B5EF4-FFF2-40B4-BE49-F238E27FC236}">
                <a16:creationId xmlns:a16="http://schemas.microsoft.com/office/drawing/2014/main" id="{ED0CB7B1-6B86-1413-DA04-636E452C026E}"/>
              </a:ext>
            </a:extLst>
          </p:cNvPr>
          <p:cNvSpPr>
            <a:spLocks noGrp="1"/>
          </p:cNvSpPr>
          <p:nvPr>
            <p:ph type="body" sz="quarter" idx="93" hasCustomPrompt="1"/>
          </p:nvPr>
        </p:nvSpPr>
        <p:spPr>
          <a:xfrm>
            <a:off x="10453394" y="5448667"/>
            <a:ext cx="1188720" cy="134769"/>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78" name="Text Placeholder 5">
            <a:extLst>
              <a:ext uri="{FF2B5EF4-FFF2-40B4-BE49-F238E27FC236}">
                <a16:creationId xmlns:a16="http://schemas.microsoft.com/office/drawing/2014/main" id="{6F3B57D6-272F-FB23-D1D1-C68C2096E8B8}"/>
              </a:ext>
            </a:extLst>
          </p:cNvPr>
          <p:cNvSpPr>
            <a:spLocks noGrp="1"/>
          </p:cNvSpPr>
          <p:nvPr>
            <p:ph type="body" sz="quarter" idx="94" hasCustomPrompt="1"/>
          </p:nvPr>
        </p:nvSpPr>
        <p:spPr>
          <a:xfrm>
            <a:off x="10453394" y="5624943"/>
            <a:ext cx="1188720" cy="134769"/>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Tree>
    <p:extLst>
      <p:ext uri="{BB962C8B-B14F-4D97-AF65-F5344CB8AC3E}">
        <p14:creationId xmlns:p14="http://schemas.microsoft.com/office/powerpoint/2010/main" val="1699648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Headshots - Up to 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E2FD-8D54-3D4D-882D-0BAF07B84534}"/>
              </a:ext>
            </a:extLst>
          </p:cNvPr>
          <p:cNvSpPr>
            <a:spLocks noGrp="1"/>
          </p:cNvSpPr>
          <p:nvPr>
            <p:ph type="title" hasCustomPrompt="1"/>
          </p:nvPr>
        </p:nvSpPr>
        <p:spPr>
          <a:noFill/>
        </p:spPr>
        <p:txBody>
          <a:bodyPr>
            <a:noAutofit/>
          </a:bodyPr>
          <a:lstStyle>
            <a:lvl1pPr>
              <a:lnSpc>
                <a:spcPct val="100000"/>
              </a:lnSpc>
              <a:defRPr/>
            </a:lvl1pPr>
          </a:lstStyle>
          <a:p>
            <a:r>
              <a:rPr lang="en-US"/>
              <a:t>Headshots – up to 20</a:t>
            </a:r>
          </a:p>
        </p:txBody>
      </p:sp>
      <p:sp>
        <p:nvSpPr>
          <p:cNvPr id="72" name="Text Placeholder 2">
            <a:extLst>
              <a:ext uri="{FF2B5EF4-FFF2-40B4-BE49-F238E27FC236}">
                <a16:creationId xmlns:a16="http://schemas.microsoft.com/office/drawing/2014/main" id="{78B02572-80B5-2A40-A464-6313F7364735}"/>
              </a:ext>
            </a:extLst>
          </p:cNvPr>
          <p:cNvSpPr>
            <a:spLocks noGrp="1"/>
          </p:cNvSpPr>
          <p:nvPr>
            <p:ph type="body" sz="quarter" idx="1"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73" name="Picture Placeholder 3">
            <a:extLst>
              <a:ext uri="{FF2B5EF4-FFF2-40B4-BE49-F238E27FC236}">
                <a16:creationId xmlns:a16="http://schemas.microsoft.com/office/drawing/2014/main" id="{749B1025-B730-4015-B2FE-E6F3A1940971}"/>
              </a:ext>
            </a:extLst>
          </p:cNvPr>
          <p:cNvSpPr>
            <a:spLocks noGrp="1"/>
          </p:cNvSpPr>
          <p:nvPr>
            <p:ph type="pic" sz="quarter" idx="2" hasCustomPrompt="1"/>
          </p:nvPr>
        </p:nvSpPr>
        <p:spPr>
          <a:xfrm>
            <a:off x="533540"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E8EF3BE0-4756-EF41-820F-212F77F87342}"/>
              </a:ext>
            </a:extLst>
          </p:cNvPr>
          <p:cNvSpPr>
            <a:spLocks noGrp="1"/>
          </p:cNvSpPr>
          <p:nvPr>
            <p:ph type="body" sz="quarter" idx="3" hasCustomPrompt="1"/>
          </p:nvPr>
        </p:nvSpPr>
        <p:spPr>
          <a:xfrm>
            <a:off x="542458" y="3143608"/>
            <a:ext cx="1021029"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9" name="Text Placeholder 5">
            <a:extLst>
              <a:ext uri="{FF2B5EF4-FFF2-40B4-BE49-F238E27FC236}">
                <a16:creationId xmlns:a16="http://schemas.microsoft.com/office/drawing/2014/main" id="{58CEAFB1-ADDD-1F45-8B90-FAFE4BEC62D4}"/>
              </a:ext>
            </a:extLst>
          </p:cNvPr>
          <p:cNvSpPr>
            <a:spLocks noGrp="1"/>
          </p:cNvSpPr>
          <p:nvPr>
            <p:ph type="body" sz="quarter" idx="4" hasCustomPrompt="1"/>
          </p:nvPr>
        </p:nvSpPr>
        <p:spPr>
          <a:xfrm>
            <a:off x="542458" y="3318348"/>
            <a:ext cx="1021029" cy="153888"/>
          </a:xfrm>
          <a:prstGeom prst="rect">
            <a:avLst/>
          </a:prstGeom>
          <a:noFill/>
        </p:spPr>
        <p:txBody>
          <a:bodyPr wrap="square"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4" name="Picture Placeholder 6">
            <a:extLst>
              <a:ext uri="{FF2B5EF4-FFF2-40B4-BE49-F238E27FC236}">
                <a16:creationId xmlns:a16="http://schemas.microsoft.com/office/drawing/2014/main" id="{AC7D3AE0-71A5-49E7-A888-B2EA429DBB19}"/>
              </a:ext>
            </a:extLst>
          </p:cNvPr>
          <p:cNvSpPr>
            <a:spLocks noGrp="1"/>
          </p:cNvSpPr>
          <p:nvPr>
            <p:ph type="pic" sz="quarter" idx="5" hasCustomPrompt="1"/>
          </p:nvPr>
        </p:nvSpPr>
        <p:spPr>
          <a:xfrm>
            <a:off x="1655567"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A53AC012-39E5-EF4E-BD0C-4F5D6CBFEADE}"/>
              </a:ext>
            </a:extLst>
          </p:cNvPr>
          <p:cNvSpPr>
            <a:spLocks noGrp="1"/>
          </p:cNvSpPr>
          <p:nvPr>
            <p:ph type="body" sz="quarter" idx="6" hasCustomPrompt="1"/>
          </p:nvPr>
        </p:nvSpPr>
        <p:spPr>
          <a:xfrm>
            <a:off x="1664816" y="3143608"/>
            <a:ext cx="1024395"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15" name="Text Placeholder 8">
            <a:extLst>
              <a:ext uri="{FF2B5EF4-FFF2-40B4-BE49-F238E27FC236}">
                <a16:creationId xmlns:a16="http://schemas.microsoft.com/office/drawing/2014/main" id="{504B007F-A5E7-0949-A9BC-E8F139D45E38}"/>
              </a:ext>
            </a:extLst>
          </p:cNvPr>
          <p:cNvSpPr>
            <a:spLocks noGrp="1"/>
          </p:cNvSpPr>
          <p:nvPr>
            <p:ph type="body" sz="quarter" idx="7" hasCustomPrompt="1"/>
          </p:nvPr>
        </p:nvSpPr>
        <p:spPr>
          <a:xfrm>
            <a:off x="1664816" y="3318348"/>
            <a:ext cx="1024205"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76" name="Picture Placeholder 9">
            <a:extLst>
              <a:ext uri="{FF2B5EF4-FFF2-40B4-BE49-F238E27FC236}">
                <a16:creationId xmlns:a16="http://schemas.microsoft.com/office/drawing/2014/main" id="{E4C881EB-0078-42CE-B709-06C8435799A0}"/>
              </a:ext>
            </a:extLst>
          </p:cNvPr>
          <p:cNvSpPr>
            <a:spLocks noGrp="1"/>
          </p:cNvSpPr>
          <p:nvPr>
            <p:ph type="pic" sz="quarter" idx="8" hasCustomPrompt="1"/>
          </p:nvPr>
        </p:nvSpPr>
        <p:spPr>
          <a:xfrm>
            <a:off x="2777594"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585D1D06-4F2D-BC4B-96E4-3450B34DC210}"/>
              </a:ext>
            </a:extLst>
          </p:cNvPr>
          <p:cNvSpPr>
            <a:spLocks noGrp="1"/>
          </p:cNvSpPr>
          <p:nvPr>
            <p:ph type="body" sz="quarter" idx="9" hasCustomPrompt="1"/>
          </p:nvPr>
        </p:nvSpPr>
        <p:spPr>
          <a:xfrm>
            <a:off x="2784722" y="3143608"/>
            <a:ext cx="1019440"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1" name="Text Placeholder 11">
            <a:extLst>
              <a:ext uri="{FF2B5EF4-FFF2-40B4-BE49-F238E27FC236}">
                <a16:creationId xmlns:a16="http://schemas.microsoft.com/office/drawing/2014/main" id="{9F0DE310-1639-2248-880E-3A14FB0CEDFE}"/>
              </a:ext>
            </a:extLst>
          </p:cNvPr>
          <p:cNvSpPr>
            <a:spLocks noGrp="1"/>
          </p:cNvSpPr>
          <p:nvPr>
            <p:ph type="body" sz="quarter" idx="10" hasCustomPrompt="1"/>
          </p:nvPr>
        </p:nvSpPr>
        <p:spPr>
          <a:xfrm>
            <a:off x="2778808" y="3318348"/>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8" name="Picture Placeholder 12">
            <a:extLst>
              <a:ext uri="{FF2B5EF4-FFF2-40B4-BE49-F238E27FC236}">
                <a16:creationId xmlns:a16="http://schemas.microsoft.com/office/drawing/2014/main" id="{AE492F63-6542-4D0B-88FE-694B4E432FA8}"/>
              </a:ext>
            </a:extLst>
          </p:cNvPr>
          <p:cNvSpPr>
            <a:spLocks noGrp="1"/>
          </p:cNvSpPr>
          <p:nvPr>
            <p:ph type="pic" sz="quarter" idx="11" hasCustomPrompt="1"/>
          </p:nvPr>
        </p:nvSpPr>
        <p:spPr>
          <a:xfrm>
            <a:off x="3899621"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2F08EEAE-17B1-5547-99C5-42572772A2D4}"/>
              </a:ext>
            </a:extLst>
          </p:cNvPr>
          <p:cNvSpPr>
            <a:spLocks noGrp="1"/>
          </p:cNvSpPr>
          <p:nvPr>
            <p:ph type="body" sz="quarter" idx="12" hasCustomPrompt="1"/>
          </p:nvPr>
        </p:nvSpPr>
        <p:spPr>
          <a:xfrm>
            <a:off x="3902277"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7" name="Text Placeholder 14">
            <a:extLst>
              <a:ext uri="{FF2B5EF4-FFF2-40B4-BE49-F238E27FC236}">
                <a16:creationId xmlns:a16="http://schemas.microsoft.com/office/drawing/2014/main" id="{F29F5719-8CD4-6F44-9FAD-89EC324C4714}"/>
              </a:ext>
            </a:extLst>
          </p:cNvPr>
          <p:cNvSpPr>
            <a:spLocks noGrp="1"/>
          </p:cNvSpPr>
          <p:nvPr>
            <p:ph type="body" sz="quarter" idx="13" hasCustomPrompt="1"/>
          </p:nvPr>
        </p:nvSpPr>
        <p:spPr>
          <a:xfrm>
            <a:off x="3901347"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0" name="Picture Placeholder 15">
            <a:extLst>
              <a:ext uri="{FF2B5EF4-FFF2-40B4-BE49-F238E27FC236}">
                <a16:creationId xmlns:a16="http://schemas.microsoft.com/office/drawing/2014/main" id="{01671AFD-E8F7-4C51-9107-C5D859380445}"/>
              </a:ext>
            </a:extLst>
          </p:cNvPr>
          <p:cNvSpPr>
            <a:spLocks noGrp="1"/>
          </p:cNvSpPr>
          <p:nvPr>
            <p:ph type="pic" sz="quarter" idx="14" hasCustomPrompt="1"/>
          </p:nvPr>
        </p:nvSpPr>
        <p:spPr>
          <a:xfrm>
            <a:off x="5021648"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68722A0D-E53E-6647-A803-E3DD7AF90794}"/>
              </a:ext>
            </a:extLst>
          </p:cNvPr>
          <p:cNvSpPr>
            <a:spLocks noGrp="1"/>
          </p:cNvSpPr>
          <p:nvPr>
            <p:ph type="body" sz="quarter" idx="15" hasCustomPrompt="1"/>
          </p:nvPr>
        </p:nvSpPr>
        <p:spPr>
          <a:xfrm>
            <a:off x="5024787"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3" name="Text Placeholder 17">
            <a:extLst>
              <a:ext uri="{FF2B5EF4-FFF2-40B4-BE49-F238E27FC236}">
                <a16:creationId xmlns:a16="http://schemas.microsoft.com/office/drawing/2014/main" id="{EF502C1F-555C-F541-9D1E-792BF43C1ED5}"/>
              </a:ext>
            </a:extLst>
          </p:cNvPr>
          <p:cNvSpPr>
            <a:spLocks noGrp="1"/>
          </p:cNvSpPr>
          <p:nvPr>
            <p:ph type="body" sz="quarter" idx="16" hasCustomPrompt="1"/>
          </p:nvPr>
        </p:nvSpPr>
        <p:spPr>
          <a:xfrm>
            <a:off x="5024076"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2" name="Picture Placeholder 18">
            <a:extLst>
              <a:ext uri="{FF2B5EF4-FFF2-40B4-BE49-F238E27FC236}">
                <a16:creationId xmlns:a16="http://schemas.microsoft.com/office/drawing/2014/main" id="{C34A2E17-4423-4EEB-9F78-CA495416C964}"/>
              </a:ext>
            </a:extLst>
          </p:cNvPr>
          <p:cNvSpPr>
            <a:spLocks noGrp="1"/>
          </p:cNvSpPr>
          <p:nvPr>
            <p:ph type="pic" sz="quarter" idx="17" hasCustomPrompt="1"/>
          </p:nvPr>
        </p:nvSpPr>
        <p:spPr>
          <a:xfrm>
            <a:off x="6143676"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598AB1E4-A06F-E742-B405-340EF4698A49}"/>
              </a:ext>
            </a:extLst>
          </p:cNvPr>
          <p:cNvSpPr>
            <a:spLocks noGrp="1"/>
          </p:cNvSpPr>
          <p:nvPr>
            <p:ph type="body" sz="quarter" idx="18" hasCustomPrompt="1"/>
          </p:nvPr>
        </p:nvSpPr>
        <p:spPr>
          <a:xfrm>
            <a:off x="6147298"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9" name="Text Placeholder 20">
            <a:extLst>
              <a:ext uri="{FF2B5EF4-FFF2-40B4-BE49-F238E27FC236}">
                <a16:creationId xmlns:a16="http://schemas.microsoft.com/office/drawing/2014/main" id="{1FB33549-9554-2A4C-AAF9-49F94D1E5442}"/>
              </a:ext>
            </a:extLst>
          </p:cNvPr>
          <p:cNvSpPr>
            <a:spLocks noGrp="1"/>
          </p:cNvSpPr>
          <p:nvPr>
            <p:ph type="body" sz="quarter" idx="19" hasCustomPrompt="1"/>
          </p:nvPr>
        </p:nvSpPr>
        <p:spPr>
          <a:xfrm>
            <a:off x="6146806" y="3318348"/>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4" name="Picture Placeholder 21">
            <a:extLst>
              <a:ext uri="{FF2B5EF4-FFF2-40B4-BE49-F238E27FC236}">
                <a16:creationId xmlns:a16="http://schemas.microsoft.com/office/drawing/2014/main" id="{21CA9357-4B3D-4FAB-8F0E-88B3B140A666}"/>
              </a:ext>
            </a:extLst>
          </p:cNvPr>
          <p:cNvSpPr>
            <a:spLocks noGrp="1"/>
          </p:cNvSpPr>
          <p:nvPr>
            <p:ph type="pic" sz="quarter" idx="20" hasCustomPrompt="1"/>
          </p:nvPr>
        </p:nvSpPr>
        <p:spPr>
          <a:xfrm>
            <a:off x="7265703"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3" name="Text Placeholder 22">
            <a:extLst>
              <a:ext uri="{FF2B5EF4-FFF2-40B4-BE49-F238E27FC236}">
                <a16:creationId xmlns:a16="http://schemas.microsoft.com/office/drawing/2014/main" id="{AD65AA34-D580-2244-B02A-493A1DE05A59}"/>
              </a:ext>
            </a:extLst>
          </p:cNvPr>
          <p:cNvSpPr>
            <a:spLocks noGrp="1"/>
          </p:cNvSpPr>
          <p:nvPr>
            <p:ph type="body" sz="quarter" idx="21" hasCustomPrompt="1"/>
          </p:nvPr>
        </p:nvSpPr>
        <p:spPr>
          <a:xfrm>
            <a:off x="7269808"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5" name="Text Placeholder 23">
            <a:extLst>
              <a:ext uri="{FF2B5EF4-FFF2-40B4-BE49-F238E27FC236}">
                <a16:creationId xmlns:a16="http://schemas.microsoft.com/office/drawing/2014/main" id="{D3D4987E-2A3F-0042-A688-243F1B0AE296}"/>
              </a:ext>
            </a:extLst>
          </p:cNvPr>
          <p:cNvSpPr>
            <a:spLocks noGrp="1"/>
          </p:cNvSpPr>
          <p:nvPr>
            <p:ph type="body" sz="quarter" idx="22" hasCustomPrompt="1"/>
          </p:nvPr>
        </p:nvSpPr>
        <p:spPr>
          <a:xfrm>
            <a:off x="7269344" y="3318348"/>
            <a:ext cx="1024204"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86" name="Picture Placeholder 24">
            <a:extLst>
              <a:ext uri="{FF2B5EF4-FFF2-40B4-BE49-F238E27FC236}">
                <a16:creationId xmlns:a16="http://schemas.microsoft.com/office/drawing/2014/main" id="{7FCC50B2-15FE-46CE-AD14-DE5B6AAAFBFB}"/>
              </a:ext>
            </a:extLst>
          </p:cNvPr>
          <p:cNvSpPr>
            <a:spLocks noGrp="1"/>
          </p:cNvSpPr>
          <p:nvPr>
            <p:ph type="pic" sz="quarter" idx="23" hasCustomPrompt="1"/>
          </p:nvPr>
        </p:nvSpPr>
        <p:spPr>
          <a:xfrm>
            <a:off x="8387730"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9" name="Text Placeholder 25">
            <a:extLst>
              <a:ext uri="{FF2B5EF4-FFF2-40B4-BE49-F238E27FC236}">
                <a16:creationId xmlns:a16="http://schemas.microsoft.com/office/drawing/2014/main" id="{3693D354-0B74-2E41-83FB-52557CA09D59}"/>
              </a:ext>
            </a:extLst>
          </p:cNvPr>
          <p:cNvSpPr>
            <a:spLocks noGrp="1"/>
          </p:cNvSpPr>
          <p:nvPr>
            <p:ph type="body" sz="quarter" idx="24" hasCustomPrompt="1"/>
          </p:nvPr>
        </p:nvSpPr>
        <p:spPr>
          <a:xfrm>
            <a:off x="8392318" y="3143608"/>
            <a:ext cx="1024395" cy="153888"/>
          </a:xfrm>
          <a:prstGeom prst="rect">
            <a:avLst/>
          </a:prstGeom>
          <a:noFill/>
        </p:spPr>
        <p:txBody>
          <a:bodyPr lIns="0" tIns="0" rIns="0" bIns="0">
            <a:noAutofit/>
          </a:bodyPr>
          <a:lstStyle>
            <a:lvl1pPr marL="0" indent="0">
              <a:buFont typeface="Arial" panose="020B0604020202020204" pitchFamily="34" charset="0"/>
              <a:buNone/>
              <a:defRPr sz="1000"/>
            </a:lvl1pPr>
          </a:lstStyle>
          <a:p>
            <a:pPr lvl="0"/>
            <a:r>
              <a:rPr lang="en-US"/>
              <a:t>First and Last Name</a:t>
            </a:r>
          </a:p>
        </p:txBody>
      </p:sp>
      <p:sp>
        <p:nvSpPr>
          <p:cNvPr id="51" name="Text Placeholder 26">
            <a:extLst>
              <a:ext uri="{FF2B5EF4-FFF2-40B4-BE49-F238E27FC236}">
                <a16:creationId xmlns:a16="http://schemas.microsoft.com/office/drawing/2014/main" id="{04377E61-84F3-C64C-9007-D2C822AAB3A2}"/>
              </a:ext>
            </a:extLst>
          </p:cNvPr>
          <p:cNvSpPr>
            <a:spLocks noGrp="1"/>
          </p:cNvSpPr>
          <p:nvPr>
            <p:ph type="body" sz="quarter" idx="25" hasCustomPrompt="1"/>
          </p:nvPr>
        </p:nvSpPr>
        <p:spPr>
          <a:xfrm>
            <a:off x="8391882" y="3318348"/>
            <a:ext cx="1024395" cy="153888"/>
          </a:xfrm>
          <a:prstGeom prst="rect">
            <a:avLst/>
          </a:prstGeom>
          <a:noFill/>
        </p:spPr>
        <p:txBody>
          <a:bodyPr lIns="0" tIns="0" rIns="0" bIns="0">
            <a:noAutofit/>
          </a:bodyPr>
          <a:lstStyle>
            <a:lvl1pPr marL="0" indent="0">
              <a:buFont typeface="Arial" panose="020B0604020202020204" pitchFamily="34" charset="0"/>
              <a:buNone/>
              <a:defRPr sz="1000">
                <a:solidFill>
                  <a:schemeClr val="bg1">
                    <a:lumMod val="50000"/>
                  </a:schemeClr>
                </a:solidFill>
              </a:defRPr>
            </a:lvl1pPr>
          </a:lstStyle>
          <a:p>
            <a:pPr lvl="0"/>
            <a:r>
              <a:rPr lang="en-US"/>
              <a:t>Position / Title</a:t>
            </a:r>
          </a:p>
        </p:txBody>
      </p:sp>
      <p:sp>
        <p:nvSpPr>
          <p:cNvPr id="88" name="Picture Placeholder 27">
            <a:extLst>
              <a:ext uri="{FF2B5EF4-FFF2-40B4-BE49-F238E27FC236}">
                <a16:creationId xmlns:a16="http://schemas.microsoft.com/office/drawing/2014/main" id="{305CC6DA-A1CD-495C-ADFC-C16B4826D318}"/>
              </a:ext>
            </a:extLst>
          </p:cNvPr>
          <p:cNvSpPr>
            <a:spLocks noGrp="1"/>
          </p:cNvSpPr>
          <p:nvPr>
            <p:ph type="pic" sz="quarter" idx="26" hasCustomPrompt="1"/>
          </p:nvPr>
        </p:nvSpPr>
        <p:spPr>
          <a:xfrm>
            <a:off x="9509757"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55" name="Text Placeholder 28">
            <a:extLst>
              <a:ext uri="{FF2B5EF4-FFF2-40B4-BE49-F238E27FC236}">
                <a16:creationId xmlns:a16="http://schemas.microsoft.com/office/drawing/2014/main" id="{11500CF2-EDEC-964B-8AC6-C04FF4BBD94C}"/>
              </a:ext>
            </a:extLst>
          </p:cNvPr>
          <p:cNvSpPr>
            <a:spLocks noGrp="1"/>
          </p:cNvSpPr>
          <p:nvPr>
            <p:ph type="body" sz="quarter" idx="27" hasCustomPrompt="1"/>
          </p:nvPr>
        </p:nvSpPr>
        <p:spPr>
          <a:xfrm>
            <a:off x="9514829"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7" name="Text Placeholder 29">
            <a:extLst>
              <a:ext uri="{FF2B5EF4-FFF2-40B4-BE49-F238E27FC236}">
                <a16:creationId xmlns:a16="http://schemas.microsoft.com/office/drawing/2014/main" id="{4D98955F-4393-C74B-8823-8A7DC9A260A9}"/>
              </a:ext>
            </a:extLst>
          </p:cNvPr>
          <p:cNvSpPr>
            <a:spLocks noGrp="1"/>
          </p:cNvSpPr>
          <p:nvPr>
            <p:ph type="body" sz="quarter" idx="28" hasCustomPrompt="1"/>
          </p:nvPr>
        </p:nvSpPr>
        <p:spPr>
          <a:xfrm>
            <a:off x="9514612"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9" name="Picture Placeholder 30">
            <a:extLst>
              <a:ext uri="{FF2B5EF4-FFF2-40B4-BE49-F238E27FC236}">
                <a16:creationId xmlns:a16="http://schemas.microsoft.com/office/drawing/2014/main" id="{CA38E8C6-61C7-47E6-88B0-5ECE3EF79CDC}"/>
              </a:ext>
            </a:extLst>
          </p:cNvPr>
          <p:cNvSpPr>
            <a:spLocks noGrp="1"/>
          </p:cNvSpPr>
          <p:nvPr>
            <p:ph type="pic" sz="quarter" idx="29" hasCustomPrompt="1"/>
          </p:nvPr>
        </p:nvSpPr>
        <p:spPr>
          <a:xfrm>
            <a:off x="10631785" y="2014812"/>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1" name="Text Placeholder 31">
            <a:extLst>
              <a:ext uri="{FF2B5EF4-FFF2-40B4-BE49-F238E27FC236}">
                <a16:creationId xmlns:a16="http://schemas.microsoft.com/office/drawing/2014/main" id="{23D7CBDD-52E8-2947-8A55-1930B5D4ED36}"/>
              </a:ext>
            </a:extLst>
          </p:cNvPr>
          <p:cNvSpPr>
            <a:spLocks noGrp="1"/>
          </p:cNvSpPr>
          <p:nvPr>
            <p:ph type="body" sz="quarter" idx="30" hasCustomPrompt="1"/>
          </p:nvPr>
        </p:nvSpPr>
        <p:spPr>
          <a:xfrm>
            <a:off x="10637337" y="314360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63" name="Text Placeholder 32">
            <a:extLst>
              <a:ext uri="{FF2B5EF4-FFF2-40B4-BE49-F238E27FC236}">
                <a16:creationId xmlns:a16="http://schemas.microsoft.com/office/drawing/2014/main" id="{A5CF3525-6ECA-F04E-9C5C-523C017231C6}"/>
              </a:ext>
            </a:extLst>
          </p:cNvPr>
          <p:cNvSpPr>
            <a:spLocks noGrp="1"/>
          </p:cNvSpPr>
          <p:nvPr>
            <p:ph type="body" sz="quarter" idx="31" hasCustomPrompt="1"/>
          </p:nvPr>
        </p:nvSpPr>
        <p:spPr>
          <a:xfrm>
            <a:off x="10637337" y="331834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9" name="Picture Placeholder 33">
            <a:extLst>
              <a:ext uri="{FF2B5EF4-FFF2-40B4-BE49-F238E27FC236}">
                <a16:creationId xmlns:a16="http://schemas.microsoft.com/office/drawing/2014/main" id="{D8E8B2F0-3427-4249-92A8-BC10BF2C0DA2}"/>
              </a:ext>
            </a:extLst>
          </p:cNvPr>
          <p:cNvSpPr>
            <a:spLocks noGrp="1"/>
          </p:cNvSpPr>
          <p:nvPr>
            <p:ph type="pic" sz="quarter" idx="32" hasCustomPrompt="1"/>
          </p:nvPr>
        </p:nvSpPr>
        <p:spPr>
          <a:xfrm>
            <a:off x="533540"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7" name="Text Placeholder 34">
            <a:extLst>
              <a:ext uri="{FF2B5EF4-FFF2-40B4-BE49-F238E27FC236}">
                <a16:creationId xmlns:a16="http://schemas.microsoft.com/office/drawing/2014/main" id="{5D488343-1C9B-8846-864D-B5D2F55504AD}"/>
              </a:ext>
            </a:extLst>
          </p:cNvPr>
          <p:cNvSpPr>
            <a:spLocks noGrp="1"/>
          </p:cNvSpPr>
          <p:nvPr>
            <p:ph type="body" sz="quarter" idx="33" hasCustomPrompt="1"/>
          </p:nvPr>
        </p:nvSpPr>
        <p:spPr>
          <a:xfrm>
            <a:off x="542458" y="5120046"/>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5">
            <a:extLst>
              <a:ext uri="{FF2B5EF4-FFF2-40B4-BE49-F238E27FC236}">
                <a16:creationId xmlns:a16="http://schemas.microsoft.com/office/drawing/2014/main" id="{5B3581A1-098D-2644-BAC1-0EB031DCE2B4}"/>
              </a:ext>
            </a:extLst>
          </p:cNvPr>
          <p:cNvSpPr>
            <a:spLocks noGrp="1"/>
          </p:cNvSpPr>
          <p:nvPr>
            <p:ph type="body" sz="quarter" idx="34" hasCustomPrompt="1"/>
          </p:nvPr>
        </p:nvSpPr>
        <p:spPr>
          <a:xfrm>
            <a:off x="542458" y="5300709"/>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0" name="Picture Placeholder 36">
            <a:extLst>
              <a:ext uri="{FF2B5EF4-FFF2-40B4-BE49-F238E27FC236}">
                <a16:creationId xmlns:a16="http://schemas.microsoft.com/office/drawing/2014/main" id="{FD0DE7C5-E7E1-4D77-8DE1-C3CAFF78A341}"/>
              </a:ext>
            </a:extLst>
          </p:cNvPr>
          <p:cNvSpPr>
            <a:spLocks noGrp="1"/>
          </p:cNvSpPr>
          <p:nvPr>
            <p:ph type="pic" sz="quarter" idx="35" hasCustomPrompt="1"/>
          </p:nvPr>
        </p:nvSpPr>
        <p:spPr>
          <a:xfrm>
            <a:off x="1655567"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9" name="Text Placeholder 37">
            <a:extLst>
              <a:ext uri="{FF2B5EF4-FFF2-40B4-BE49-F238E27FC236}">
                <a16:creationId xmlns:a16="http://schemas.microsoft.com/office/drawing/2014/main" id="{B33A7E8C-A66B-E74A-953B-F286AD5446CA}"/>
              </a:ext>
            </a:extLst>
          </p:cNvPr>
          <p:cNvSpPr>
            <a:spLocks noGrp="1"/>
          </p:cNvSpPr>
          <p:nvPr>
            <p:ph type="body" sz="quarter" idx="36" hasCustomPrompt="1"/>
          </p:nvPr>
        </p:nvSpPr>
        <p:spPr>
          <a:xfrm>
            <a:off x="1664816" y="5120046"/>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8">
            <a:extLst>
              <a:ext uri="{FF2B5EF4-FFF2-40B4-BE49-F238E27FC236}">
                <a16:creationId xmlns:a16="http://schemas.microsoft.com/office/drawing/2014/main" id="{F9D81019-5E2D-A748-9B24-E2A7F1F743BD}"/>
              </a:ext>
            </a:extLst>
          </p:cNvPr>
          <p:cNvSpPr>
            <a:spLocks noGrp="1"/>
          </p:cNvSpPr>
          <p:nvPr>
            <p:ph type="body" sz="quarter" idx="37" hasCustomPrompt="1"/>
          </p:nvPr>
        </p:nvSpPr>
        <p:spPr>
          <a:xfrm>
            <a:off x="1664816" y="5300709"/>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1" name="Picture Placeholder 39">
            <a:extLst>
              <a:ext uri="{FF2B5EF4-FFF2-40B4-BE49-F238E27FC236}">
                <a16:creationId xmlns:a16="http://schemas.microsoft.com/office/drawing/2014/main" id="{20A58B36-A69A-40E7-ADD3-4909472DD91E}"/>
              </a:ext>
            </a:extLst>
          </p:cNvPr>
          <p:cNvSpPr>
            <a:spLocks noGrp="1"/>
          </p:cNvSpPr>
          <p:nvPr>
            <p:ph type="pic" sz="quarter" idx="38" hasCustomPrompt="1"/>
          </p:nvPr>
        </p:nvSpPr>
        <p:spPr>
          <a:xfrm>
            <a:off x="2777594"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5" name="Text Placeholder 40">
            <a:extLst>
              <a:ext uri="{FF2B5EF4-FFF2-40B4-BE49-F238E27FC236}">
                <a16:creationId xmlns:a16="http://schemas.microsoft.com/office/drawing/2014/main" id="{4CC018BE-7641-0646-B57C-BC2AE363ED71}"/>
              </a:ext>
            </a:extLst>
          </p:cNvPr>
          <p:cNvSpPr>
            <a:spLocks noGrp="1"/>
          </p:cNvSpPr>
          <p:nvPr>
            <p:ph type="body" sz="quarter" idx="39" hasCustomPrompt="1"/>
          </p:nvPr>
        </p:nvSpPr>
        <p:spPr>
          <a:xfrm>
            <a:off x="2783473"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41">
            <a:extLst>
              <a:ext uri="{FF2B5EF4-FFF2-40B4-BE49-F238E27FC236}">
                <a16:creationId xmlns:a16="http://schemas.microsoft.com/office/drawing/2014/main" id="{B0692339-316F-9A4B-9971-062A5301EC13}"/>
              </a:ext>
            </a:extLst>
          </p:cNvPr>
          <p:cNvSpPr>
            <a:spLocks noGrp="1"/>
          </p:cNvSpPr>
          <p:nvPr>
            <p:ph type="body" sz="quarter" idx="40" hasCustomPrompt="1"/>
          </p:nvPr>
        </p:nvSpPr>
        <p:spPr>
          <a:xfrm>
            <a:off x="2783599" y="5300709"/>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2" name="Picture Placeholder 42">
            <a:extLst>
              <a:ext uri="{FF2B5EF4-FFF2-40B4-BE49-F238E27FC236}">
                <a16:creationId xmlns:a16="http://schemas.microsoft.com/office/drawing/2014/main" id="{020CC3CF-67D8-4937-82F6-11286A74AB6F}"/>
              </a:ext>
            </a:extLst>
          </p:cNvPr>
          <p:cNvSpPr>
            <a:spLocks noGrp="1"/>
          </p:cNvSpPr>
          <p:nvPr>
            <p:ph type="pic" sz="quarter" idx="41" hasCustomPrompt="1"/>
          </p:nvPr>
        </p:nvSpPr>
        <p:spPr>
          <a:xfrm>
            <a:off x="3899621"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08" name="Text Placeholder 43">
            <a:extLst>
              <a:ext uri="{FF2B5EF4-FFF2-40B4-BE49-F238E27FC236}">
                <a16:creationId xmlns:a16="http://schemas.microsoft.com/office/drawing/2014/main" id="{F2E79B80-B6F7-964E-BF89-9B351CA3A59C}"/>
              </a:ext>
            </a:extLst>
          </p:cNvPr>
          <p:cNvSpPr>
            <a:spLocks noGrp="1"/>
          </p:cNvSpPr>
          <p:nvPr>
            <p:ph type="body" sz="quarter" idx="42" hasCustomPrompt="1"/>
          </p:nvPr>
        </p:nvSpPr>
        <p:spPr>
          <a:xfrm>
            <a:off x="3905454"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12" name="Text Placeholder 44">
            <a:extLst>
              <a:ext uri="{FF2B5EF4-FFF2-40B4-BE49-F238E27FC236}">
                <a16:creationId xmlns:a16="http://schemas.microsoft.com/office/drawing/2014/main" id="{F018D580-A2E3-924D-8EED-2B8A99A74255}"/>
              </a:ext>
            </a:extLst>
          </p:cNvPr>
          <p:cNvSpPr>
            <a:spLocks noGrp="1"/>
          </p:cNvSpPr>
          <p:nvPr>
            <p:ph type="body" sz="quarter" idx="43" hasCustomPrompt="1"/>
          </p:nvPr>
        </p:nvSpPr>
        <p:spPr>
          <a:xfrm>
            <a:off x="3905453"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3" name="Picture Placeholder 45">
            <a:extLst>
              <a:ext uri="{FF2B5EF4-FFF2-40B4-BE49-F238E27FC236}">
                <a16:creationId xmlns:a16="http://schemas.microsoft.com/office/drawing/2014/main" id="{EDD9EC45-27D2-4B9B-9C75-652FE4BA2157}"/>
              </a:ext>
            </a:extLst>
          </p:cNvPr>
          <p:cNvSpPr>
            <a:spLocks noGrp="1"/>
          </p:cNvSpPr>
          <p:nvPr>
            <p:ph type="pic" sz="quarter" idx="44" hasCustomPrompt="1"/>
          </p:nvPr>
        </p:nvSpPr>
        <p:spPr>
          <a:xfrm>
            <a:off x="5021648"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0" name="Text Placeholder 46">
            <a:extLst>
              <a:ext uri="{FF2B5EF4-FFF2-40B4-BE49-F238E27FC236}">
                <a16:creationId xmlns:a16="http://schemas.microsoft.com/office/drawing/2014/main" id="{1A62BD44-EEB9-7F49-9B7D-9479E19CFC02}"/>
              </a:ext>
            </a:extLst>
          </p:cNvPr>
          <p:cNvSpPr>
            <a:spLocks noGrp="1"/>
          </p:cNvSpPr>
          <p:nvPr>
            <p:ph type="body" sz="quarter" idx="45" hasCustomPrompt="1"/>
          </p:nvPr>
        </p:nvSpPr>
        <p:spPr>
          <a:xfrm>
            <a:off x="5027435"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4" name="Text Placeholder 47">
            <a:extLst>
              <a:ext uri="{FF2B5EF4-FFF2-40B4-BE49-F238E27FC236}">
                <a16:creationId xmlns:a16="http://schemas.microsoft.com/office/drawing/2014/main" id="{5249C6DD-3F23-104A-B449-50789EB13681}"/>
              </a:ext>
            </a:extLst>
          </p:cNvPr>
          <p:cNvSpPr>
            <a:spLocks noGrp="1"/>
          </p:cNvSpPr>
          <p:nvPr>
            <p:ph type="body" sz="quarter" idx="46" hasCustomPrompt="1"/>
          </p:nvPr>
        </p:nvSpPr>
        <p:spPr>
          <a:xfrm>
            <a:off x="5027497" y="5300709"/>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4" name="Picture Placeholder 48">
            <a:extLst>
              <a:ext uri="{FF2B5EF4-FFF2-40B4-BE49-F238E27FC236}">
                <a16:creationId xmlns:a16="http://schemas.microsoft.com/office/drawing/2014/main" id="{5AFFAB2C-92CF-49EE-8373-A236E316A2E2}"/>
              </a:ext>
            </a:extLst>
          </p:cNvPr>
          <p:cNvSpPr>
            <a:spLocks noGrp="1"/>
          </p:cNvSpPr>
          <p:nvPr>
            <p:ph type="pic" sz="quarter" idx="47" hasCustomPrompt="1"/>
          </p:nvPr>
        </p:nvSpPr>
        <p:spPr>
          <a:xfrm>
            <a:off x="6143676"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2" name="Text Placeholder 49">
            <a:extLst>
              <a:ext uri="{FF2B5EF4-FFF2-40B4-BE49-F238E27FC236}">
                <a16:creationId xmlns:a16="http://schemas.microsoft.com/office/drawing/2014/main" id="{1AC925DE-2FDE-644C-AF59-4745169355DE}"/>
              </a:ext>
            </a:extLst>
          </p:cNvPr>
          <p:cNvSpPr>
            <a:spLocks noGrp="1"/>
          </p:cNvSpPr>
          <p:nvPr>
            <p:ph type="body" sz="quarter" idx="48" hasCustomPrompt="1"/>
          </p:nvPr>
        </p:nvSpPr>
        <p:spPr>
          <a:xfrm>
            <a:off x="6149416"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36" name="Text Placeholder 50">
            <a:extLst>
              <a:ext uri="{FF2B5EF4-FFF2-40B4-BE49-F238E27FC236}">
                <a16:creationId xmlns:a16="http://schemas.microsoft.com/office/drawing/2014/main" id="{D91302CC-55A1-9C41-A7B9-67674B810BCD}"/>
              </a:ext>
            </a:extLst>
          </p:cNvPr>
          <p:cNvSpPr>
            <a:spLocks noGrp="1"/>
          </p:cNvSpPr>
          <p:nvPr>
            <p:ph type="body" sz="quarter" idx="49" hasCustomPrompt="1"/>
          </p:nvPr>
        </p:nvSpPr>
        <p:spPr>
          <a:xfrm>
            <a:off x="6149351"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5" name="Picture Placeholder 51">
            <a:extLst>
              <a:ext uri="{FF2B5EF4-FFF2-40B4-BE49-F238E27FC236}">
                <a16:creationId xmlns:a16="http://schemas.microsoft.com/office/drawing/2014/main" id="{D3E8AD6B-347A-4B27-945E-B94043FB97E1}"/>
              </a:ext>
            </a:extLst>
          </p:cNvPr>
          <p:cNvSpPr>
            <a:spLocks noGrp="1"/>
          </p:cNvSpPr>
          <p:nvPr>
            <p:ph type="pic" sz="quarter" idx="50" hasCustomPrompt="1"/>
          </p:nvPr>
        </p:nvSpPr>
        <p:spPr>
          <a:xfrm>
            <a:off x="7265703"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44" name="Text Placeholder 52">
            <a:extLst>
              <a:ext uri="{FF2B5EF4-FFF2-40B4-BE49-F238E27FC236}">
                <a16:creationId xmlns:a16="http://schemas.microsoft.com/office/drawing/2014/main" id="{A23D44C8-4B1E-E24B-8DCF-D96526CCF692}"/>
              </a:ext>
            </a:extLst>
          </p:cNvPr>
          <p:cNvSpPr>
            <a:spLocks noGrp="1"/>
          </p:cNvSpPr>
          <p:nvPr>
            <p:ph type="body" sz="quarter" idx="51" hasCustomPrompt="1"/>
          </p:nvPr>
        </p:nvSpPr>
        <p:spPr>
          <a:xfrm>
            <a:off x="7271397"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8" name="Text Placeholder 53">
            <a:extLst>
              <a:ext uri="{FF2B5EF4-FFF2-40B4-BE49-F238E27FC236}">
                <a16:creationId xmlns:a16="http://schemas.microsoft.com/office/drawing/2014/main" id="{E1D50DAE-A829-8D4D-AFCB-5CE06521A139}"/>
              </a:ext>
            </a:extLst>
          </p:cNvPr>
          <p:cNvSpPr>
            <a:spLocks noGrp="1"/>
          </p:cNvSpPr>
          <p:nvPr>
            <p:ph type="body" sz="quarter" idx="52" hasCustomPrompt="1"/>
          </p:nvPr>
        </p:nvSpPr>
        <p:spPr>
          <a:xfrm>
            <a:off x="7271395"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6" name="Picture Placeholder 54">
            <a:extLst>
              <a:ext uri="{FF2B5EF4-FFF2-40B4-BE49-F238E27FC236}">
                <a16:creationId xmlns:a16="http://schemas.microsoft.com/office/drawing/2014/main" id="{EF08F3FA-A172-484A-B0CD-37129E97EF8F}"/>
              </a:ext>
            </a:extLst>
          </p:cNvPr>
          <p:cNvSpPr>
            <a:spLocks noGrp="1"/>
          </p:cNvSpPr>
          <p:nvPr>
            <p:ph type="pic" sz="quarter" idx="53" hasCustomPrompt="1"/>
          </p:nvPr>
        </p:nvSpPr>
        <p:spPr>
          <a:xfrm>
            <a:off x="8387730"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56" name="Text Placeholder 55">
            <a:extLst>
              <a:ext uri="{FF2B5EF4-FFF2-40B4-BE49-F238E27FC236}">
                <a16:creationId xmlns:a16="http://schemas.microsoft.com/office/drawing/2014/main" id="{01FD1131-5693-0D49-9013-E90201A12999}"/>
              </a:ext>
            </a:extLst>
          </p:cNvPr>
          <p:cNvSpPr>
            <a:spLocks noGrp="1"/>
          </p:cNvSpPr>
          <p:nvPr>
            <p:ph type="body" sz="quarter" idx="54" hasCustomPrompt="1"/>
          </p:nvPr>
        </p:nvSpPr>
        <p:spPr>
          <a:xfrm>
            <a:off x="8393379"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60" name="Text Placeholder 56">
            <a:extLst>
              <a:ext uri="{FF2B5EF4-FFF2-40B4-BE49-F238E27FC236}">
                <a16:creationId xmlns:a16="http://schemas.microsoft.com/office/drawing/2014/main" id="{F461921F-1961-DC48-B41F-1EF39947A251}"/>
              </a:ext>
            </a:extLst>
          </p:cNvPr>
          <p:cNvSpPr>
            <a:spLocks noGrp="1"/>
          </p:cNvSpPr>
          <p:nvPr>
            <p:ph type="body" sz="quarter" idx="55" hasCustomPrompt="1"/>
          </p:nvPr>
        </p:nvSpPr>
        <p:spPr>
          <a:xfrm>
            <a:off x="8393440" y="5300709"/>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7" name="Picture Placeholder 57">
            <a:extLst>
              <a:ext uri="{FF2B5EF4-FFF2-40B4-BE49-F238E27FC236}">
                <a16:creationId xmlns:a16="http://schemas.microsoft.com/office/drawing/2014/main" id="{3624940F-A7AD-4613-B22C-DC38FF709F99}"/>
              </a:ext>
            </a:extLst>
          </p:cNvPr>
          <p:cNvSpPr>
            <a:spLocks noGrp="1"/>
          </p:cNvSpPr>
          <p:nvPr>
            <p:ph type="pic" sz="quarter" idx="56" hasCustomPrompt="1"/>
          </p:nvPr>
        </p:nvSpPr>
        <p:spPr>
          <a:xfrm>
            <a:off x="9509757"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68" name="Text Placeholder 58">
            <a:extLst>
              <a:ext uri="{FF2B5EF4-FFF2-40B4-BE49-F238E27FC236}">
                <a16:creationId xmlns:a16="http://schemas.microsoft.com/office/drawing/2014/main" id="{63B389AB-56F9-D244-98EE-AC185A39DB5B}"/>
              </a:ext>
            </a:extLst>
          </p:cNvPr>
          <p:cNvSpPr>
            <a:spLocks noGrp="1"/>
          </p:cNvSpPr>
          <p:nvPr>
            <p:ph type="body" sz="quarter" idx="57" hasCustomPrompt="1"/>
          </p:nvPr>
        </p:nvSpPr>
        <p:spPr>
          <a:xfrm>
            <a:off x="9515360"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72" name="Text Placeholder 59">
            <a:extLst>
              <a:ext uri="{FF2B5EF4-FFF2-40B4-BE49-F238E27FC236}">
                <a16:creationId xmlns:a16="http://schemas.microsoft.com/office/drawing/2014/main" id="{37DF0B59-D77B-4C49-86A0-BDFBAAF1ABEB}"/>
              </a:ext>
            </a:extLst>
          </p:cNvPr>
          <p:cNvSpPr>
            <a:spLocks noGrp="1"/>
          </p:cNvSpPr>
          <p:nvPr>
            <p:ph type="body" sz="quarter" idx="58" hasCustomPrompt="1"/>
          </p:nvPr>
        </p:nvSpPr>
        <p:spPr>
          <a:xfrm>
            <a:off x="9515293"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8" name="Picture Placeholder 60">
            <a:extLst>
              <a:ext uri="{FF2B5EF4-FFF2-40B4-BE49-F238E27FC236}">
                <a16:creationId xmlns:a16="http://schemas.microsoft.com/office/drawing/2014/main" id="{CE84054F-B4A8-4445-9EAA-80858C421F52}"/>
              </a:ext>
            </a:extLst>
          </p:cNvPr>
          <p:cNvSpPr>
            <a:spLocks noGrp="1"/>
          </p:cNvSpPr>
          <p:nvPr>
            <p:ph type="pic" sz="quarter" idx="59" hasCustomPrompt="1"/>
          </p:nvPr>
        </p:nvSpPr>
        <p:spPr>
          <a:xfrm>
            <a:off x="10631785" y="4015146"/>
            <a:ext cx="1029947" cy="1031000"/>
          </a:xfrm>
          <a:prstGeom prst="rect">
            <a:avLst/>
          </a:prstGeom>
          <a:noFill/>
        </p:spPr>
        <p:txBody>
          <a:bodyPr bIns="64008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80" name="Text Placeholder 61">
            <a:extLst>
              <a:ext uri="{FF2B5EF4-FFF2-40B4-BE49-F238E27FC236}">
                <a16:creationId xmlns:a16="http://schemas.microsoft.com/office/drawing/2014/main" id="{F7B5C705-9535-E74A-8413-EF6BB7539C3A}"/>
              </a:ext>
            </a:extLst>
          </p:cNvPr>
          <p:cNvSpPr>
            <a:spLocks noGrp="1"/>
          </p:cNvSpPr>
          <p:nvPr>
            <p:ph type="body" sz="quarter" idx="60" hasCustomPrompt="1"/>
          </p:nvPr>
        </p:nvSpPr>
        <p:spPr>
          <a:xfrm>
            <a:off x="10637337" y="5120046"/>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8" name="Text Placeholder 62">
            <a:extLst>
              <a:ext uri="{FF2B5EF4-FFF2-40B4-BE49-F238E27FC236}">
                <a16:creationId xmlns:a16="http://schemas.microsoft.com/office/drawing/2014/main" id="{652329CC-C86A-F64B-B753-EC605EB071C2}"/>
              </a:ext>
            </a:extLst>
          </p:cNvPr>
          <p:cNvSpPr>
            <a:spLocks noGrp="1"/>
          </p:cNvSpPr>
          <p:nvPr>
            <p:ph type="body" sz="quarter" idx="61" hasCustomPrompt="1"/>
          </p:nvPr>
        </p:nvSpPr>
        <p:spPr>
          <a:xfrm>
            <a:off x="10637337" y="5300709"/>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10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 name="Date Placeholder 2">
            <a:extLst>
              <a:ext uri="{FF2B5EF4-FFF2-40B4-BE49-F238E27FC236}">
                <a16:creationId xmlns:a16="http://schemas.microsoft.com/office/drawing/2014/main" id="{656F9F2B-CC6C-9D3F-2747-D4BF19A582E7}"/>
              </a:ext>
            </a:extLst>
          </p:cNvPr>
          <p:cNvSpPr>
            <a:spLocks noGrp="1"/>
          </p:cNvSpPr>
          <p:nvPr>
            <p:ph type="dt" sz="half" idx="62"/>
          </p:nvPr>
        </p:nvSpPr>
        <p:spPr>
          <a:noFill/>
        </p:spPr>
        <p:txBody>
          <a:bodyPr>
            <a:noAutofit/>
          </a:bodyPr>
          <a:lstStyle/>
          <a:p>
            <a:fld id="{E9FA1B52-7744-4933-9F37-1BA571C2A46B}" type="datetime1">
              <a:rPr lang="en-US" smtClean="0"/>
              <a:t>9/30/2024</a:t>
            </a:fld>
            <a:endParaRPr lang="en-US"/>
          </a:p>
        </p:txBody>
      </p:sp>
      <p:sp>
        <p:nvSpPr>
          <p:cNvPr id="4" name="Footer Placeholder 3">
            <a:extLst>
              <a:ext uri="{FF2B5EF4-FFF2-40B4-BE49-F238E27FC236}">
                <a16:creationId xmlns:a16="http://schemas.microsoft.com/office/drawing/2014/main" id="{BAB5E24A-825B-BA20-8933-782BD27BFAFC}"/>
              </a:ext>
            </a:extLst>
          </p:cNvPr>
          <p:cNvSpPr>
            <a:spLocks noGrp="1"/>
          </p:cNvSpPr>
          <p:nvPr>
            <p:ph type="ftr" sz="quarter" idx="63"/>
          </p:nvPr>
        </p:nvSpPr>
        <p:spPr>
          <a:xfrm>
            <a:off x="4038063" y="6577816"/>
            <a:ext cx="4115872" cy="107722"/>
          </a:xfrm>
          <a:prstGeom prst="rect">
            <a:avLst/>
          </a:prstGeom>
          <a:noFill/>
        </p:spPr>
        <p:txBody>
          <a:bodyPr>
            <a:noAutofit/>
          </a:bodyPr>
          <a:lstStyle/>
          <a:p>
            <a:endParaRPr lang="en-US"/>
          </a:p>
        </p:txBody>
      </p:sp>
      <p:sp>
        <p:nvSpPr>
          <p:cNvPr id="5" name="Slide Number Placeholder 4">
            <a:extLst>
              <a:ext uri="{FF2B5EF4-FFF2-40B4-BE49-F238E27FC236}">
                <a16:creationId xmlns:a16="http://schemas.microsoft.com/office/drawing/2014/main" id="{0D6EE7EE-6911-FC7C-35B8-2043F40C561A}"/>
              </a:ext>
            </a:extLst>
          </p:cNvPr>
          <p:cNvSpPr>
            <a:spLocks noGrp="1"/>
          </p:cNvSpPr>
          <p:nvPr>
            <p:ph type="sldNum" sz="quarter" idx="64"/>
          </p:nvPr>
        </p:nvSpPr>
        <p:spPr>
          <a:noFill/>
        </p:spPr>
        <p:txBody>
          <a:bodyPr>
            <a:noAutofit/>
          </a:bodyPr>
          <a:lstStyle/>
          <a:p>
            <a:fld id="{DA4F60E9-B5F9-4A09-9B8E-2B6F051D32CA}" type="slidenum">
              <a:rPr lang="en-US" smtClean="0"/>
              <a:t>‹#›</a:t>
            </a:fld>
            <a:endParaRPr lang="en-US"/>
          </a:p>
        </p:txBody>
      </p:sp>
    </p:spTree>
    <p:extLst>
      <p:ext uri="{BB962C8B-B14F-4D97-AF65-F5344CB8AC3E}">
        <p14:creationId xmlns:p14="http://schemas.microsoft.com/office/powerpoint/2010/main" val="1631740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Headshots - Up to 2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E2FD-8D54-3D4D-882D-0BAF07B84534}"/>
              </a:ext>
            </a:extLst>
          </p:cNvPr>
          <p:cNvSpPr>
            <a:spLocks noGrp="1"/>
          </p:cNvSpPr>
          <p:nvPr>
            <p:ph type="title" hasCustomPrompt="1"/>
          </p:nvPr>
        </p:nvSpPr>
        <p:spPr>
          <a:noFill/>
        </p:spPr>
        <p:txBody>
          <a:bodyPr>
            <a:noAutofit/>
          </a:bodyPr>
          <a:lstStyle>
            <a:lvl1pPr>
              <a:lnSpc>
                <a:spcPct val="100000"/>
              </a:lnSpc>
              <a:defRPr/>
            </a:lvl1pPr>
          </a:lstStyle>
          <a:p>
            <a:r>
              <a:rPr lang="en-US"/>
              <a:t>Headshots – up to 24</a:t>
            </a:r>
          </a:p>
        </p:txBody>
      </p:sp>
      <p:sp>
        <p:nvSpPr>
          <p:cNvPr id="73" name="Picture Placeholder 3">
            <a:extLst>
              <a:ext uri="{FF2B5EF4-FFF2-40B4-BE49-F238E27FC236}">
                <a16:creationId xmlns:a16="http://schemas.microsoft.com/office/drawing/2014/main" id="{749B1025-B730-4015-B2FE-E6F3A1940971}"/>
              </a:ext>
            </a:extLst>
          </p:cNvPr>
          <p:cNvSpPr>
            <a:spLocks noGrp="1"/>
          </p:cNvSpPr>
          <p:nvPr>
            <p:ph type="pic" sz="quarter" idx="2" hasCustomPrompt="1"/>
          </p:nvPr>
        </p:nvSpPr>
        <p:spPr>
          <a:xfrm>
            <a:off x="533540"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E8EF3BE0-4756-EF41-820F-212F77F87342}"/>
              </a:ext>
            </a:extLst>
          </p:cNvPr>
          <p:cNvSpPr>
            <a:spLocks noGrp="1"/>
          </p:cNvSpPr>
          <p:nvPr>
            <p:ph type="body" sz="quarter" idx="3" hasCustomPrompt="1"/>
          </p:nvPr>
        </p:nvSpPr>
        <p:spPr>
          <a:xfrm>
            <a:off x="542458" y="2741144"/>
            <a:ext cx="1021029"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9" name="Text Placeholder 5">
            <a:extLst>
              <a:ext uri="{FF2B5EF4-FFF2-40B4-BE49-F238E27FC236}">
                <a16:creationId xmlns:a16="http://schemas.microsoft.com/office/drawing/2014/main" id="{58CEAFB1-ADDD-1F45-8B90-FAFE4BEC62D4}"/>
              </a:ext>
            </a:extLst>
          </p:cNvPr>
          <p:cNvSpPr>
            <a:spLocks noGrp="1"/>
          </p:cNvSpPr>
          <p:nvPr>
            <p:ph type="body" sz="quarter" idx="4" hasCustomPrompt="1"/>
          </p:nvPr>
        </p:nvSpPr>
        <p:spPr>
          <a:xfrm>
            <a:off x="542458" y="2890764"/>
            <a:ext cx="1021029" cy="153888"/>
          </a:xfrm>
          <a:prstGeom prst="rect">
            <a:avLst/>
          </a:prstGeom>
          <a:noFill/>
        </p:spPr>
        <p:txBody>
          <a:bodyPr wrap="square"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4" name="Picture Placeholder 6">
            <a:extLst>
              <a:ext uri="{FF2B5EF4-FFF2-40B4-BE49-F238E27FC236}">
                <a16:creationId xmlns:a16="http://schemas.microsoft.com/office/drawing/2014/main" id="{AC7D3AE0-71A5-49E7-A888-B2EA429DBB19}"/>
              </a:ext>
            </a:extLst>
          </p:cNvPr>
          <p:cNvSpPr>
            <a:spLocks noGrp="1"/>
          </p:cNvSpPr>
          <p:nvPr>
            <p:ph type="pic" sz="quarter" idx="5" hasCustomPrompt="1"/>
          </p:nvPr>
        </p:nvSpPr>
        <p:spPr>
          <a:xfrm>
            <a:off x="1981996"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A53AC012-39E5-EF4E-BD0C-4F5D6CBFEADE}"/>
              </a:ext>
            </a:extLst>
          </p:cNvPr>
          <p:cNvSpPr>
            <a:spLocks noGrp="1"/>
          </p:cNvSpPr>
          <p:nvPr>
            <p:ph type="body" sz="quarter" idx="6" hasCustomPrompt="1"/>
          </p:nvPr>
        </p:nvSpPr>
        <p:spPr>
          <a:xfrm>
            <a:off x="1991245"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15" name="Text Placeholder 8">
            <a:extLst>
              <a:ext uri="{FF2B5EF4-FFF2-40B4-BE49-F238E27FC236}">
                <a16:creationId xmlns:a16="http://schemas.microsoft.com/office/drawing/2014/main" id="{504B007F-A5E7-0949-A9BC-E8F139D45E38}"/>
              </a:ext>
            </a:extLst>
          </p:cNvPr>
          <p:cNvSpPr>
            <a:spLocks noGrp="1"/>
          </p:cNvSpPr>
          <p:nvPr>
            <p:ph type="body" sz="quarter" idx="7" hasCustomPrompt="1"/>
          </p:nvPr>
        </p:nvSpPr>
        <p:spPr>
          <a:xfrm>
            <a:off x="1991245" y="2890764"/>
            <a:ext cx="102420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6" name="Picture Placeholder 9">
            <a:extLst>
              <a:ext uri="{FF2B5EF4-FFF2-40B4-BE49-F238E27FC236}">
                <a16:creationId xmlns:a16="http://schemas.microsoft.com/office/drawing/2014/main" id="{E4C881EB-0078-42CE-B709-06C8435799A0}"/>
              </a:ext>
            </a:extLst>
          </p:cNvPr>
          <p:cNvSpPr>
            <a:spLocks noGrp="1"/>
          </p:cNvSpPr>
          <p:nvPr>
            <p:ph type="pic" sz="quarter" idx="8" hasCustomPrompt="1"/>
          </p:nvPr>
        </p:nvSpPr>
        <p:spPr>
          <a:xfrm>
            <a:off x="3424764"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585D1D06-4F2D-BC4B-96E4-3450B34DC210}"/>
              </a:ext>
            </a:extLst>
          </p:cNvPr>
          <p:cNvSpPr>
            <a:spLocks noGrp="1"/>
          </p:cNvSpPr>
          <p:nvPr>
            <p:ph type="body" sz="quarter" idx="9" hasCustomPrompt="1"/>
          </p:nvPr>
        </p:nvSpPr>
        <p:spPr>
          <a:xfrm>
            <a:off x="3431892" y="2741144"/>
            <a:ext cx="1019440"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1" name="Text Placeholder 11">
            <a:extLst>
              <a:ext uri="{FF2B5EF4-FFF2-40B4-BE49-F238E27FC236}">
                <a16:creationId xmlns:a16="http://schemas.microsoft.com/office/drawing/2014/main" id="{9F0DE310-1639-2248-880E-3A14FB0CEDFE}"/>
              </a:ext>
            </a:extLst>
          </p:cNvPr>
          <p:cNvSpPr>
            <a:spLocks noGrp="1"/>
          </p:cNvSpPr>
          <p:nvPr>
            <p:ph type="body" sz="quarter" idx="10" hasCustomPrompt="1"/>
          </p:nvPr>
        </p:nvSpPr>
        <p:spPr>
          <a:xfrm>
            <a:off x="3425978" y="289076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8" name="Picture Placeholder 12">
            <a:extLst>
              <a:ext uri="{FF2B5EF4-FFF2-40B4-BE49-F238E27FC236}">
                <a16:creationId xmlns:a16="http://schemas.microsoft.com/office/drawing/2014/main" id="{AE492F63-6542-4D0B-88FE-694B4E432FA8}"/>
              </a:ext>
            </a:extLst>
          </p:cNvPr>
          <p:cNvSpPr>
            <a:spLocks noGrp="1"/>
          </p:cNvSpPr>
          <p:nvPr>
            <p:ph type="pic" sz="quarter" idx="11" hasCustomPrompt="1"/>
          </p:nvPr>
        </p:nvSpPr>
        <p:spPr>
          <a:xfrm>
            <a:off x="4853542"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2F08EEAE-17B1-5547-99C5-42572772A2D4}"/>
              </a:ext>
            </a:extLst>
          </p:cNvPr>
          <p:cNvSpPr>
            <a:spLocks noGrp="1"/>
          </p:cNvSpPr>
          <p:nvPr>
            <p:ph type="body" sz="quarter" idx="12" hasCustomPrompt="1"/>
          </p:nvPr>
        </p:nvSpPr>
        <p:spPr>
          <a:xfrm>
            <a:off x="485619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7" name="Text Placeholder 14">
            <a:extLst>
              <a:ext uri="{FF2B5EF4-FFF2-40B4-BE49-F238E27FC236}">
                <a16:creationId xmlns:a16="http://schemas.microsoft.com/office/drawing/2014/main" id="{F29F5719-8CD4-6F44-9FAD-89EC324C4714}"/>
              </a:ext>
            </a:extLst>
          </p:cNvPr>
          <p:cNvSpPr>
            <a:spLocks noGrp="1"/>
          </p:cNvSpPr>
          <p:nvPr>
            <p:ph type="body" sz="quarter" idx="13" hasCustomPrompt="1"/>
          </p:nvPr>
        </p:nvSpPr>
        <p:spPr>
          <a:xfrm>
            <a:off x="4855268"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0" name="Picture Placeholder 15">
            <a:extLst>
              <a:ext uri="{FF2B5EF4-FFF2-40B4-BE49-F238E27FC236}">
                <a16:creationId xmlns:a16="http://schemas.microsoft.com/office/drawing/2014/main" id="{01671AFD-E8F7-4C51-9107-C5D859380445}"/>
              </a:ext>
            </a:extLst>
          </p:cNvPr>
          <p:cNvSpPr>
            <a:spLocks noGrp="1"/>
          </p:cNvSpPr>
          <p:nvPr>
            <p:ph type="pic" sz="quarter" idx="14" hasCustomPrompt="1"/>
          </p:nvPr>
        </p:nvSpPr>
        <p:spPr>
          <a:xfrm>
            <a:off x="6292637"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68722A0D-E53E-6647-A803-E3DD7AF90794}"/>
              </a:ext>
            </a:extLst>
          </p:cNvPr>
          <p:cNvSpPr>
            <a:spLocks noGrp="1"/>
          </p:cNvSpPr>
          <p:nvPr>
            <p:ph type="body" sz="quarter" idx="15" hasCustomPrompt="1"/>
          </p:nvPr>
        </p:nvSpPr>
        <p:spPr>
          <a:xfrm>
            <a:off x="6295776"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3" name="Text Placeholder 17">
            <a:extLst>
              <a:ext uri="{FF2B5EF4-FFF2-40B4-BE49-F238E27FC236}">
                <a16:creationId xmlns:a16="http://schemas.microsoft.com/office/drawing/2014/main" id="{EF502C1F-555C-F541-9D1E-792BF43C1ED5}"/>
              </a:ext>
            </a:extLst>
          </p:cNvPr>
          <p:cNvSpPr>
            <a:spLocks noGrp="1"/>
          </p:cNvSpPr>
          <p:nvPr>
            <p:ph type="body" sz="quarter" idx="16" hasCustomPrompt="1"/>
          </p:nvPr>
        </p:nvSpPr>
        <p:spPr>
          <a:xfrm>
            <a:off x="6295065"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2" name="Picture Placeholder 18">
            <a:extLst>
              <a:ext uri="{FF2B5EF4-FFF2-40B4-BE49-F238E27FC236}">
                <a16:creationId xmlns:a16="http://schemas.microsoft.com/office/drawing/2014/main" id="{C34A2E17-4423-4EEB-9F78-CA495416C964}"/>
              </a:ext>
            </a:extLst>
          </p:cNvPr>
          <p:cNvSpPr>
            <a:spLocks noGrp="1"/>
          </p:cNvSpPr>
          <p:nvPr>
            <p:ph type="pic" sz="quarter" idx="17" hasCustomPrompt="1"/>
          </p:nvPr>
        </p:nvSpPr>
        <p:spPr>
          <a:xfrm>
            <a:off x="7746045"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598AB1E4-A06F-E742-B405-340EF4698A49}"/>
              </a:ext>
            </a:extLst>
          </p:cNvPr>
          <p:cNvSpPr>
            <a:spLocks noGrp="1"/>
          </p:cNvSpPr>
          <p:nvPr>
            <p:ph type="body" sz="quarter" idx="18" hasCustomPrompt="1"/>
          </p:nvPr>
        </p:nvSpPr>
        <p:spPr>
          <a:xfrm>
            <a:off x="774966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9" name="Text Placeholder 20">
            <a:extLst>
              <a:ext uri="{FF2B5EF4-FFF2-40B4-BE49-F238E27FC236}">
                <a16:creationId xmlns:a16="http://schemas.microsoft.com/office/drawing/2014/main" id="{1FB33549-9554-2A4C-AAF9-49F94D1E5442}"/>
              </a:ext>
            </a:extLst>
          </p:cNvPr>
          <p:cNvSpPr>
            <a:spLocks noGrp="1"/>
          </p:cNvSpPr>
          <p:nvPr>
            <p:ph type="body" sz="quarter" idx="19" hasCustomPrompt="1"/>
          </p:nvPr>
        </p:nvSpPr>
        <p:spPr>
          <a:xfrm>
            <a:off x="7749175" y="289076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4" name="Picture Placeholder 21">
            <a:extLst>
              <a:ext uri="{FF2B5EF4-FFF2-40B4-BE49-F238E27FC236}">
                <a16:creationId xmlns:a16="http://schemas.microsoft.com/office/drawing/2014/main" id="{21CA9357-4B3D-4FAB-8F0E-88B3B140A666}"/>
              </a:ext>
            </a:extLst>
          </p:cNvPr>
          <p:cNvSpPr>
            <a:spLocks noGrp="1"/>
          </p:cNvSpPr>
          <p:nvPr>
            <p:ph type="pic" sz="quarter" idx="20" hasCustomPrompt="1"/>
          </p:nvPr>
        </p:nvSpPr>
        <p:spPr>
          <a:xfrm>
            <a:off x="9182273"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3" name="Text Placeholder 22">
            <a:extLst>
              <a:ext uri="{FF2B5EF4-FFF2-40B4-BE49-F238E27FC236}">
                <a16:creationId xmlns:a16="http://schemas.microsoft.com/office/drawing/2014/main" id="{AD65AA34-D580-2244-B02A-493A1DE05A59}"/>
              </a:ext>
            </a:extLst>
          </p:cNvPr>
          <p:cNvSpPr>
            <a:spLocks noGrp="1"/>
          </p:cNvSpPr>
          <p:nvPr>
            <p:ph type="body" sz="quarter" idx="21" hasCustomPrompt="1"/>
          </p:nvPr>
        </p:nvSpPr>
        <p:spPr>
          <a:xfrm>
            <a:off x="918637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5" name="Text Placeholder 23">
            <a:extLst>
              <a:ext uri="{FF2B5EF4-FFF2-40B4-BE49-F238E27FC236}">
                <a16:creationId xmlns:a16="http://schemas.microsoft.com/office/drawing/2014/main" id="{D3D4987E-2A3F-0042-A688-243F1B0AE296}"/>
              </a:ext>
            </a:extLst>
          </p:cNvPr>
          <p:cNvSpPr>
            <a:spLocks noGrp="1"/>
          </p:cNvSpPr>
          <p:nvPr>
            <p:ph type="body" sz="quarter" idx="22" hasCustomPrompt="1"/>
          </p:nvPr>
        </p:nvSpPr>
        <p:spPr>
          <a:xfrm>
            <a:off x="9185914" y="2890764"/>
            <a:ext cx="1024204"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86" name="Picture Placeholder 24">
            <a:extLst>
              <a:ext uri="{FF2B5EF4-FFF2-40B4-BE49-F238E27FC236}">
                <a16:creationId xmlns:a16="http://schemas.microsoft.com/office/drawing/2014/main" id="{7FCC50B2-15FE-46CE-AD14-DE5B6AAAFBFB}"/>
              </a:ext>
            </a:extLst>
          </p:cNvPr>
          <p:cNvSpPr>
            <a:spLocks noGrp="1"/>
          </p:cNvSpPr>
          <p:nvPr>
            <p:ph type="pic" sz="quarter" idx="23" hasCustomPrompt="1"/>
          </p:nvPr>
        </p:nvSpPr>
        <p:spPr>
          <a:xfrm>
            <a:off x="10623183" y="1679581"/>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9" name="Text Placeholder 25">
            <a:extLst>
              <a:ext uri="{FF2B5EF4-FFF2-40B4-BE49-F238E27FC236}">
                <a16:creationId xmlns:a16="http://schemas.microsoft.com/office/drawing/2014/main" id="{3693D354-0B74-2E41-83FB-52557CA09D59}"/>
              </a:ext>
            </a:extLst>
          </p:cNvPr>
          <p:cNvSpPr>
            <a:spLocks noGrp="1"/>
          </p:cNvSpPr>
          <p:nvPr>
            <p:ph type="body" sz="quarter" idx="24" hasCustomPrompt="1"/>
          </p:nvPr>
        </p:nvSpPr>
        <p:spPr>
          <a:xfrm>
            <a:off x="10627771"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51" name="Text Placeholder 26">
            <a:extLst>
              <a:ext uri="{FF2B5EF4-FFF2-40B4-BE49-F238E27FC236}">
                <a16:creationId xmlns:a16="http://schemas.microsoft.com/office/drawing/2014/main" id="{04377E61-84F3-C64C-9007-D2C822AAB3A2}"/>
              </a:ext>
            </a:extLst>
          </p:cNvPr>
          <p:cNvSpPr>
            <a:spLocks noGrp="1"/>
          </p:cNvSpPr>
          <p:nvPr>
            <p:ph type="body" sz="quarter" idx="25" hasCustomPrompt="1"/>
          </p:nvPr>
        </p:nvSpPr>
        <p:spPr>
          <a:xfrm>
            <a:off x="10627335" y="2890764"/>
            <a:ext cx="102439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99" name="Picture Placeholder 33">
            <a:extLst>
              <a:ext uri="{FF2B5EF4-FFF2-40B4-BE49-F238E27FC236}">
                <a16:creationId xmlns:a16="http://schemas.microsoft.com/office/drawing/2014/main" id="{D8E8B2F0-3427-4249-92A8-BC10BF2C0DA2}"/>
              </a:ext>
            </a:extLst>
          </p:cNvPr>
          <p:cNvSpPr>
            <a:spLocks noGrp="1"/>
          </p:cNvSpPr>
          <p:nvPr>
            <p:ph type="pic" sz="quarter" idx="32" hasCustomPrompt="1"/>
          </p:nvPr>
        </p:nvSpPr>
        <p:spPr>
          <a:xfrm>
            <a:off x="533539"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7" name="Text Placeholder 34">
            <a:extLst>
              <a:ext uri="{FF2B5EF4-FFF2-40B4-BE49-F238E27FC236}">
                <a16:creationId xmlns:a16="http://schemas.microsoft.com/office/drawing/2014/main" id="{5D488343-1C9B-8846-864D-B5D2F55504AD}"/>
              </a:ext>
            </a:extLst>
          </p:cNvPr>
          <p:cNvSpPr>
            <a:spLocks noGrp="1"/>
          </p:cNvSpPr>
          <p:nvPr>
            <p:ph type="body" sz="quarter" idx="33" hasCustomPrompt="1"/>
          </p:nvPr>
        </p:nvSpPr>
        <p:spPr>
          <a:xfrm>
            <a:off x="542458" y="440527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5">
            <a:extLst>
              <a:ext uri="{FF2B5EF4-FFF2-40B4-BE49-F238E27FC236}">
                <a16:creationId xmlns:a16="http://schemas.microsoft.com/office/drawing/2014/main" id="{5B3581A1-098D-2644-BAC1-0EB031DCE2B4}"/>
              </a:ext>
            </a:extLst>
          </p:cNvPr>
          <p:cNvSpPr>
            <a:spLocks noGrp="1"/>
          </p:cNvSpPr>
          <p:nvPr>
            <p:ph type="body" sz="quarter" idx="34" hasCustomPrompt="1"/>
          </p:nvPr>
        </p:nvSpPr>
        <p:spPr>
          <a:xfrm>
            <a:off x="542458" y="4560814"/>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0" name="Picture Placeholder 36">
            <a:extLst>
              <a:ext uri="{FF2B5EF4-FFF2-40B4-BE49-F238E27FC236}">
                <a16:creationId xmlns:a16="http://schemas.microsoft.com/office/drawing/2014/main" id="{FD0DE7C5-E7E1-4D77-8DE1-C3CAFF78A341}"/>
              </a:ext>
            </a:extLst>
          </p:cNvPr>
          <p:cNvSpPr>
            <a:spLocks noGrp="1"/>
          </p:cNvSpPr>
          <p:nvPr>
            <p:ph type="pic" sz="quarter" idx="35" hasCustomPrompt="1"/>
          </p:nvPr>
        </p:nvSpPr>
        <p:spPr>
          <a:xfrm>
            <a:off x="1981995"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9" name="Text Placeholder 37">
            <a:extLst>
              <a:ext uri="{FF2B5EF4-FFF2-40B4-BE49-F238E27FC236}">
                <a16:creationId xmlns:a16="http://schemas.microsoft.com/office/drawing/2014/main" id="{B33A7E8C-A66B-E74A-953B-F286AD5446CA}"/>
              </a:ext>
            </a:extLst>
          </p:cNvPr>
          <p:cNvSpPr>
            <a:spLocks noGrp="1"/>
          </p:cNvSpPr>
          <p:nvPr>
            <p:ph type="body" sz="quarter" idx="36" hasCustomPrompt="1"/>
          </p:nvPr>
        </p:nvSpPr>
        <p:spPr>
          <a:xfrm>
            <a:off x="1991245" y="440527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8">
            <a:extLst>
              <a:ext uri="{FF2B5EF4-FFF2-40B4-BE49-F238E27FC236}">
                <a16:creationId xmlns:a16="http://schemas.microsoft.com/office/drawing/2014/main" id="{F9D81019-5E2D-A748-9B24-E2A7F1F743BD}"/>
              </a:ext>
            </a:extLst>
          </p:cNvPr>
          <p:cNvSpPr>
            <a:spLocks noGrp="1"/>
          </p:cNvSpPr>
          <p:nvPr>
            <p:ph type="body" sz="quarter" idx="37" hasCustomPrompt="1"/>
          </p:nvPr>
        </p:nvSpPr>
        <p:spPr>
          <a:xfrm>
            <a:off x="1991245"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1" name="Picture Placeholder 39">
            <a:extLst>
              <a:ext uri="{FF2B5EF4-FFF2-40B4-BE49-F238E27FC236}">
                <a16:creationId xmlns:a16="http://schemas.microsoft.com/office/drawing/2014/main" id="{20A58B36-A69A-40E7-ADD3-4909472DD91E}"/>
              </a:ext>
            </a:extLst>
          </p:cNvPr>
          <p:cNvSpPr>
            <a:spLocks noGrp="1"/>
          </p:cNvSpPr>
          <p:nvPr>
            <p:ph type="pic" sz="quarter" idx="38" hasCustomPrompt="1"/>
          </p:nvPr>
        </p:nvSpPr>
        <p:spPr>
          <a:xfrm>
            <a:off x="3424763"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5" name="Text Placeholder 40">
            <a:extLst>
              <a:ext uri="{FF2B5EF4-FFF2-40B4-BE49-F238E27FC236}">
                <a16:creationId xmlns:a16="http://schemas.microsoft.com/office/drawing/2014/main" id="{4CC018BE-7641-0646-B57C-BC2AE363ED71}"/>
              </a:ext>
            </a:extLst>
          </p:cNvPr>
          <p:cNvSpPr>
            <a:spLocks noGrp="1"/>
          </p:cNvSpPr>
          <p:nvPr>
            <p:ph type="body" sz="quarter" idx="39" hasCustomPrompt="1"/>
          </p:nvPr>
        </p:nvSpPr>
        <p:spPr>
          <a:xfrm>
            <a:off x="3430643"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41">
            <a:extLst>
              <a:ext uri="{FF2B5EF4-FFF2-40B4-BE49-F238E27FC236}">
                <a16:creationId xmlns:a16="http://schemas.microsoft.com/office/drawing/2014/main" id="{B0692339-316F-9A4B-9971-062A5301EC13}"/>
              </a:ext>
            </a:extLst>
          </p:cNvPr>
          <p:cNvSpPr>
            <a:spLocks noGrp="1"/>
          </p:cNvSpPr>
          <p:nvPr>
            <p:ph type="body" sz="quarter" idx="40" hasCustomPrompt="1"/>
          </p:nvPr>
        </p:nvSpPr>
        <p:spPr>
          <a:xfrm>
            <a:off x="3430769"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2" name="Picture Placeholder 42">
            <a:extLst>
              <a:ext uri="{FF2B5EF4-FFF2-40B4-BE49-F238E27FC236}">
                <a16:creationId xmlns:a16="http://schemas.microsoft.com/office/drawing/2014/main" id="{020CC3CF-67D8-4937-82F6-11286A74AB6F}"/>
              </a:ext>
            </a:extLst>
          </p:cNvPr>
          <p:cNvSpPr>
            <a:spLocks noGrp="1"/>
          </p:cNvSpPr>
          <p:nvPr>
            <p:ph type="pic" sz="quarter" idx="41" hasCustomPrompt="1"/>
          </p:nvPr>
        </p:nvSpPr>
        <p:spPr>
          <a:xfrm>
            <a:off x="4853541"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08" name="Text Placeholder 43">
            <a:extLst>
              <a:ext uri="{FF2B5EF4-FFF2-40B4-BE49-F238E27FC236}">
                <a16:creationId xmlns:a16="http://schemas.microsoft.com/office/drawing/2014/main" id="{F2E79B80-B6F7-964E-BF89-9B351CA3A59C}"/>
              </a:ext>
            </a:extLst>
          </p:cNvPr>
          <p:cNvSpPr>
            <a:spLocks noGrp="1"/>
          </p:cNvSpPr>
          <p:nvPr>
            <p:ph type="body" sz="quarter" idx="42" hasCustomPrompt="1"/>
          </p:nvPr>
        </p:nvSpPr>
        <p:spPr>
          <a:xfrm>
            <a:off x="4859375"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12" name="Text Placeholder 44">
            <a:extLst>
              <a:ext uri="{FF2B5EF4-FFF2-40B4-BE49-F238E27FC236}">
                <a16:creationId xmlns:a16="http://schemas.microsoft.com/office/drawing/2014/main" id="{F018D580-A2E3-924D-8EED-2B8A99A74255}"/>
              </a:ext>
            </a:extLst>
          </p:cNvPr>
          <p:cNvSpPr>
            <a:spLocks noGrp="1"/>
          </p:cNvSpPr>
          <p:nvPr>
            <p:ph type="body" sz="quarter" idx="43" hasCustomPrompt="1"/>
          </p:nvPr>
        </p:nvSpPr>
        <p:spPr>
          <a:xfrm>
            <a:off x="4859374"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3" name="Picture Placeholder 45">
            <a:extLst>
              <a:ext uri="{FF2B5EF4-FFF2-40B4-BE49-F238E27FC236}">
                <a16:creationId xmlns:a16="http://schemas.microsoft.com/office/drawing/2014/main" id="{EDD9EC45-27D2-4B9B-9C75-652FE4BA2157}"/>
              </a:ext>
            </a:extLst>
          </p:cNvPr>
          <p:cNvSpPr>
            <a:spLocks noGrp="1"/>
          </p:cNvSpPr>
          <p:nvPr>
            <p:ph type="pic" sz="quarter" idx="44" hasCustomPrompt="1"/>
          </p:nvPr>
        </p:nvSpPr>
        <p:spPr>
          <a:xfrm>
            <a:off x="6292636"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0" name="Text Placeholder 46">
            <a:extLst>
              <a:ext uri="{FF2B5EF4-FFF2-40B4-BE49-F238E27FC236}">
                <a16:creationId xmlns:a16="http://schemas.microsoft.com/office/drawing/2014/main" id="{1A62BD44-EEB9-7F49-9B7D-9479E19CFC02}"/>
              </a:ext>
            </a:extLst>
          </p:cNvPr>
          <p:cNvSpPr>
            <a:spLocks noGrp="1"/>
          </p:cNvSpPr>
          <p:nvPr>
            <p:ph type="body" sz="quarter" idx="45" hasCustomPrompt="1"/>
          </p:nvPr>
        </p:nvSpPr>
        <p:spPr>
          <a:xfrm>
            <a:off x="6298424"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4" name="Text Placeholder 47">
            <a:extLst>
              <a:ext uri="{FF2B5EF4-FFF2-40B4-BE49-F238E27FC236}">
                <a16:creationId xmlns:a16="http://schemas.microsoft.com/office/drawing/2014/main" id="{5249C6DD-3F23-104A-B449-50789EB13681}"/>
              </a:ext>
            </a:extLst>
          </p:cNvPr>
          <p:cNvSpPr>
            <a:spLocks noGrp="1"/>
          </p:cNvSpPr>
          <p:nvPr>
            <p:ph type="body" sz="quarter" idx="46" hasCustomPrompt="1"/>
          </p:nvPr>
        </p:nvSpPr>
        <p:spPr>
          <a:xfrm>
            <a:off x="6298486"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4" name="Picture Placeholder 48">
            <a:extLst>
              <a:ext uri="{FF2B5EF4-FFF2-40B4-BE49-F238E27FC236}">
                <a16:creationId xmlns:a16="http://schemas.microsoft.com/office/drawing/2014/main" id="{5AFFAB2C-92CF-49EE-8373-A236E316A2E2}"/>
              </a:ext>
            </a:extLst>
          </p:cNvPr>
          <p:cNvSpPr>
            <a:spLocks noGrp="1"/>
          </p:cNvSpPr>
          <p:nvPr>
            <p:ph type="pic" sz="quarter" idx="47" hasCustomPrompt="1"/>
          </p:nvPr>
        </p:nvSpPr>
        <p:spPr>
          <a:xfrm>
            <a:off x="7746044"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2" name="Text Placeholder 49">
            <a:extLst>
              <a:ext uri="{FF2B5EF4-FFF2-40B4-BE49-F238E27FC236}">
                <a16:creationId xmlns:a16="http://schemas.microsoft.com/office/drawing/2014/main" id="{1AC925DE-2FDE-644C-AF59-4745169355DE}"/>
              </a:ext>
            </a:extLst>
          </p:cNvPr>
          <p:cNvSpPr>
            <a:spLocks noGrp="1"/>
          </p:cNvSpPr>
          <p:nvPr>
            <p:ph type="body" sz="quarter" idx="48" hasCustomPrompt="1"/>
          </p:nvPr>
        </p:nvSpPr>
        <p:spPr>
          <a:xfrm>
            <a:off x="7751785"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36" name="Text Placeholder 50">
            <a:extLst>
              <a:ext uri="{FF2B5EF4-FFF2-40B4-BE49-F238E27FC236}">
                <a16:creationId xmlns:a16="http://schemas.microsoft.com/office/drawing/2014/main" id="{D91302CC-55A1-9C41-A7B9-67674B810BCD}"/>
              </a:ext>
            </a:extLst>
          </p:cNvPr>
          <p:cNvSpPr>
            <a:spLocks noGrp="1"/>
          </p:cNvSpPr>
          <p:nvPr>
            <p:ph type="body" sz="quarter" idx="49" hasCustomPrompt="1"/>
          </p:nvPr>
        </p:nvSpPr>
        <p:spPr>
          <a:xfrm>
            <a:off x="7751720"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5" name="Picture Placeholder 51">
            <a:extLst>
              <a:ext uri="{FF2B5EF4-FFF2-40B4-BE49-F238E27FC236}">
                <a16:creationId xmlns:a16="http://schemas.microsoft.com/office/drawing/2014/main" id="{D3E8AD6B-347A-4B27-945E-B94043FB97E1}"/>
              </a:ext>
            </a:extLst>
          </p:cNvPr>
          <p:cNvSpPr>
            <a:spLocks noGrp="1"/>
          </p:cNvSpPr>
          <p:nvPr>
            <p:ph type="pic" sz="quarter" idx="50" hasCustomPrompt="1"/>
          </p:nvPr>
        </p:nvSpPr>
        <p:spPr>
          <a:xfrm>
            <a:off x="9182272"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44" name="Text Placeholder 52">
            <a:extLst>
              <a:ext uri="{FF2B5EF4-FFF2-40B4-BE49-F238E27FC236}">
                <a16:creationId xmlns:a16="http://schemas.microsoft.com/office/drawing/2014/main" id="{A23D44C8-4B1E-E24B-8DCF-D96526CCF692}"/>
              </a:ext>
            </a:extLst>
          </p:cNvPr>
          <p:cNvSpPr>
            <a:spLocks noGrp="1"/>
          </p:cNvSpPr>
          <p:nvPr>
            <p:ph type="body" sz="quarter" idx="51" hasCustomPrompt="1"/>
          </p:nvPr>
        </p:nvSpPr>
        <p:spPr>
          <a:xfrm>
            <a:off x="9187967"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8" name="Text Placeholder 53">
            <a:extLst>
              <a:ext uri="{FF2B5EF4-FFF2-40B4-BE49-F238E27FC236}">
                <a16:creationId xmlns:a16="http://schemas.microsoft.com/office/drawing/2014/main" id="{E1D50DAE-A829-8D4D-AFCB-5CE06521A139}"/>
              </a:ext>
            </a:extLst>
          </p:cNvPr>
          <p:cNvSpPr>
            <a:spLocks noGrp="1"/>
          </p:cNvSpPr>
          <p:nvPr>
            <p:ph type="body" sz="quarter" idx="52" hasCustomPrompt="1"/>
          </p:nvPr>
        </p:nvSpPr>
        <p:spPr>
          <a:xfrm>
            <a:off x="9187965"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6" name="Picture Placeholder 54">
            <a:extLst>
              <a:ext uri="{FF2B5EF4-FFF2-40B4-BE49-F238E27FC236}">
                <a16:creationId xmlns:a16="http://schemas.microsoft.com/office/drawing/2014/main" id="{EF08F3FA-A172-484A-B0CD-37129E97EF8F}"/>
              </a:ext>
            </a:extLst>
          </p:cNvPr>
          <p:cNvSpPr>
            <a:spLocks noGrp="1"/>
          </p:cNvSpPr>
          <p:nvPr>
            <p:ph type="pic" sz="quarter" idx="53" hasCustomPrompt="1"/>
          </p:nvPr>
        </p:nvSpPr>
        <p:spPr>
          <a:xfrm>
            <a:off x="10623182" y="3331488"/>
            <a:ext cx="1033272"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56" name="Text Placeholder 55">
            <a:extLst>
              <a:ext uri="{FF2B5EF4-FFF2-40B4-BE49-F238E27FC236}">
                <a16:creationId xmlns:a16="http://schemas.microsoft.com/office/drawing/2014/main" id="{01FD1131-5693-0D49-9013-E90201A12999}"/>
              </a:ext>
            </a:extLst>
          </p:cNvPr>
          <p:cNvSpPr>
            <a:spLocks noGrp="1"/>
          </p:cNvSpPr>
          <p:nvPr>
            <p:ph type="body" sz="quarter" idx="54" hasCustomPrompt="1"/>
          </p:nvPr>
        </p:nvSpPr>
        <p:spPr>
          <a:xfrm>
            <a:off x="10628832"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60" name="Text Placeholder 56">
            <a:extLst>
              <a:ext uri="{FF2B5EF4-FFF2-40B4-BE49-F238E27FC236}">
                <a16:creationId xmlns:a16="http://schemas.microsoft.com/office/drawing/2014/main" id="{F461921F-1961-DC48-B41F-1EF39947A251}"/>
              </a:ext>
            </a:extLst>
          </p:cNvPr>
          <p:cNvSpPr>
            <a:spLocks noGrp="1"/>
          </p:cNvSpPr>
          <p:nvPr>
            <p:ph type="body" sz="quarter" idx="55" hasCustomPrompt="1"/>
          </p:nvPr>
        </p:nvSpPr>
        <p:spPr>
          <a:xfrm>
            <a:off x="10628893" y="456081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 name="Date Placeholder 2">
            <a:extLst>
              <a:ext uri="{FF2B5EF4-FFF2-40B4-BE49-F238E27FC236}">
                <a16:creationId xmlns:a16="http://schemas.microsoft.com/office/drawing/2014/main" id="{656F9F2B-CC6C-9D3F-2747-D4BF19A582E7}"/>
              </a:ext>
            </a:extLst>
          </p:cNvPr>
          <p:cNvSpPr>
            <a:spLocks noGrp="1"/>
          </p:cNvSpPr>
          <p:nvPr>
            <p:ph type="dt" sz="half" idx="62"/>
          </p:nvPr>
        </p:nvSpPr>
        <p:spPr>
          <a:noFill/>
        </p:spPr>
        <p:txBody>
          <a:bodyPr>
            <a:noAutofit/>
          </a:bodyPr>
          <a:lstStyle/>
          <a:p>
            <a:fld id="{294795A7-B65D-4FBD-B4BD-A7AB4106EDA3}" type="datetime1">
              <a:rPr lang="en-US" smtClean="0"/>
              <a:t>9/30/2024</a:t>
            </a:fld>
            <a:endParaRPr lang="en-US"/>
          </a:p>
        </p:txBody>
      </p:sp>
      <p:sp>
        <p:nvSpPr>
          <p:cNvPr id="4" name="Footer Placeholder 3">
            <a:extLst>
              <a:ext uri="{FF2B5EF4-FFF2-40B4-BE49-F238E27FC236}">
                <a16:creationId xmlns:a16="http://schemas.microsoft.com/office/drawing/2014/main" id="{BAB5E24A-825B-BA20-8933-782BD27BFAFC}"/>
              </a:ext>
            </a:extLst>
          </p:cNvPr>
          <p:cNvSpPr>
            <a:spLocks noGrp="1"/>
          </p:cNvSpPr>
          <p:nvPr>
            <p:ph type="ftr" sz="quarter" idx="63"/>
          </p:nvPr>
        </p:nvSpPr>
        <p:spPr>
          <a:xfrm>
            <a:off x="4038063" y="6577816"/>
            <a:ext cx="4115872" cy="107722"/>
          </a:xfrm>
          <a:prstGeom prst="rect">
            <a:avLst/>
          </a:prstGeom>
          <a:noFill/>
        </p:spPr>
        <p:txBody>
          <a:bodyPr>
            <a:noAutofit/>
          </a:bodyPr>
          <a:lstStyle/>
          <a:p>
            <a:endParaRPr lang="en-US"/>
          </a:p>
        </p:txBody>
      </p:sp>
      <p:sp>
        <p:nvSpPr>
          <p:cNvPr id="5" name="Slide Number Placeholder 4">
            <a:extLst>
              <a:ext uri="{FF2B5EF4-FFF2-40B4-BE49-F238E27FC236}">
                <a16:creationId xmlns:a16="http://schemas.microsoft.com/office/drawing/2014/main" id="{0D6EE7EE-6911-FC7C-35B8-2043F40C561A}"/>
              </a:ext>
            </a:extLst>
          </p:cNvPr>
          <p:cNvSpPr>
            <a:spLocks noGrp="1"/>
          </p:cNvSpPr>
          <p:nvPr>
            <p:ph type="sldNum" sz="quarter" idx="64"/>
          </p:nvPr>
        </p:nvSpPr>
        <p:spPr>
          <a:noFill/>
        </p:spPr>
        <p:txBody>
          <a:bodyPr>
            <a:noAutofit/>
          </a:bodyPr>
          <a:lstStyle/>
          <a:p>
            <a:fld id="{DA4F60E9-B5F9-4A09-9B8E-2B6F051D32CA}" type="slidenum">
              <a:rPr lang="en-US" smtClean="0"/>
              <a:t>‹#›</a:t>
            </a:fld>
            <a:endParaRPr lang="en-US"/>
          </a:p>
        </p:txBody>
      </p:sp>
      <p:sp>
        <p:nvSpPr>
          <p:cNvPr id="6" name="Picture Placeholder 33">
            <a:extLst>
              <a:ext uri="{FF2B5EF4-FFF2-40B4-BE49-F238E27FC236}">
                <a16:creationId xmlns:a16="http://schemas.microsoft.com/office/drawing/2014/main" id="{F41D7878-8723-1DAE-E07C-413B0E3F9CDF}"/>
              </a:ext>
            </a:extLst>
          </p:cNvPr>
          <p:cNvSpPr>
            <a:spLocks noGrp="1"/>
          </p:cNvSpPr>
          <p:nvPr>
            <p:ph type="pic" sz="quarter" idx="65" hasCustomPrompt="1"/>
          </p:nvPr>
        </p:nvSpPr>
        <p:spPr>
          <a:xfrm>
            <a:off x="533540"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 name="Text Placeholder 34">
            <a:extLst>
              <a:ext uri="{FF2B5EF4-FFF2-40B4-BE49-F238E27FC236}">
                <a16:creationId xmlns:a16="http://schemas.microsoft.com/office/drawing/2014/main" id="{F8707395-9612-4DD0-6BE2-66A335406327}"/>
              </a:ext>
            </a:extLst>
          </p:cNvPr>
          <p:cNvSpPr>
            <a:spLocks noGrp="1"/>
          </p:cNvSpPr>
          <p:nvPr>
            <p:ph type="body" sz="quarter" idx="66" hasCustomPrompt="1"/>
          </p:nvPr>
        </p:nvSpPr>
        <p:spPr>
          <a:xfrm>
            <a:off x="542458" y="6007378"/>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0" name="Text Placeholder 35">
            <a:extLst>
              <a:ext uri="{FF2B5EF4-FFF2-40B4-BE49-F238E27FC236}">
                <a16:creationId xmlns:a16="http://schemas.microsoft.com/office/drawing/2014/main" id="{91DDB01F-D125-9A24-A865-43DA4979E15D}"/>
              </a:ext>
            </a:extLst>
          </p:cNvPr>
          <p:cNvSpPr>
            <a:spLocks noGrp="1"/>
          </p:cNvSpPr>
          <p:nvPr>
            <p:ph type="body" sz="quarter" idx="67" hasCustomPrompt="1"/>
          </p:nvPr>
        </p:nvSpPr>
        <p:spPr>
          <a:xfrm>
            <a:off x="542458" y="616292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1" name="Picture Placeholder 36">
            <a:extLst>
              <a:ext uri="{FF2B5EF4-FFF2-40B4-BE49-F238E27FC236}">
                <a16:creationId xmlns:a16="http://schemas.microsoft.com/office/drawing/2014/main" id="{E39EB324-7757-1E1E-E23E-DCF4C3F333E5}"/>
              </a:ext>
            </a:extLst>
          </p:cNvPr>
          <p:cNvSpPr>
            <a:spLocks noGrp="1"/>
          </p:cNvSpPr>
          <p:nvPr>
            <p:ph type="pic" sz="quarter" idx="68" hasCustomPrompt="1"/>
          </p:nvPr>
        </p:nvSpPr>
        <p:spPr>
          <a:xfrm>
            <a:off x="1981996"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 name="Text Placeholder 37">
            <a:extLst>
              <a:ext uri="{FF2B5EF4-FFF2-40B4-BE49-F238E27FC236}">
                <a16:creationId xmlns:a16="http://schemas.microsoft.com/office/drawing/2014/main" id="{B1B18D6E-3412-0713-D141-33F52580996C}"/>
              </a:ext>
            </a:extLst>
          </p:cNvPr>
          <p:cNvSpPr>
            <a:spLocks noGrp="1"/>
          </p:cNvSpPr>
          <p:nvPr>
            <p:ph type="body" sz="quarter" idx="69" hasCustomPrompt="1"/>
          </p:nvPr>
        </p:nvSpPr>
        <p:spPr>
          <a:xfrm>
            <a:off x="1991245" y="6007378"/>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 name="Text Placeholder 38">
            <a:extLst>
              <a:ext uri="{FF2B5EF4-FFF2-40B4-BE49-F238E27FC236}">
                <a16:creationId xmlns:a16="http://schemas.microsoft.com/office/drawing/2014/main" id="{6418F035-0E29-3103-7171-53C6DF5EC74A}"/>
              </a:ext>
            </a:extLst>
          </p:cNvPr>
          <p:cNvSpPr>
            <a:spLocks noGrp="1"/>
          </p:cNvSpPr>
          <p:nvPr>
            <p:ph type="body" sz="quarter" idx="70" hasCustomPrompt="1"/>
          </p:nvPr>
        </p:nvSpPr>
        <p:spPr>
          <a:xfrm>
            <a:off x="1991245"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6" name="Picture Placeholder 39">
            <a:extLst>
              <a:ext uri="{FF2B5EF4-FFF2-40B4-BE49-F238E27FC236}">
                <a16:creationId xmlns:a16="http://schemas.microsoft.com/office/drawing/2014/main" id="{C92F57C7-6F61-BFC9-379E-622CFAB3F8E4}"/>
              </a:ext>
            </a:extLst>
          </p:cNvPr>
          <p:cNvSpPr>
            <a:spLocks noGrp="1"/>
          </p:cNvSpPr>
          <p:nvPr>
            <p:ph type="pic" sz="quarter" idx="71" hasCustomPrompt="1"/>
          </p:nvPr>
        </p:nvSpPr>
        <p:spPr>
          <a:xfrm>
            <a:off x="3424764"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7" name="Text Placeholder 40">
            <a:extLst>
              <a:ext uri="{FF2B5EF4-FFF2-40B4-BE49-F238E27FC236}">
                <a16:creationId xmlns:a16="http://schemas.microsoft.com/office/drawing/2014/main" id="{20EDACDA-AEA6-FBE3-EAF8-94F016B68F3E}"/>
              </a:ext>
            </a:extLst>
          </p:cNvPr>
          <p:cNvSpPr>
            <a:spLocks noGrp="1"/>
          </p:cNvSpPr>
          <p:nvPr>
            <p:ph type="body" sz="quarter" idx="72" hasCustomPrompt="1"/>
          </p:nvPr>
        </p:nvSpPr>
        <p:spPr>
          <a:xfrm>
            <a:off x="3430643"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 name="Text Placeholder 41">
            <a:extLst>
              <a:ext uri="{FF2B5EF4-FFF2-40B4-BE49-F238E27FC236}">
                <a16:creationId xmlns:a16="http://schemas.microsoft.com/office/drawing/2014/main" id="{DDCA69C9-B196-AB1E-5A30-9D3520825A7B}"/>
              </a:ext>
            </a:extLst>
          </p:cNvPr>
          <p:cNvSpPr>
            <a:spLocks noGrp="1"/>
          </p:cNvSpPr>
          <p:nvPr>
            <p:ph type="body" sz="quarter" idx="73" hasCustomPrompt="1"/>
          </p:nvPr>
        </p:nvSpPr>
        <p:spPr>
          <a:xfrm>
            <a:off x="3430769"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0" name="Picture Placeholder 42">
            <a:extLst>
              <a:ext uri="{FF2B5EF4-FFF2-40B4-BE49-F238E27FC236}">
                <a16:creationId xmlns:a16="http://schemas.microsoft.com/office/drawing/2014/main" id="{B63777F4-516D-AB76-D090-4F3459E39ED1}"/>
              </a:ext>
            </a:extLst>
          </p:cNvPr>
          <p:cNvSpPr>
            <a:spLocks noGrp="1"/>
          </p:cNvSpPr>
          <p:nvPr>
            <p:ph type="pic" sz="quarter" idx="74" hasCustomPrompt="1"/>
          </p:nvPr>
        </p:nvSpPr>
        <p:spPr>
          <a:xfrm>
            <a:off x="4853542"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2" name="Text Placeholder 43">
            <a:extLst>
              <a:ext uri="{FF2B5EF4-FFF2-40B4-BE49-F238E27FC236}">
                <a16:creationId xmlns:a16="http://schemas.microsoft.com/office/drawing/2014/main" id="{BFE3EB8B-617F-9091-1873-147F5622ACF9}"/>
              </a:ext>
            </a:extLst>
          </p:cNvPr>
          <p:cNvSpPr>
            <a:spLocks noGrp="1"/>
          </p:cNvSpPr>
          <p:nvPr>
            <p:ph type="body" sz="quarter" idx="75" hasCustomPrompt="1"/>
          </p:nvPr>
        </p:nvSpPr>
        <p:spPr>
          <a:xfrm>
            <a:off x="4859375"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3" name="Text Placeholder 44">
            <a:extLst>
              <a:ext uri="{FF2B5EF4-FFF2-40B4-BE49-F238E27FC236}">
                <a16:creationId xmlns:a16="http://schemas.microsoft.com/office/drawing/2014/main" id="{683A22C1-467E-AB6D-3953-8DFAF9602867}"/>
              </a:ext>
            </a:extLst>
          </p:cNvPr>
          <p:cNvSpPr>
            <a:spLocks noGrp="1"/>
          </p:cNvSpPr>
          <p:nvPr>
            <p:ph type="body" sz="quarter" idx="76" hasCustomPrompt="1"/>
          </p:nvPr>
        </p:nvSpPr>
        <p:spPr>
          <a:xfrm>
            <a:off x="4859374"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4" name="Picture Placeholder 45">
            <a:extLst>
              <a:ext uri="{FF2B5EF4-FFF2-40B4-BE49-F238E27FC236}">
                <a16:creationId xmlns:a16="http://schemas.microsoft.com/office/drawing/2014/main" id="{F37516B9-6F78-1EB4-6960-1B72CDA807A7}"/>
              </a:ext>
            </a:extLst>
          </p:cNvPr>
          <p:cNvSpPr>
            <a:spLocks noGrp="1"/>
          </p:cNvSpPr>
          <p:nvPr>
            <p:ph type="pic" sz="quarter" idx="77" hasCustomPrompt="1"/>
          </p:nvPr>
        </p:nvSpPr>
        <p:spPr>
          <a:xfrm>
            <a:off x="6292637"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6" name="Text Placeholder 46">
            <a:extLst>
              <a:ext uri="{FF2B5EF4-FFF2-40B4-BE49-F238E27FC236}">
                <a16:creationId xmlns:a16="http://schemas.microsoft.com/office/drawing/2014/main" id="{803B6579-59D0-0985-0B0D-8B7EC00F9843}"/>
              </a:ext>
            </a:extLst>
          </p:cNvPr>
          <p:cNvSpPr>
            <a:spLocks noGrp="1"/>
          </p:cNvSpPr>
          <p:nvPr>
            <p:ph type="body" sz="quarter" idx="78" hasCustomPrompt="1"/>
          </p:nvPr>
        </p:nvSpPr>
        <p:spPr>
          <a:xfrm>
            <a:off x="6298424"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8" name="Text Placeholder 47">
            <a:extLst>
              <a:ext uri="{FF2B5EF4-FFF2-40B4-BE49-F238E27FC236}">
                <a16:creationId xmlns:a16="http://schemas.microsoft.com/office/drawing/2014/main" id="{319481EE-8A02-29FC-54F1-94D40DE03EDD}"/>
              </a:ext>
            </a:extLst>
          </p:cNvPr>
          <p:cNvSpPr>
            <a:spLocks noGrp="1"/>
          </p:cNvSpPr>
          <p:nvPr>
            <p:ph type="body" sz="quarter" idx="79" hasCustomPrompt="1"/>
          </p:nvPr>
        </p:nvSpPr>
        <p:spPr>
          <a:xfrm>
            <a:off x="6298486"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9" name="Picture Placeholder 48">
            <a:extLst>
              <a:ext uri="{FF2B5EF4-FFF2-40B4-BE49-F238E27FC236}">
                <a16:creationId xmlns:a16="http://schemas.microsoft.com/office/drawing/2014/main" id="{5D7A3062-9B59-8915-36FA-211E1FE9B99D}"/>
              </a:ext>
            </a:extLst>
          </p:cNvPr>
          <p:cNvSpPr>
            <a:spLocks noGrp="1"/>
          </p:cNvSpPr>
          <p:nvPr>
            <p:ph type="pic" sz="quarter" idx="80" hasCustomPrompt="1"/>
          </p:nvPr>
        </p:nvSpPr>
        <p:spPr>
          <a:xfrm>
            <a:off x="7746045"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0" name="Text Placeholder 49">
            <a:extLst>
              <a:ext uri="{FF2B5EF4-FFF2-40B4-BE49-F238E27FC236}">
                <a16:creationId xmlns:a16="http://schemas.microsoft.com/office/drawing/2014/main" id="{78ED2E27-EA25-6133-56E3-014F0F15F219}"/>
              </a:ext>
            </a:extLst>
          </p:cNvPr>
          <p:cNvSpPr>
            <a:spLocks noGrp="1"/>
          </p:cNvSpPr>
          <p:nvPr>
            <p:ph type="body" sz="quarter" idx="81" hasCustomPrompt="1"/>
          </p:nvPr>
        </p:nvSpPr>
        <p:spPr>
          <a:xfrm>
            <a:off x="7751785"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2" name="Text Placeholder 50">
            <a:extLst>
              <a:ext uri="{FF2B5EF4-FFF2-40B4-BE49-F238E27FC236}">
                <a16:creationId xmlns:a16="http://schemas.microsoft.com/office/drawing/2014/main" id="{4979941B-236A-6116-5582-9FF51C08EBBB}"/>
              </a:ext>
            </a:extLst>
          </p:cNvPr>
          <p:cNvSpPr>
            <a:spLocks noGrp="1"/>
          </p:cNvSpPr>
          <p:nvPr>
            <p:ph type="body" sz="quarter" idx="82" hasCustomPrompt="1"/>
          </p:nvPr>
        </p:nvSpPr>
        <p:spPr>
          <a:xfrm>
            <a:off x="7751720"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4" name="Picture Placeholder 51">
            <a:extLst>
              <a:ext uri="{FF2B5EF4-FFF2-40B4-BE49-F238E27FC236}">
                <a16:creationId xmlns:a16="http://schemas.microsoft.com/office/drawing/2014/main" id="{0112C561-5C62-B386-469A-BCBE6E56D72E}"/>
              </a:ext>
            </a:extLst>
          </p:cNvPr>
          <p:cNvSpPr>
            <a:spLocks noGrp="1"/>
          </p:cNvSpPr>
          <p:nvPr>
            <p:ph type="pic" sz="quarter" idx="83" hasCustomPrompt="1"/>
          </p:nvPr>
        </p:nvSpPr>
        <p:spPr>
          <a:xfrm>
            <a:off x="9182273"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5" name="Text Placeholder 52">
            <a:extLst>
              <a:ext uri="{FF2B5EF4-FFF2-40B4-BE49-F238E27FC236}">
                <a16:creationId xmlns:a16="http://schemas.microsoft.com/office/drawing/2014/main" id="{89E7801A-C362-8DA5-6D73-106EF460AEDF}"/>
              </a:ext>
            </a:extLst>
          </p:cNvPr>
          <p:cNvSpPr>
            <a:spLocks noGrp="1"/>
          </p:cNvSpPr>
          <p:nvPr>
            <p:ph type="body" sz="quarter" idx="84" hasCustomPrompt="1"/>
          </p:nvPr>
        </p:nvSpPr>
        <p:spPr>
          <a:xfrm>
            <a:off x="9187967"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6" name="Text Placeholder 53">
            <a:extLst>
              <a:ext uri="{FF2B5EF4-FFF2-40B4-BE49-F238E27FC236}">
                <a16:creationId xmlns:a16="http://schemas.microsoft.com/office/drawing/2014/main" id="{574972F6-364A-3958-E1C4-BB7DF1276BF1}"/>
              </a:ext>
            </a:extLst>
          </p:cNvPr>
          <p:cNvSpPr>
            <a:spLocks noGrp="1"/>
          </p:cNvSpPr>
          <p:nvPr>
            <p:ph type="body" sz="quarter" idx="85" hasCustomPrompt="1"/>
          </p:nvPr>
        </p:nvSpPr>
        <p:spPr>
          <a:xfrm>
            <a:off x="9187965"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8" name="Picture Placeholder 54">
            <a:extLst>
              <a:ext uri="{FF2B5EF4-FFF2-40B4-BE49-F238E27FC236}">
                <a16:creationId xmlns:a16="http://schemas.microsoft.com/office/drawing/2014/main" id="{76C97810-A576-D88E-4DD3-3EBD4DE6A421}"/>
              </a:ext>
            </a:extLst>
          </p:cNvPr>
          <p:cNvSpPr>
            <a:spLocks noGrp="1"/>
          </p:cNvSpPr>
          <p:nvPr>
            <p:ph type="pic" sz="quarter" idx="86" hasCustomPrompt="1"/>
          </p:nvPr>
        </p:nvSpPr>
        <p:spPr>
          <a:xfrm>
            <a:off x="10623183" y="4944304"/>
            <a:ext cx="1029947" cy="1005840"/>
          </a:xfrm>
          <a:prstGeom prst="rect">
            <a:avLst/>
          </a:prstGeom>
          <a:noFill/>
        </p:spPr>
        <p:txBody>
          <a:bodyPr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0" name="Text Placeholder 55">
            <a:extLst>
              <a:ext uri="{FF2B5EF4-FFF2-40B4-BE49-F238E27FC236}">
                <a16:creationId xmlns:a16="http://schemas.microsoft.com/office/drawing/2014/main" id="{1CA00D4B-6F8D-7D1E-7726-10A20A07FFAC}"/>
              </a:ext>
            </a:extLst>
          </p:cNvPr>
          <p:cNvSpPr>
            <a:spLocks noGrp="1"/>
          </p:cNvSpPr>
          <p:nvPr>
            <p:ph type="body" sz="quarter" idx="87" hasCustomPrompt="1"/>
          </p:nvPr>
        </p:nvSpPr>
        <p:spPr>
          <a:xfrm>
            <a:off x="10628832"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1" name="Text Placeholder 56">
            <a:extLst>
              <a:ext uri="{FF2B5EF4-FFF2-40B4-BE49-F238E27FC236}">
                <a16:creationId xmlns:a16="http://schemas.microsoft.com/office/drawing/2014/main" id="{46DBF793-38AB-990A-1E15-6E7FA502C0D1}"/>
              </a:ext>
            </a:extLst>
          </p:cNvPr>
          <p:cNvSpPr>
            <a:spLocks noGrp="1"/>
          </p:cNvSpPr>
          <p:nvPr>
            <p:ph type="body" sz="quarter" idx="88" hasCustomPrompt="1"/>
          </p:nvPr>
        </p:nvSpPr>
        <p:spPr>
          <a:xfrm>
            <a:off x="10628893" y="6162921"/>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2" name="Text Placeholder 2">
            <a:extLst>
              <a:ext uri="{FF2B5EF4-FFF2-40B4-BE49-F238E27FC236}">
                <a16:creationId xmlns:a16="http://schemas.microsoft.com/office/drawing/2014/main" id="{FCE63076-4FFF-6E4A-2BA8-4276D428BCEB}"/>
              </a:ext>
            </a:extLst>
          </p:cNvPr>
          <p:cNvSpPr>
            <a:spLocks noGrp="1"/>
          </p:cNvSpPr>
          <p:nvPr>
            <p:ph type="body" sz="quarter" idx="1"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2462813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058">
          <p15:clr>
            <a:srgbClr val="FBAE40"/>
          </p15:clr>
        </p15:guide>
        <p15:guide id="2" orient="horz" pos="1691">
          <p15:clr>
            <a:srgbClr val="FBAE40"/>
          </p15:clr>
        </p15:guide>
        <p15:guide id="5" orient="horz" pos="1726">
          <p15:clr>
            <a:srgbClr val="FBAE40"/>
          </p15:clr>
        </p15:guide>
        <p15:guide id="6" orient="horz" pos="1823">
          <p15:clr>
            <a:srgbClr val="FBAE40"/>
          </p15:clr>
        </p15:guide>
        <p15:guide id="8" orient="horz" pos="1820">
          <p15:clr>
            <a:srgbClr val="FBAE40"/>
          </p15:clr>
        </p15:guide>
        <p15:guide id="9" orient="horz" pos="1917">
          <p15:clr>
            <a:srgbClr val="FBAE40"/>
          </p15:clr>
        </p15:guide>
        <p15:guide id="11" orient="horz" pos="2098">
          <p15:clr>
            <a:srgbClr val="FBAE40"/>
          </p15:clr>
        </p15:guide>
        <p15:guide id="12" orient="horz" pos="2732">
          <p15:clr>
            <a:srgbClr val="FBAE40"/>
          </p15:clr>
        </p15:guide>
        <p15:guide id="14" orient="horz" pos="2774">
          <p15:clr>
            <a:srgbClr val="FBAE40"/>
          </p15:clr>
        </p15:guide>
        <p15:guide id="15" orient="horz" pos="2871">
          <p15:clr>
            <a:srgbClr val="FBAE40"/>
          </p15:clr>
        </p15:guide>
        <p15:guide id="17" orient="horz" pos="2872">
          <p15:clr>
            <a:srgbClr val="FBAE40"/>
          </p15:clr>
        </p15:guide>
        <p15:guide id="18" orient="horz" pos="2969">
          <p15:clr>
            <a:srgbClr val="FBAE40"/>
          </p15:clr>
        </p15:guide>
        <p15:guide id="19" orient="horz" pos="3114">
          <p15:clr>
            <a:srgbClr val="FBAE40"/>
          </p15:clr>
        </p15:guide>
        <p15:guide id="24" orient="horz" pos="3979">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Headshots - Up to 3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E2FD-8D54-3D4D-882D-0BAF07B84534}"/>
              </a:ext>
            </a:extLst>
          </p:cNvPr>
          <p:cNvSpPr>
            <a:spLocks noGrp="1"/>
          </p:cNvSpPr>
          <p:nvPr>
            <p:ph type="title" hasCustomPrompt="1"/>
          </p:nvPr>
        </p:nvSpPr>
        <p:spPr>
          <a:noFill/>
        </p:spPr>
        <p:txBody>
          <a:bodyPr>
            <a:noAutofit/>
          </a:bodyPr>
          <a:lstStyle>
            <a:lvl1pPr>
              <a:lnSpc>
                <a:spcPct val="100000"/>
              </a:lnSpc>
              <a:defRPr/>
            </a:lvl1pPr>
          </a:lstStyle>
          <a:p>
            <a:r>
              <a:rPr lang="en-US"/>
              <a:t>Headshots – up to 30</a:t>
            </a:r>
          </a:p>
        </p:txBody>
      </p:sp>
      <p:sp>
        <p:nvSpPr>
          <p:cNvPr id="73" name="Picture Placeholder 3">
            <a:extLst>
              <a:ext uri="{FF2B5EF4-FFF2-40B4-BE49-F238E27FC236}">
                <a16:creationId xmlns:a16="http://schemas.microsoft.com/office/drawing/2014/main" id="{749B1025-B730-4015-B2FE-E6F3A1940971}"/>
              </a:ext>
            </a:extLst>
          </p:cNvPr>
          <p:cNvSpPr>
            <a:spLocks noGrp="1"/>
          </p:cNvSpPr>
          <p:nvPr>
            <p:ph type="pic" sz="quarter" idx="2" hasCustomPrompt="1"/>
          </p:nvPr>
        </p:nvSpPr>
        <p:spPr>
          <a:xfrm>
            <a:off x="533540"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 name="Text Placeholder 4">
            <a:extLst>
              <a:ext uri="{FF2B5EF4-FFF2-40B4-BE49-F238E27FC236}">
                <a16:creationId xmlns:a16="http://schemas.microsoft.com/office/drawing/2014/main" id="{E8EF3BE0-4756-EF41-820F-212F77F87342}"/>
              </a:ext>
            </a:extLst>
          </p:cNvPr>
          <p:cNvSpPr>
            <a:spLocks noGrp="1"/>
          </p:cNvSpPr>
          <p:nvPr>
            <p:ph type="body" sz="quarter" idx="3" hasCustomPrompt="1"/>
          </p:nvPr>
        </p:nvSpPr>
        <p:spPr>
          <a:xfrm>
            <a:off x="542458" y="2741144"/>
            <a:ext cx="1021029"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9" name="Text Placeholder 5">
            <a:extLst>
              <a:ext uri="{FF2B5EF4-FFF2-40B4-BE49-F238E27FC236}">
                <a16:creationId xmlns:a16="http://schemas.microsoft.com/office/drawing/2014/main" id="{58CEAFB1-ADDD-1F45-8B90-FAFE4BEC62D4}"/>
              </a:ext>
            </a:extLst>
          </p:cNvPr>
          <p:cNvSpPr>
            <a:spLocks noGrp="1"/>
          </p:cNvSpPr>
          <p:nvPr>
            <p:ph type="body" sz="quarter" idx="4" hasCustomPrompt="1"/>
          </p:nvPr>
        </p:nvSpPr>
        <p:spPr>
          <a:xfrm>
            <a:off x="542458" y="2890764"/>
            <a:ext cx="1021029" cy="153888"/>
          </a:xfrm>
          <a:prstGeom prst="rect">
            <a:avLst/>
          </a:prstGeom>
          <a:noFill/>
        </p:spPr>
        <p:txBody>
          <a:bodyPr wrap="square"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4" name="Picture Placeholder 6">
            <a:extLst>
              <a:ext uri="{FF2B5EF4-FFF2-40B4-BE49-F238E27FC236}">
                <a16:creationId xmlns:a16="http://schemas.microsoft.com/office/drawing/2014/main" id="{AC7D3AE0-71A5-49E7-A888-B2EA429DBB19}"/>
              </a:ext>
            </a:extLst>
          </p:cNvPr>
          <p:cNvSpPr>
            <a:spLocks noGrp="1"/>
          </p:cNvSpPr>
          <p:nvPr>
            <p:ph type="pic" sz="quarter" idx="5" hasCustomPrompt="1"/>
          </p:nvPr>
        </p:nvSpPr>
        <p:spPr>
          <a:xfrm>
            <a:off x="1655567"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 name="Text Placeholder 7">
            <a:extLst>
              <a:ext uri="{FF2B5EF4-FFF2-40B4-BE49-F238E27FC236}">
                <a16:creationId xmlns:a16="http://schemas.microsoft.com/office/drawing/2014/main" id="{A53AC012-39E5-EF4E-BD0C-4F5D6CBFEADE}"/>
              </a:ext>
            </a:extLst>
          </p:cNvPr>
          <p:cNvSpPr>
            <a:spLocks noGrp="1"/>
          </p:cNvSpPr>
          <p:nvPr>
            <p:ph type="body" sz="quarter" idx="6" hasCustomPrompt="1"/>
          </p:nvPr>
        </p:nvSpPr>
        <p:spPr>
          <a:xfrm>
            <a:off x="1664816"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15" name="Text Placeholder 8">
            <a:extLst>
              <a:ext uri="{FF2B5EF4-FFF2-40B4-BE49-F238E27FC236}">
                <a16:creationId xmlns:a16="http://schemas.microsoft.com/office/drawing/2014/main" id="{504B007F-A5E7-0949-A9BC-E8F139D45E38}"/>
              </a:ext>
            </a:extLst>
          </p:cNvPr>
          <p:cNvSpPr>
            <a:spLocks noGrp="1"/>
          </p:cNvSpPr>
          <p:nvPr>
            <p:ph type="body" sz="quarter" idx="7" hasCustomPrompt="1"/>
          </p:nvPr>
        </p:nvSpPr>
        <p:spPr>
          <a:xfrm>
            <a:off x="1664816" y="2890764"/>
            <a:ext cx="102420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76" name="Picture Placeholder 9">
            <a:extLst>
              <a:ext uri="{FF2B5EF4-FFF2-40B4-BE49-F238E27FC236}">
                <a16:creationId xmlns:a16="http://schemas.microsoft.com/office/drawing/2014/main" id="{E4C881EB-0078-42CE-B709-06C8435799A0}"/>
              </a:ext>
            </a:extLst>
          </p:cNvPr>
          <p:cNvSpPr>
            <a:spLocks noGrp="1"/>
          </p:cNvSpPr>
          <p:nvPr>
            <p:ph type="pic" sz="quarter" idx="8" hasCustomPrompt="1"/>
          </p:nvPr>
        </p:nvSpPr>
        <p:spPr>
          <a:xfrm>
            <a:off x="2777594"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9" name="Text Placeholder 10">
            <a:extLst>
              <a:ext uri="{FF2B5EF4-FFF2-40B4-BE49-F238E27FC236}">
                <a16:creationId xmlns:a16="http://schemas.microsoft.com/office/drawing/2014/main" id="{585D1D06-4F2D-BC4B-96E4-3450B34DC210}"/>
              </a:ext>
            </a:extLst>
          </p:cNvPr>
          <p:cNvSpPr>
            <a:spLocks noGrp="1"/>
          </p:cNvSpPr>
          <p:nvPr>
            <p:ph type="body" sz="quarter" idx="9" hasCustomPrompt="1"/>
          </p:nvPr>
        </p:nvSpPr>
        <p:spPr>
          <a:xfrm>
            <a:off x="2784722" y="2741144"/>
            <a:ext cx="1019440"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1" name="Text Placeholder 11">
            <a:extLst>
              <a:ext uri="{FF2B5EF4-FFF2-40B4-BE49-F238E27FC236}">
                <a16:creationId xmlns:a16="http://schemas.microsoft.com/office/drawing/2014/main" id="{9F0DE310-1639-2248-880E-3A14FB0CEDFE}"/>
              </a:ext>
            </a:extLst>
          </p:cNvPr>
          <p:cNvSpPr>
            <a:spLocks noGrp="1"/>
          </p:cNvSpPr>
          <p:nvPr>
            <p:ph type="body" sz="quarter" idx="10" hasCustomPrompt="1"/>
          </p:nvPr>
        </p:nvSpPr>
        <p:spPr>
          <a:xfrm>
            <a:off x="2778808" y="289076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78" name="Picture Placeholder 12">
            <a:extLst>
              <a:ext uri="{FF2B5EF4-FFF2-40B4-BE49-F238E27FC236}">
                <a16:creationId xmlns:a16="http://schemas.microsoft.com/office/drawing/2014/main" id="{AE492F63-6542-4D0B-88FE-694B4E432FA8}"/>
              </a:ext>
            </a:extLst>
          </p:cNvPr>
          <p:cNvSpPr>
            <a:spLocks noGrp="1"/>
          </p:cNvSpPr>
          <p:nvPr>
            <p:ph type="pic" sz="quarter" idx="11" hasCustomPrompt="1"/>
          </p:nvPr>
        </p:nvSpPr>
        <p:spPr>
          <a:xfrm>
            <a:off x="3899621"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5" name="Text Placeholder 13">
            <a:extLst>
              <a:ext uri="{FF2B5EF4-FFF2-40B4-BE49-F238E27FC236}">
                <a16:creationId xmlns:a16="http://schemas.microsoft.com/office/drawing/2014/main" id="{2F08EEAE-17B1-5547-99C5-42572772A2D4}"/>
              </a:ext>
            </a:extLst>
          </p:cNvPr>
          <p:cNvSpPr>
            <a:spLocks noGrp="1"/>
          </p:cNvSpPr>
          <p:nvPr>
            <p:ph type="body" sz="quarter" idx="12" hasCustomPrompt="1"/>
          </p:nvPr>
        </p:nvSpPr>
        <p:spPr>
          <a:xfrm>
            <a:off x="390227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7" name="Text Placeholder 14">
            <a:extLst>
              <a:ext uri="{FF2B5EF4-FFF2-40B4-BE49-F238E27FC236}">
                <a16:creationId xmlns:a16="http://schemas.microsoft.com/office/drawing/2014/main" id="{F29F5719-8CD4-6F44-9FAD-89EC324C4714}"/>
              </a:ext>
            </a:extLst>
          </p:cNvPr>
          <p:cNvSpPr>
            <a:spLocks noGrp="1"/>
          </p:cNvSpPr>
          <p:nvPr>
            <p:ph type="body" sz="quarter" idx="13" hasCustomPrompt="1"/>
          </p:nvPr>
        </p:nvSpPr>
        <p:spPr>
          <a:xfrm>
            <a:off x="3901347"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0" name="Picture Placeholder 15">
            <a:extLst>
              <a:ext uri="{FF2B5EF4-FFF2-40B4-BE49-F238E27FC236}">
                <a16:creationId xmlns:a16="http://schemas.microsoft.com/office/drawing/2014/main" id="{01671AFD-E8F7-4C51-9107-C5D859380445}"/>
              </a:ext>
            </a:extLst>
          </p:cNvPr>
          <p:cNvSpPr>
            <a:spLocks noGrp="1"/>
          </p:cNvSpPr>
          <p:nvPr>
            <p:ph type="pic" sz="quarter" idx="14" hasCustomPrompt="1"/>
          </p:nvPr>
        </p:nvSpPr>
        <p:spPr>
          <a:xfrm>
            <a:off x="5021648"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1" name="Text Placeholder 16">
            <a:extLst>
              <a:ext uri="{FF2B5EF4-FFF2-40B4-BE49-F238E27FC236}">
                <a16:creationId xmlns:a16="http://schemas.microsoft.com/office/drawing/2014/main" id="{68722A0D-E53E-6647-A803-E3DD7AF90794}"/>
              </a:ext>
            </a:extLst>
          </p:cNvPr>
          <p:cNvSpPr>
            <a:spLocks noGrp="1"/>
          </p:cNvSpPr>
          <p:nvPr>
            <p:ph type="body" sz="quarter" idx="15" hasCustomPrompt="1"/>
          </p:nvPr>
        </p:nvSpPr>
        <p:spPr>
          <a:xfrm>
            <a:off x="502478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3" name="Text Placeholder 17">
            <a:extLst>
              <a:ext uri="{FF2B5EF4-FFF2-40B4-BE49-F238E27FC236}">
                <a16:creationId xmlns:a16="http://schemas.microsoft.com/office/drawing/2014/main" id="{EF502C1F-555C-F541-9D1E-792BF43C1ED5}"/>
              </a:ext>
            </a:extLst>
          </p:cNvPr>
          <p:cNvSpPr>
            <a:spLocks noGrp="1"/>
          </p:cNvSpPr>
          <p:nvPr>
            <p:ph type="body" sz="quarter" idx="16" hasCustomPrompt="1"/>
          </p:nvPr>
        </p:nvSpPr>
        <p:spPr>
          <a:xfrm>
            <a:off x="5024076"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2" name="Picture Placeholder 18">
            <a:extLst>
              <a:ext uri="{FF2B5EF4-FFF2-40B4-BE49-F238E27FC236}">
                <a16:creationId xmlns:a16="http://schemas.microsoft.com/office/drawing/2014/main" id="{C34A2E17-4423-4EEB-9F78-CA495416C964}"/>
              </a:ext>
            </a:extLst>
          </p:cNvPr>
          <p:cNvSpPr>
            <a:spLocks noGrp="1"/>
          </p:cNvSpPr>
          <p:nvPr>
            <p:ph type="pic" sz="quarter" idx="17" hasCustomPrompt="1"/>
          </p:nvPr>
        </p:nvSpPr>
        <p:spPr>
          <a:xfrm>
            <a:off x="6143676"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7" name="Text Placeholder 19">
            <a:extLst>
              <a:ext uri="{FF2B5EF4-FFF2-40B4-BE49-F238E27FC236}">
                <a16:creationId xmlns:a16="http://schemas.microsoft.com/office/drawing/2014/main" id="{598AB1E4-A06F-E742-B405-340EF4698A49}"/>
              </a:ext>
            </a:extLst>
          </p:cNvPr>
          <p:cNvSpPr>
            <a:spLocks noGrp="1"/>
          </p:cNvSpPr>
          <p:nvPr>
            <p:ph type="body" sz="quarter" idx="18" hasCustomPrompt="1"/>
          </p:nvPr>
        </p:nvSpPr>
        <p:spPr>
          <a:xfrm>
            <a:off x="614729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9" name="Text Placeholder 20">
            <a:extLst>
              <a:ext uri="{FF2B5EF4-FFF2-40B4-BE49-F238E27FC236}">
                <a16:creationId xmlns:a16="http://schemas.microsoft.com/office/drawing/2014/main" id="{1FB33549-9554-2A4C-AAF9-49F94D1E5442}"/>
              </a:ext>
            </a:extLst>
          </p:cNvPr>
          <p:cNvSpPr>
            <a:spLocks noGrp="1"/>
          </p:cNvSpPr>
          <p:nvPr>
            <p:ph type="body" sz="quarter" idx="19" hasCustomPrompt="1"/>
          </p:nvPr>
        </p:nvSpPr>
        <p:spPr>
          <a:xfrm>
            <a:off x="6146806" y="289076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4" name="Picture Placeholder 21">
            <a:extLst>
              <a:ext uri="{FF2B5EF4-FFF2-40B4-BE49-F238E27FC236}">
                <a16:creationId xmlns:a16="http://schemas.microsoft.com/office/drawing/2014/main" id="{21CA9357-4B3D-4FAB-8F0E-88B3B140A666}"/>
              </a:ext>
            </a:extLst>
          </p:cNvPr>
          <p:cNvSpPr>
            <a:spLocks noGrp="1"/>
          </p:cNvSpPr>
          <p:nvPr>
            <p:ph type="pic" sz="quarter" idx="20" hasCustomPrompt="1"/>
          </p:nvPr>
        </p:nvSpPr>
        <p:spPr>
          <a:xfrm>
            <a:off x="7265703"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3" name="Text Placeholder 22">
            <a:extLst>
              <a:ext uri="{FF2B5EF4-FFF2-40B4-BE49-F238E27FC236}">
                <a16:creationId xmlns:a16="http://schemas.microsoft.com/office/drawing/2014/main" id="{AD65AA34-D580-2244-B02A-493A1DE05A59}"/>
              </a:ext>
            </a:extLst>
          </p:cNvPr>
          <p:cNvSpPr>
            <a:spLocks noGrp="1"/>
          </p:cNvSpPr>
          <p:nvPr>
            <p:ph type="body" sz="quarter" idx="21" hasCustomPrompt="1"/>
          </p:nvPr>
        </p:nvSpPr>
        <p:spPr>
          <a:xfrm>
            <a:off x="7269808"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5" name="Text Placeholder 23">
            <a:extLst>
              <a:ext uri="{FF2B5EF4-FFF2-40B4-BE49-F238E27FC236}">
                <a16:creationId xmlns:a16="http://schemas.microsoft.com/office/drawing/2014/main" id="{D3D4987E-2A3F-0042-A688-243F1B0AE296}"/>
              </a:ext>
            </a:extLst>
          </p:cNvPr>
          <p:cNvSpPr>
            <a:spLocks noGrp="1"/>
          </p:cNvSpPr>
          <p:nvPr>
            <p:ph type="body" sz="quarter" idx="22" hasCustomPrompt="1"/>
          </p:nvPr>
        </p:nvSpPr>
        <p:spPr>
          <a:xfrm>
            <a:off x="7269344" y="2890764"/>
            <a:ext cx="1024204"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86" name="Picture Placeholder 24">
            <a:extLst>
              <a:ext uri="{FF2B5EF4-FFF2-40B4-BE49-F238E27FC236}">
                <a16:creationId xmlns:a16="http://schemas.microsoft.com/office/drawing/2014/main" id="{7FCC50B2-15FE-46CE-AD14-DE5B6AAAFBFB}"/>
              </a:ext>
            </a:extLst>
          </p:cNvPr>
          <p:cNvSpPr>
            <a:spLocks noGrp="1"/>
          </p:cNvSpPr>
          <p:nvPr>
            <p:ph type="pic" sz="quarter" idx="23" hasCustomPrompt="1"/>
          </p:nvPr>
        </p:nvSpPr>
        <p:spPr>
          <a:xfrm>
            <a:off x="8387730"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9" name="Text Placeholder 25">
            <a:extLst>
              <a:ext uri="{FF2B5EF4-FFF2-40B4-BE49-F238E27FC236}">
                <a16:creationId xmlns:a16="http://schemas.microsoft.com/office/drawing/2014/main" id="{3693D354-0B74-2E41-83FB-52557CA09D59}"/>
              </a:ext>
            </a:extLst>
          </p:cNvPr>
          <p:cNvSpPr>
            <a:spLocks noGrp="1"/>
          </p:cNvSpPr>
          <p:nvPr>
            <p:ph type="body" sz="quarter" idx="24" hasCustomPrompt="1"/>
          </p:nvPr>
        </p:nvSpPr>
        <p:spPr>
          <a:xfrm>
            <a:off x="8392318" y="2741144"/>
            <a:ext cx="1024395" cy="153888"/>
          </a:xfrm>
          <a:prstGeom prst="rect">
            <a:avLst/>
          </a:prstGeom>
          <a:noFill/>
        </p:spPr>
        <p:txBody>
          <a:bodyPr lIns="0" tIns="0" rIns="0" bIns="0">
            <a:noAutofit/>
          </a:bodyPr>
          <a:lstStyle>
            <a:lvl1pPr marL="0" indent="0">
              <a:buFont typeface="Arial" panose="020B0604020202020204" pitchFamily="34" charset="0"/>
              <a:buNone/>
              <a:defRPr sz="800"/>
            </a:lvl1pPr>
          </a:lstStyle>
          <a:p>
            <a:pPr lvl="0"/>
            <a:r>
              <a:rPr lang="en-US"/>
              <a:t>First and Last Name</a:t>
            </a:r>
          </a:p>
        </p:txBody>
      </p:sp>
      <p:sp>
        <p:nvSpPr>
          <p:cNvPr id="51" name="Text Placeholder 26">
            <a:extLst>
              <a:ext uri="{FF2B5EF4-FFF2-40B4-BE49-F238E27FC236}">
                <a16:creationId xmlns:a16="http://schemas.microsoft.com/office/drawing/2014/main" id="{04377E61-84F3-C64C-9007-D2C822AAB3A2}"/>
              </a:ext>
            </a:extLst>
          </p:cNvPr>
          <p:cNvSpPr>
            <a:spLocks noGrp="1"/>
          </p:cNvSpPr>
          <p:nvPr>
            <p:ph type="body" sz="quarter" idx="25" hasCustomPrompt="1"/>
          </p:nvPr>
        </p:nvSpPr>
        <p:spPr>
          <a:xfrm>
            <a:off x="8391882" y="2890764"/>
            <a:ext cx="1024395" cy="153888"/>
          </a:xfrm>
          <a:prstGeom prst="rect">
            <a:avLst/>
          </a:prstGeom>
          <a:noFill/>
        </p:spPr>
        <p:txBody>
          <a:bodyPr lIns="0" tIns="0" rIns="0" bIns="0">
            <a:noAutofit/>
          </a:bodyPr>
          <a:lstStyle>
            <a:lvl1pPr marL="0" indent="0">
              <a:buFont typeface="Arial" panose="020B0604020202020204" pitchFamily="34" charset="0"/>
              <a:buNone/>
              <a:defRPr sz="800">
                <a:solidFill>
                  <a:schemeClr val="bg1">
                    <a:lumMod val="50000"/>
                  </a:schemeClr>
                </a:solidFill>
              </a:defRPr>
            </a:lvl1pPr>
          </a:lstStyle>
          <a:p>
            <a:pPr lvl="0"/>
            <a:r>
              <a:rPr lang="en-US"/>
              <a:t>Position / Title</a:t>
            </a:r>
          </a:p>
        </p:txBody>
      </p:sp>
      <p:sp>
        <p:nvSpPr>
          <p:cNvPr id="88" name="Picture Placeholder 27">
            <a:extLst>
              <a:ext uri="{FF2B5EF4-FFF2-40B4-BE49-F238E27FC236}">
                <a16:creationId xmlns:a16="http://schemas.microsoft.com/office/drawing/2014/main" id="{305CC6DA-A1CD-495C-ADFC-C16B4826D318}"/>
              </a:ext>
            </a:extLst>
          </p:cNvPr>
          <p:cNvSpPr>
            <a:spLocks noGrp="1"/>
          </p:cNvSpPr>
          <p:nvPr>
            <p:ph type="pic" sz="quarter" idx="26" hasCustomPrompt="1"/>
          </p:nvPr>
        </p:nvSpPr>
        <p:spPr>
          <a:xfrm>
            <a:off x="9509757"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55" name="Text Placeholder 28">
            <a:extLst>
              <a:ext uri="{FF2B5EF4-FFF2-40B4-BE49-F238E27FC236}">
                <a16:creationId xmlns:a16="http://schemas.microsoft.com/office/drawing/2014/main" id="{11500CF2-EDEC-964B-8AC6-C04FF4BBD94C}"/>
              </a:ext>
            </a:extLst>
          </p:cNvPr>
          <p:cNvSpPr>
            <a:spLocks noGrp="1"/>
          </p:cNvSpPr>
          <p:nvPr>
            <p:ph type="body" sz="quarter" idx="27" hasCustomPrompt="1"/>
          </p:nvPr>
        </p:nvSpPr>
        <p:spPr>
          <a:xfrm>
            <a:off x="9514829"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7" name="Text Placeholder 29">
            <a:extLst>
              <a:ext uri="{FF2B5EF4-FFF2-40B4-BE49-F238E27FC236}">
                <a16:creationId xmlns:a16="http://schemas.microsoft.com/office/drawing/2014/main" id="{4D98955F-4393-C74B-8823-8A7DC9A260A9}"/>
              </a:ext>
            </a:extLst>
          </p:cNvPr>
          <p:cNvSpPr>
            <a:spLocks noGrp="1"/>
          </p:cNvSpPr>
          <p:nvPr>
            <p:ph type="body" sz="quarter" idx="28" hasCustomPrompt="1"/>
          </p:nvPr>
        </p:nvSpPr>
        <p:spPr>
          <a:xfrm>
            <a:off x="9514612"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89" name="Picture Placeholder 30">
            <a:extLst>
              <a:ext uri="{FF2B5EF4-FFF2-40B4-BE49-F238E27FC236}">
                <a16:creationId xmlns:a16="http://schemas.microsoft.com/office/drawing/2014/main" id="{CA38E8C6-61C7-47E6-88B0-5ECE3EF79CDC}"/>
              </a:ext>
            </a:extLst>
          </p:cNvPr>
          <p:cNvSpPr>
            <a:spLocks noGrp="1"/>
          </p:cNvSpPr>
          <p:nvPr>
            <p:ph type="pic" sz="quarter" idx="29" hasCustomPrompt="1"/>
          </p:nvPr>
        </p:nvSpPr>
        <p:spPr>
          <a:xfrm>
            <a:off x="10631785" y="1679581"/>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1" name="Text Placeholder 31">
            <a:extLst>
              <a:ext uri="{FF2B5EF4-FFF2-40B4-BE49-F238E27FC236}">
                <a16:creationId xmlns:a16="http://schemas.microsoft.com/office/drawing/2014/main" id="{23D7CBDD-52E8-2947-8A55-1930B5D4ED36}"/>
              </a:ext>
            </a:extLst>
          </p:cNvPr>
          <p:cNvSpPr>
            <a:spLocks noGrp="1"/>
          </p:cNvSpPr>
          <p:nvPr>
            <p:ph type="body" sz="quarter" idx="30" hasCustomPrompt="1"/>
          </p:nvPr>
        </p:nvSpPr>
        <p:spPr>
          <a:xfrm>
            <a:off x="10637337" y="274114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63" name="Text Placeholder 32">
            <a:extLst>
              <a:ext uri="{FF2B5EF4-FFF2-40B4-BE49-F238E27FC236}">
                <a16:creationId xmlns:a16="http://schemas.microsoft.com/office/drawing/2014/main" id="{A5CF3525-6ECA-F04E-9C5C-523C017231C6}"/>
              </a:ext>
            </a:extLst>
          </p:cNvPr>
          <p:cNvSpPr>
            <a:spLocks noGrp="1"/>
          </p:cNvSpPr>
          <p:nvPr>
            <p:ph type="body" sz="quarter" idx="31" hasCustomPrompt="1"/>
          </p:nvPr>
        </p:nvSpPr>
        <p:spPr>
          <a:xfrm>
            <a:off x="10637337" y="289076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9" name="Picture Placeholder 33">
            <a:extLst>
              <a:ext uri="{FF2B5EF4-FFF2-40B4-BE49-F238E27FC236}">
                <a16:creationId xmlns:a16="http://schemas.microsoft.com/office/drawing/2014/main" id="{D8E8B2F0-3427-4249-92A8-BC10BF2C0DA2}"/>
              </a:ext>
            </a:extLst>
          </p:cNvPr>
          <p:cNvSpPr>
            <a:spLocks noGrp="1"/>
          </p:cNvSpPr>
          <p:nvPr>
            <p:ph type="pic" sz="quarter" idx="32" hasCustomPrompt="1"/>
          </p:nvPr>
        </p:nvSpPr>
        <p:spPr>
          <a:xfrm>
            <a:off x="533539"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67" name="Text Placeholder 34">
            <a:extLst>
              <a:ext uri="{FF2B5EF4-FFF2-40B4-BE49-F238E27FC236}">
                <a16:creationId xmlns:a16="http://schemas.microsoft.com/office/drawing/2014/main" id="{5D488343-1C9B-8846-864D-B5D2F55504AD}"/>
              </a:ext>
            </a:extLst>
          </p:cNvPr>
          <p:cNvSpPr>
            <a:spLocks noGrp="1"/>
          </p:cNvSpPr>
          <p:nvPr>
            <p:ph type="body" sz="quarter" idx="33" hasCustomPrompt="1"/>
          </p:nvPr>
        </p:nvSpPr>
        <p:spPr>
          <a:xfrm>
            <a:off x="542458" y="440527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75" name="Text Placeholder 35">
            <a:extLst>
              <a:ext uri="{FF2B5EF4-FFF2-40B4-BE49-F238E27FC236}">
                <a16:creationId xmlns:a16="http://schemas.microsoft.com/office/drawing/2014/main" id="{5B3581A1-098D-2644-BAC1-0EB031DCE2B4}"/>
              </a:ext>
            </a:extLst>
          </p:cNvPr>
          <p:cNvSpPr>
            <a:spLocks noGrp="1"/>
          </p:cNvSpPr>
          <p:nvPr>
            <p:ph type="body" sz="quarter" idx="34" hasCustomPrompt="1"/>
          </p:nvPr>
        </p:nvSpPr>
        <p:spPr>
          <a:xfrm>
            <a:off x="542458" y="4560814"/>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0" name="Picture Placeholder 36">
            <a:extLst>
              <a:ext uri="{FF2B5EF4-FFF2-40B4-BE49-F238E27FC236}">
                <a16:creationId xmlns:a16="http://schemas.microsoft.com/office/drawing/2014/main" id="{FD0DE7C5-E7E1-4D77-8DE1-C3CAFF78A341}"/>
              </a:ext>
            </a:extLst>
          </p:cNvPr>
          <p:cNvSpPr>
            <a:spLocks noGrp="1"/>
          </p:cNvSpPr>
          <p:nvPr>
            <p:ph type="pic" sz="quarter" idx="35" hasCustomPrompt="1"/>
          </p:nvPr>
        </p:nvSpPr>
        <p:spPr>
          <a:xfrm>
            <a:off x="1655566"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79" name="Text Placeholder 37">
            <a:extLst>
              <a:ext uri="{FF2B5EF4-FFF2-40B4-BE49-F238E27FC236}">
                <a16:creationId xmlns:a16="http://schemas.microsoft.com/office/drawing/2014/main" id="{B33A7E8C-A66B-E74A-953B-F286AD5446CA}"/>
              </a:ext>
            </a:extLst>
          </p:cNvPr>
          <p:cNvSpPr>
            <a:spLocks noGrp="1"/>
          </p:cNvSpPr>
          <p:nvPr>
            <p:ph type="body" sz="quarter" idx="36" hasCustomPrompt="1"/>
          </p:nvPr>
        </p:nvSpPr>
        <p:spPr>
          <a:xfrm>
            <a:off x="1664816" y="440527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1" name="Text Placeholder 38">
            <a:extLst>
              <a:ext uri="{FF2B5EF4-FFF2-40B4-BE49-F238E27FC236}">
                <a16:creationId xmlns:a16="http://schemas.microsoft.com/office/drawing/2014/main" id="{F9D81019-5E2D-A748-9B24-E2A7F1F743BD}"/>
              </a:ext>
            </a:extLst>
          </p:cNvPr>
          <p:cNvSpPr>
            <a:spLocks noGrp="1"/>
          </p:cNvSpPr>
          <p:nvPr>
            <p:ph type="body" sz="quarter" idx="37" hasCustomPrompt="1"/>
          </p:nvPr>
        </p:nvSpPr>
        <p:spPr>
          <a:xfrm>
            <a:off x="1664816"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1" name="Picture Placeholder 39">
            <a:extLst>
              <a:ext uri="{FF2B5EF4-FFF2-40B4-BE49-F238E27FC236}">
                <a16:creationId xmlns:a16="http://schemas.microsoft.com/office/drawing/2014/main" id="{20A58B36-A69A-40E7-ADD3-4909472DD91E}"/>
              </a:ext>
            </a:extLst>
          </p:cNvPr>
          <p:cNvSpPr>
            <a:spLocks noGrp="1"/>
          </p:cNvSpPr>
          <p:nvPr>
            <p:ph type="pic" sz="quarter" idx="38" hasCustomPrompt="1"/>
          </p:nvPr>
        </p:nvSpPr>
        <p:spPr>
          <a:xfrm>
            <a:off x="2777593"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5" name="Text Placeholder 40">
            <a:extLst>
              <a:ext uri="{FF2B5EF4-FFF2-40B4-BE49-F238E27FC236}">
                <a16:creationId xmlns:a16="http://schemas.microsoft.com/office/drawing/2014/main" id="{4CC018BE-7641-0646-B57C-BC2AE363ED71}"/>
              </a:ext>
            </a:extLst>
          </p:cNvPr>
          <p:cNvSpPr>
            <a:spLocks noGrp="1"/>
          </p:cNvSpPr>
          <p:nvPr>
            <p:ph type="body" sz="quarter" idx="39" hasCustomPrompt="1"/>
          </p:nvPr>
        </p:nvSpPr>
        <p:spPr>
          <a:xfrm>
            <a:off x="2783473"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87" name="Text Placeholder 41">
            <a:extLst>
              <a:ext uri="{FF2B5EF4-FFF2-40B4-BE49-F238E27FC236}">
                <a16:creationId xmlns:a16="http://schemas.microsoft.com/office/drawing/2014/main" id="{B0692339-316F-9A4B-9971-062A5301EC13}"/>
              </a:ext>
            </a:extLst>
          </p:cNvPr>
          <p:cNvSpPr>
            <a:spLocks noGrp="1"/>
          </p:cNvSpPr>
          <p:nvPr>
            <p:ph type="body" sz="quarter" idx="40" hasCustomPrompt="1"/>
          </p:nvPr>
        </p:nvSpPr>
        <p:spPr>
          <a:xfrm>
            <a:off x="2783599"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2" name="Picture Placeholder 42">
            <a:extLst>
              <a:ext uri="{FF2B5EF4-FFF2-40B4-BE49-F238E27FC236}">
                <a16:creationId xmlns:a16="http://schemas.microsoft.com/office/drawing/2014/main" id="{020CC3CF-67D8-4937-82F6-11286A74AB6F}"/>
              </a:ext>
            </a:extLst>
          </p:cNvPr>
          <p:cNvSpPr>
            <a:spLocks noGrp="1"/>
          </p:cNvSpPr>
          <p:nvPr>
            <p:ph type="pic" sz="quarter" idx="41" hasCustomPrompt="1"/>
          </p:nvPr>
        </p:nvSpPr>
        <p:spPr>
          <a:xfrm>
            <a:off x="3899620"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08" name="Text Placeholder 43">
            <a:extLst>
              <a:ext uri="{FF2B5EF4-FFF2-40B4-BE49-F238E27FC236}">
                <a16:creationId xmlns:a16="http://schemas.microsoft.com/office/drawing/2014/main" id="{F2E79B80-B6F7-964E-BF89-9B351CA3A59C}"/>
              </a:ext>
            </a:extLst>
          </p:cNvPr>
          <p:cNvSpPr>
            <a:spLocks noGrp="1"/>
          </p:cNvSpPr>
          <p:nvPr>
            <p:ph type="body" sz="quarter" idx="42" hasCustomPrompt="1"/>
          </p:nvPr>
        </p:nvSpPr>
        <p:spPr>
          <a:xfrm>
            <a:off x="3905454"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12" name="Text Placeholder 44">
            <a:extLst>
              <a:ext uri="{FF2B5EF4-FFF2-40B4-BE49-F238E27FC236}">
                <a16:creationId xmlns:a16="http://schemas.microsoft.com/office/drawing/2014/main" id="{F018D580-A2E3-924D-8EED-2B8A99A74255}"/>
              </a:ext>
            </a:extLst>
          </p:cNvPr>
          <p:cNvSpPr>
            <a:spLocks noGrp="1"/>
          </p:cNvSpPr>
          <p:nvPr>
            <p:ph type="body" sz="quarter" idx="43" hasCustomPrompt="1"/>
          </p:nvPr>
        </p:nvSpPr>
        <p:spPr>
          <a:xfrm>
            <a:off x="3905453"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3" name="Picture Placeholder 45">
            <a:extLst>
              <a:ext uri="{FF2B5EF4-FFF2-40B4-BE49-F238E27FC236}">
                <a16:creationId xmlns:a16="http://schemas.microsoft.com/office/drawing/2014/main" id="{EDD9EC45-27D2-4B9B-9C75-652FE4BA2157}"/>
              </a:ext>
            </a:extLst>
          </p:cNvPr>
          <p:cNvSpPr>
            <a:spLocks noGrp="1"/>
          </p:cNvSpPr>
          <p:nvPr>
            <p:ph type="pic" sz="quarter" idx="44" hasCustomPrompt="1"/>
          </p:nvPr>
        </p:nvSpPr>
        <p:spPr>
          <a:xfrm>
            <a:off x="5021647"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0" name="Text Placeholder 46">
            <a:extLst>
              <a:ext uri="{FF2B5EF4-FFF2-40B4-BE49-F238E27FC236}">
                <a16:creationId xmlns:a16="http://schemas.microsoft.com/office/drawing/2014/main" id="{1A62BD44-EEB9-7F49-9B7D-9479E19CFC02}"/>
              </a:ext>
            </a:extLst>
          </p:cNvPr>
          <p:cNvSpPr>
            <a:spLocks noGrp="1"/>
          </p:cNvSpPr>
          <p:nvPr>
            <p:ph type="body" sz="quarter" idx="45" hasCustomPrompt="1"/>
          </p:nvPr>
        </p:nvSpPr>
        <p:spPr>
          <a:xfrm>
            <a:off x="5027435"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24" name="Text Placeholder 47">
            <a:extLst>
              <a:ext uri="{FF2B5EF4-FFF2-40B4-BE49-F238E27FC236}">
                <a16:creationId xmlns:a16="http://schemas.microsoft.com/office/drawing/2014/main" id="{5249C6DD-3F23-104A-B449-50789EB13681}"/>
              </a:ext>
            </a:extLst>
          </p:cNvPr>
          <p:cNvSpPr>
            <a:spLocks noGrp="1"/>
          </p:cNvSpPr>
          <p:nvPr>
            <p:ph type="body" sz="quarter" idx="46" hasCustomPrompt="1"/>
          </p:nvPr>
        </p:nvSpPr>
        <p:spPr>
          <a:xfrm>
            <a:off x="5027497" y="4560814"/>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4" name="Picture Placeholder 48">
            <a:extLst>
              <a:ext uri="{FF2B5EF4-FFF2-40B4-BE49-F238E27FC236}">
                <a16:creationId xmlns:a16="http://schemas.microsoft.com/office/drawing/2014/main" id="{5AFFAB2C-92CF-49EE-8373-A236E316A2E2}"/>
              </a:ext>
            </a:extLst>
          </p:cNvPr>
          <p:cNvSpPr>
            <a:spLocks noGrp="1"/>
          </p:cNvSpPr>
          <p:nvPr>
            <p:ph type="pic" sz="quarter" idx="47" hasCustomPrompt="1"/>
          </p:nvPr>
        </p:nvSpPr>
        <p:spPr>
          <a:xfrm>
            <a:off x="6143675"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32" name="Text Placeholder 49">
            <a:extLst>
              <a:ext uri="{FF2B5EF4-FFF2-40B4-BE49-F238E27FC236}">
                <a16:creationId xmlns:a16="http://schemas.microsoft.com/office/drawing/2014/main" id="{1AC925DE-2FDE-644C-AF59-4745169355DE}"/>
              </a:ext>
            </a:extLst>
          </p:cNvPr>
          <p:cNvSpPr>
            <a:spLocks noGrp="1"/>
          </p:cNvSpPr>
          <p:nvPr>
            <p:ph type="body" sz="quarter" idx="48" hasCustomPrompt="1"/>
          </p:nvPr>
        </p:nvSpPr>
        <p:spPr>
          <a:xfrm>
            <a:off x="6149416"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36" name="Text Placeholder 50">
            <a:extLst>
              <a:ext uri="{FF2B5EF4-FFF2-40B4-BE49-F238E27FC236}">
                <a16:creationId xmlns:a16="http://schemas.microsoft.com/office/drawing/2014/main" id="{D91302CC-55A1-9C41-A7B9-67674B810BCD}"/>
              </a:ext>
            </a:extLst>
          </p:cNvPr>
          <p:cNvSpPr>
            <a:spLocks noGrp="1"/>
          </p:cNvSpPr>
          <p:nvPr>
            <p:ph type="body" sz="quarter" idx="49" hasCustomPrompt="1"/>
          </p:nvPr>
        </p:nvSpPr>
        <p:spPr>
          <a:xfrm>
            <a:off x="6149351"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5" name="Picture Placeholder 51">
            <a:extLst>
              <a:ext uri="{FF2B5EF4-FFF2-40B4-BE49-F238E27FC236}">
                <a16:creationId xmlns:a16="http://schemas.microsoft.com/office/drawing/2014/main" id="{D3E8AD6B-347A-4B27-945E-B94043FB97E1}"/>
              </a:ext>
            </a:extLst>
          </p:cNvPr>
          <p:cNvSpPr>
            <a:spLocks noGrp="1"/>
          </p:cNvSpPr>
          <p:nvPr>
            <p:ph type="pic" sz="quarter" idx="50" hasCustomPrompt="1"/>
          </p:nvPr>
        </p:nvSpPr>
        <p:spPr>
          <a:xfrm>
            <a:off x="7265702"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44" name="Text Placeholder 52">
            <a:extLst>
              <a:ext uri="{FF2B5EF4-FFF2-40B4-BE49-F238E27FC236}">
                <a16:creationId xmlns:a16="http://schemas.microsoft.com/office/drawing/2014/main" id="{A23D44C8-4B1E-E24B-8DCF-D96526CCF692}"/>
              </a:ext>
            </a:extLst>
          </p:cNvPr>
          <p:cNvSpPr>
            <a:spLocks noGrp="1"/>
          </p:cNvSpPr>
          <p:nvPr>
            <p:ph type="body" sz="quarter" idx="51" hasCustomPrompt="1"/>
          </p:nvPr>
        </p:nvSpPr>
        <p:spPr>
          <a:xfrm>
            <a:off x="7271397"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8" name="Text Placeholder 53">
            <a:extLst>
              <a:ext uri="{FF2B5EF4-FFF2-40B4-BE49-F238E27FC236}">
                <a16:creationId xmlns:a16="http://schemas.microsoft.com/office/drawing/2014/main" id="{E1D50DAE-A829-8D4D-AFCB-5CE06521A139}"/>
              </a:ext>
            </a:extLst>
          </p:cNvPr>
          <p:cNvSpPr>
            <a:spLocks noGrp="1"/>
          </p:cNvSpPr>
          <p:nvPr>
            <p:ph type="body" sz="quarter" idx="52" hasCustomPrompt="1"/>
          </p:nvPr>
        </p:nvSpPr>
        <p:spPr>
          <a:xfrm>
            <a:off x="7271395"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6" name="Picture Placeholder 54">
            <a:extLst>
              <a:ext uri="{FF2B5EF4-FFF2-40B4-BE49-F238E27FC236}">
                <a16:creationId xmlns:a16="http://schemas.microsoft.com/office/drawing/2014/main" id="{EF08F3FA-A172-484A-B0CD-37129E97EF8F}"/>
              </a:ext>
            </a:extLst>
          </p:cNvPr>
          <p:cNvSpPr>
            <a:spLocks noGrp="1"/>
          </p:cNvSpPr>
          <p:nvPr>
            <p:ph type="pic" sz="quarter" idx="53" hasCustomPrompt="1"/>
          </p:nvPr>
        </p:nvSpPr>
        <p:spPr>
          <a:xfrm>
            <a:off x="8387729"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56" name="Text Placeholder 55">
            <a:extLst>
              <a:ext uri="{FF2B5EF4-FFF2-40B4-BE49-F238E27FC236}">
                <a16:creationId xmlns:a16="http://schemas.microsoft.com/office/drawing/2014/main" id="{01FD1131-5693-0D49-9013-E90201A12999}"/>
              </a:ext>
            </a:extLst>
          </p:cNvPr>
          <p:cNvSpPr>
            <a:spLocks noGrp="1"/>
          </p:cNvSpPr>
          <p:nvPr>
            <p:ph type="body" sz="quarter" idx="54" hasCustomPrompt="1"/>
          </p:nvPr>
        </p:nvSpPr>
        <p:spPr>
          <a:xfrm>
            <a:off x="8393379"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60" name="Text Placeholder 56">
            <a:extLst>
              <a:ext uri="{FF2B5EF4-FFF2-40B4-BE49-F238E27FC236}">
                <a16:creationId xmlns:a16="http://schemas.microsoft.com/office/drawing/2014/main" id="{F461921F-1961-DC48-B41F-1EF39947A251}"/>
              </a:ext>
            </a:extLst>
          </p:cNvPr>
          <p:cNvSpPr>
            <a:spLocks noGrp="1"/>
          </p:cNvSpPr>
          <p:nvPr>
            <p:ph type="body" sz="quarter" idx="55" hasCustomPrompt="1"/>
          </p:nvPr>
        </p:nvSpPr>
        <p:spPr>
          <a:xfrm>
            <a:off x="8393440" y="4560814"/>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7" name="Picture Placeholder 57">
            <a:extLst>
              <a:ext uri="{FF2B5EF4-FFF2-40B4-BE49-F238E27FC236}">
                <a16:creationId xmlns:a16="http://schemas.microsoft.com/office/drawing/2014/main" id="{3624940F-A7AD-4613-B22C-DC38FF709F99}"/>
              </a:ext>
            </a:extLst>
          </p:cNvPr>
          <p:cNvSpPr>
            <a:spLocks noGrp="1"/>
          </p:cNvSpPr>
          <p:nvPr>
            <p:ph type="pic" sz="quarter" idx="56" hasCustomPrompt="1"/>
          </p:nvPr>
        </p:nvSpPr>
        <p:spPr>
          <a:xfrm>
            <a:off x="9509756"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68" name="Text Placeholder 58">
            <a:extLst>
              <a:ext uri="{FF2B5EF4-FFF2-40B4-BE49-F238E27FC236}">
                <a16:creationId xmlns:a16="http://schemas.microsoft.com/office/drawing/2014/main" id="{63B389AB-56F9-D244-98EE-AC185A39DB5B}"/>
              </a:ext>
            </a:extLst>
          </p:cNvPr>
          <p:cNvSpPr>
            <a:spLocks noGrp="1"/>
          </p:cNvSpPr>
          <p:nvPr>
            <p:ph type="body" sz="quarter" idx="57" hasCustomPrompt="1"/>
          </p:nvPr>
        </p:nvSpPr>
        <p:spPr>
          <a:xfrm>
            <a:off x="9515360"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72" name="Text Placeholder 59">
            <a:extLst>
              <a:ext uri="{FF2B5EF4-FFF2-40B4-BE49-F238E27FC236}">
                <a16:creationId xmlns:a16="http://schemas.microsoft.com/office/drawing/2014/main" id="{37DF0B59-D77B-4C49-86A0-BDFBAAF1ABEB}"/>
              </a:ext>
            </a:extLst>
          </p:cNvPr>
          <p:cNvSpPr>
            <a:spLocks noGrp="1"/>
          </p:cNvSpPr>
          <p:nvPr>
            <p:ph type="body" sz="quarter" idx="58" hasCustomPrompt="1"/>
          </p:nvPr>
        </p:nvSpPr>
        <p:spPr>
          <a:xfrm>
            <a:off x="9515293"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98" name="Picture Placeholder 60">
            <a:extLst>
              <a:ext uri="{FF2B5EF4-FFF2-40B4-BE49-F238E27FC236}">
                <a16:creationId xmlns:a16="http://schemas.microsoft.com/office/drawing/2014/main" id="{CE84054F-B4A8-4445-9EAA-80858C421F52}"/>
              </a:ext>
            </a:extLst>
          </p:cNvPr>
          <p:cNvSpPr>
            <a:spLocks noGrp="1"/>
          </p:cNvSpPr>
          <p:nvPr>
            <p:ph type="pic" sz="quarter" idx="59" hasCustomPrompt="1"/>
          </p:nvPr>
        </p:nvSpPr>
        <p:spPr>
          <a:xfrm>
            <a:off x="10631784" y="3331488"/>
            <a:ext cx="1033272"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80" name="Text Placeholder 61">
            <a:extLst>
              <a:ext uri="{FF2B5EF4-FFF2-40B4-BE49-F238E27FC236}">
                <a16:creationId xmlns:a16="http://schemas.microsoft.com/office/drawing/2014/main" id="{F7B5C705-9535-E74A-8413-EF6BB7539C3A}"/>
              </a:ext>
            </a:extLst>
          </p:cNvPr>
          <p:cNvSpPr>
            <a:spLocks noGrp="1"/>
          </p:cNvSpPr>
          <p:nvPr>
            <p:ph type="body" sz="quarter" idx="60" hasCustomPrompt="1"/>
          </p:nvPr>
        </p:nvSpPr>
        <p:spPr>
          <a:xfrm>
            <a:off x="10637337" y="440527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8" name="Text Placeholder 62">
            <a:extLst>
              <a:ext uri="{FF2B5EF4-FFF2-40B4-BE49-F238E27FC236}">
                <a16:creationId xmlns:a16="http://schemas.microsoft.com/office/drawing/2014/main" id="{652329CC-C86A-F64B-B753-EC605EB071C2}"/>
              </a:ext>
            </a:extLst>
          </p:cNvPr>
          <p:cNvSpPr>
            <a:spLocks noGrp="1"/>
          </p:cNvSpPr>
          <p:nvPr>
            <p:ph type="body" sz="quarter" idx="61" hasCustomPrompt="1"/>
          </p:nvPr>
        </p:nvSpPr>
        <p:spPr>
          <a:xfrm>
            <a:off x="10637337" y="4560814"/>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 name="Date Placeholder 2">
            <a:extLst>
              <a:ext uri="{FF2B5EF4-FFF2-40B4-BE49-F238E27FC236}">
                <a16:creationId xmlns:a16="http://schemas.microsoft.com/office/drawing/2014/main" id="{656F9F2B-CC6C-9D3F-2747-D4BF19A582E7}"/>
              </a:ext>
            </a:extLst>
          </p:cNvPr>
          <p:cNvSpPr>
            <a:spLocks noGrp="1"/>
          </p:cNvSpPr>
          <p:nvPr>
            <p:ph type="dt" sz="half" idx="62"/>
          </p:nvPr>
        </p:nvSpPr>
        <p:spPr>
          <a:noFill/>
        </p:spPr>
        <p:txBody>
          <a:bodyPr>
            <a:noAutofit/>
          </a:bodyPr>
          <a:lstStyle/>
          <a:p>
            <a:fld id="{0A8198AE-2C8B-4832-8CD4-34E0A50945D7}" type="datetime1">
              <a:rPr lang="en-US" smtClean="0"/>
              <a:t>9/30/2024</a:t>
            </a:fld>
            <a:endParaRPr lang="en-US"/>
          </a:p>
        </p:txBody>
      </p:sp>
      <p:sp>
        <p:nvSpPr>
          <p:cNvPr id="4" name="Footer Placeholder 3">
            <a:extLst>
              <a:ext uri="{FF2B5EF4-FFF2-40B4-BE49-F238E27FC236}">
                <a16:creationId xmlns:a16="http://schemas.microsoft.com/office/drawing/2014/main" id="{BAB5E24A-825B-BA20-8933-782BD27BFAFC}"/>
              </a:ext>
            </a:extLst>
          </p:cNvPr>
          <p:cNvSpPr>
            <a:spLocks noGrp="1"/>
          </p:cNvSpPr>
          <p:nvPr>
            <p:ph type="ftr" sz="quarter" idx="63"/>
          </p:nvPr>
        </p:nvSpPr>
        <p:spPr>
          <a:xfrm>
            <a:off x="4038063" y="6577816"/>
            <a:ext cx="4115872" cy="107722"/>
          </a:xfrm>
          <a:prstGeom prst="rect">
            <a:avLst/>
          </a:prstGeom>
          <a:noFill/>
        </p:spPr>
        <p:txBody>
          <a:bodyPr>
            <a:noAutofit/>
          </a:bodyPr>
          <a:lstStyle/>
          <a:p>
            <a:endParaRPr lang="en-US"/>
          </a:p>
        </p:txBody>
      </p:sp>
      <p:sp>
        <p:nvSpPr>
          <p:cNvPr id="5" name="Slide Number Placeholder 4">
            <a:extLst>
              <a:ext uri="{FF2B5EF4-FFF2-40B4-BE49-F238E27FC236}">
                <a16:creationId xmlns:a16="http://schemas.microsoft.com/office/drawing/2014/main" id="{0D6EE7EE-6911-FC7C-35B8-2043F40C561A}"/>
              </a:ext>
            </a:extLst>
          </p:cNvPr>
          <p:cNvSpPr>
            <a:spLocks noGrp="1"/>
          </p:cNvSpPr>
          <p:nvPr>
            <p:ph type="sldNum" sz="quarter" idx="64"/>
          </p:nvPr>
        </p:nvSpPr>
        <p:spPr>
          <a:noFill/>
        </p:spPr>
        <p:txBody>
          <a:bodyPr>
            <a:noAutofit/>
          </a:bodyPr>
          <a:lstStyle/>
          <a:p>
            <a:fld id="{DA4F60E9-B5F9-4A09-9B8E-2B6F051D32CA}" type="slidenum">
              <a:rPr lang="en-US" smtClean="0"/>
              <a:t>‹#›</a:t>
            </a:fld>
            <a:endParaRPr lang="en-US"/>
          </a:p>
        </p:txBody>
      </p:sp>
      <p:sp>
        <p:nvSpPr>
          <p:cNvPr id="6" name="Picture Placeholder 33">
            <a:extLst>
              <a:ext uri="{FF2B5EF4-FFF2-40B4-BE49-F238E27FC236}">
                <a16:creationId xmlns:a16="http://schemas.microsoft.com/office/drawing/2014/main" id="{F41D7878-8723-1DAE-E07C-413B0E3F9CDF}"/>
              </a:ext>
            </a:extLst>
          </p:cNvPr>
          <p:cNvSpPr>
            <a:spLocks noGrp="1"/>
          </p:cNvSpPr>
          <p:nvPr>
            <p:ph type="pic" sz="quarter" idx="65" hasCustomPrompt="1"/>
          </p:nvPr>
        </p:nvSpPr>
        <p:spPr>
          <a:xfrm>
            <a:off x="533540"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8" name="Text Placeholder 34">
            <a:extLst>
              <a:ext uri="{FF2B5EF4-FFF2-40B4-BE49-F238E27FC236}">
                <a16:creationId xmlns:a16="http://schemas.microsoft.com/office/drawing/2014/main" id="{F8707395-9612-4DD0-6BE2-66A335406327}"/>
              </a:ext>
            </a:extLst>
          </p:cNvPr>
          <p:cNvSpPr>
            <a:spLocks noGrp="1"/>
          </p:cNvSpPr>
          <p:nvPr>
            <p:ph type="body" sz="quarter" idx="66" hasCustomPrompt="1"/>
          </p:nvPr>
        </p:nvSpPr>
        <p:spPr>
          <a:xfrm>
            <a:off x="542458" y="6007378"/>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0" name="Text Placeholder 35">
            <a:extLst>
              <a:ext uri="{FF2B5EF4-FFF2-40B4-BE49-F238E27FC236}">
                <a16:creationId xmlns:a16="http://schemas.microsoft.com/office/drawing/2014/main" id="{91DDB01F-D125-9A24-A865-43DA4979E15D}"/>
              </a:ext>
            </a:extLst>
          </p:cNvPr>
          <p:cNvSpPr>
            <a:spLocks noGrp="1"/>
          </p:cNvSpPr>
          <p:nvPr>
            <p:ph type="body" sz="quarter" idx="67" hasCustomPrompt="1"/>
          </p:nvPr>
        </p:nvSpPr>
        <p:spPr>
          <a:xfrm>
            <a:off x="542458" y="6162921"/>
            <a:ext cx="1021029"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1" name="Picture Placeholder 36">
            <a:extLst>
              <a:ext uri="{FF2B5EF4-FFF2-40B4-BE49-F238E27FC236}">
                <a16:creationId xmlns:a16="http://schemas.microsoft.com/office/drawing/2014/main" id="{E39EB324-7757-1E1E-E23E-DCF4C3F333E5}"/>
              </a:ext>
            </a:extLst>
          </p:cNvPr>
          <p:cNvSpPr>
            <a:spLocks noGrp="1"/>
          </p:cNvSpPr>
          <p:nvPr>
            <p:ph type="pic" sz="quarter" idx="68" hasCustomPrompt="1"/>
          </p:nvPr>
        </p:nvSpPr>
        <p:spPr>
          <a:xfrm>
            <a:off x="1655567"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2" name="Text Placeholder 37">
            <a:extLst>
              <a:ext uri="{FF2B5EF4-FFF2-40B4-BE49-F238E27FC236}">
                <a16:creationId xmlns:a16="http://schemas.microsoft.com/office/drawing/2014/main" id="{B1B18D6E-3412-0713-D141-33F52580996C}"/>
              </a:ext>
            </a:extLst>
          </p:cNvPr>
          <p:cNvSpPr>
            <a:spLocks noGrp="1"/>
          </p:cNvSpPr>
          <p:nvPr>
            <p:ph type="body" sz="quarter" idx="69" hasCustomPrompt="1"/>
          </p:nvPr>
        </p:nvSpPr>
        <p:spPr>
          <a:xfrm>
            <a:off x="1664816" y="6007378"/>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4" name="Text Placeholder 38">
            <a:extLst>
              <a:ext uri="{FF2B5EF4-FFF2-40B4-BE49-F238E27FC236}">
                <a16:creationId xmlns:a16="http://schemas.microsoft.com/office/drawing/2014/main" id="{6418F035-0E29-3103-7171-53C6DF5EC74A}"/>
              </a:ext>
            </a:extLst>
          </p:cNvPr>
          <p:cNvSpPr>
            <a:spLocks noGrp="1"/>
          </p:cNvSpPr>
          <p:nvPr>
            <p:ph type="body" sz="quarter" idx="70" hasCustomPrompt="1"/>
          </p:nvPr>
        </p:nvSpPr>
        <p:spPr>
          <a:xfrm>
            <a:off x="1664816"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16" name="Picture Placeholder 39">
            <a:extLst>
              <a:ext uri="{FF2B5EF4-FFF2-40B4-BE49-F238E27FC236}">
                <a16:creationId xmlns:a16="http://schemas.microsoft.com/office/drawing/2014/main" id="{C92F57C7-6F61-BFC9-379E-622CFAB3F8E4}"/>
              </a:ext>
            </a:extLst>
          </p:cNvPr>
          <p:cNvSpPr>
            <a:spLocks noGrp="1"/>
          </p:cNvSpPr>
          <p:nvPr>
            <p:ph type="pic" sz="quarter" idx="71" hasCustomPrompt="1"/>
          </p:nvPr>
        </p:nvSpPr>
        <p:spPr>
          <a:xfrm>
            <a:off x="2777594"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17" name="Text Placeholder 40">
            <a:extLst>
              <a:ext uri="{FF2B5EF4-FFF2-40B4-BE49-F238E27FC236}">
                <a16:creationId xmlns:a16="http://schemas.microsoft.com/office/drawing/2014/main" id="{20EDACDA-AEA6-FBE3-EAF8-94F016B68F3E}"/>
              </a:ext>
            </a:extLst>
          </p:cNvPr>
          <p:cNvSpPr>
            <a:spLocks noGrp="1"/>
          </p:cNvSpPr>
          <p:nvPr>
            <p:ph type="body" sz="quarter" idx="72" hasCustomPrompt="1"/>
          </p:nvPr>
        </p:nvSpPr>
        <p:spPr>
          <a:xfrm>
            <a:off x="2783473"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18" name="Text Placeholder 41">
            <a:extLst>
              <a:ext uri="{FF2B5EF4-FFF2-40B4-BE49-F238E27FC236}">
                <a16:creationId xmlns:a16="http://schemas.microsoft.com/office/drawing/2014/main" id="{DDCA69C9-B196-AB1E-5A30-9D3520825A7B}"/>
              </a:ext>
            </a:extLst>
          </p:cNvPr>
          <p:cNvSpPr>
            <a:spLocks noGrp="1"/>
          </p:cNvSpPr>
          <p:nvPr>
            <p:ph type="body" sz="quarter" idx="73" hasCustomPrompt="1"/>
          </p:nvPr>
        </p:nvSpPr>
        <p:spPr>
          <a:xfrm>
            <a:off x="2783599"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0" name="Picture Placeholder 42">
            <a:extLst>
              <a:ext uri="{FF2B5EF4-FFF2-40B4-BE49-F238E27FC236}">
                <a16:creationId xmlns:a16="http://schemas.microsoft.com/office/drawing/2014/main" id="{B63777F4-516D-AB76-D090-4F3459E39ED1}"/>
              </a:ext>
            </a:extLst>
          </p:cNvPr>
          <p:cNvSpPr>
            <a:spLocks noGrp="1"/>
          </p:cNvSpPr>
          <p:nvPr>
            <p:ph type="pic" sz="quarter" idx="74" hasCustomPrompt="1"/>
          </p:nvPr>
        </p:nvSpPr>
        <p:spPr>
          <a:xfrm>
            <a:off x="3899621"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2" name="Text Placeholder 43">
            <a:extLst>
              <a:ext uri="{FF2B5EF4-FFF2-40B4-BE49-F238E27FC236}">
                <a16:creationId xmlns:a16="http://schemas.microsoft.com/office/drawing/2014/main" id="{BFE3EB8B-617F-9091-1873-147F5622ACF9}"/>
              </a:ext>
            </a:extLst>
          </p:cNvPr>
          <p:cNvSpPr>
            <a:spLocks noGrp="1"/>
          </p:cNvSpPr>
          <p:nvPr>
            <p:ph type="body" sz="quarter" idx="75" hasCustomPrompt="1"/>
          </p:nvPr>
        </p:nvSpPr>
        <p:spPr>
          <a:xfrm>
            <a:off x="3905454"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3" name="Text Placeholder 44">
            <a:extLst>
              <a:ext uri="{FF2B5EF4-FFF2-40B4-BE49-F238E27FC236}">
                <a16:creationId xmlns:a16="http://schemas.microsoft.com/office/drawing/2014/main" id="{683A22C1-467E-AB6D-3953-8DFAF9602867}"/>
              </a:ext>
            </a:extLst>
          </p:cNvPr>
          <p:cNvSpPr>
            <a:spLocks noGrp="1"/>
          </p:cNvSpPr>
          <p:nvPr>
            <p:ph type="body" sz="quarter" idx="76" hasCustomPrompt="1"/>
          </p:nvPr>
        </p:nvSpPr>
        <p:spPr>
          <a:xfrm>
            <a:off x="3905453"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4" name="Picture Placeholder 45">
            <a:extLst>
              <a:ext uri="{FF2B5EF4-FFF2-40B4-BE49-F238E27FC236}">
                <a16:creationId xmlns:a16="http://schemas.microsoft.com/office/drawing/2014/main" id="{F37516B9-6F78-1EB4-6960-1B72CDA807A7}"/>
              </a:ext>
            </a:extLst>
          </p:cNvPr>
          <p:cNvSpPr>
            <a:spLocks noGrp="1"/>
          </p:cNvSpPr>
          <p:nvPr>
            <p:ph type="pic" sz="quarter" idx="77" hasCustomPrompt="1"/>
          </p:nvPr>
        </p:nvSpPr>
        <p:spPr>
          <a:xfrm>
            <a:off x="5021648"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26" name="Text Placeholder 46">
            <a:extLst>
              <a:ext uri="{FF2B5EF4-FFF2-40B4-BE49-F238E27FC236}">
                <a16:creationId xmlns:a16="http://schemas.microsoft.com/office/drawing/2014/main" id="{803B6579-59D0-0985-0B0D-8B7EC00F9843}"/>
              </a:ext>
            </a:extLst>
          </p:cNvPr>
          <p:cNvSpPr>
            <a:spLocks noGrp="1"/>
          </p:cNvSpPr>
          <p:nvPr>
            <p:ph type="body" sz="quarter" idx="78" hasCustomPrompt="1"/>
          </p:nvPr>
        </p:nvSpPr>
        <p:spPr>
          <a:xfrm>
            <a:off x="5027435"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28" name="Text Placeholder 47">
            <a:extLst>
              <a:ext uri="{FF2B5EF4-FFF2-40B4-BE49-F238E27FC236}">
                <a16:creationId xmlns:a16="http://schemas.microsoft.com/office/drawing/2014/main" id="{319481EE-8A02-29FC-54F1-94D40DE03EDD}"/>
              </a:ext>
            </a:extLst>
          </p:cNvPr>
          <p:cNvSpPr>
            <a:spLocks noGrp="1"/>
          </p:cNvSpPr>
          <p:nvPr>
            <p:ph type="body" sz="quarter" idx="79" hasCustomPrompt="1"/>
          </p:nvPr>
        </p:nvSpPr>
        <p:spPr>
          <a:xfrm>
            <a:off x="5027497" y="6162921"/>
            <a:ext cx="102420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29" name="Picture Placeholder 48">
            <a:extLst>
              <a:ext uri="{FF2B5EF4-FFF2-40B4-BE49-F238E27FC236}">
                <a16:creationId xmlns:a16="http://schemas.microsoft.com/office/drawing/2014/main" id="{5D7A3062-9B59-8915-36FA-211E1FE9B99D}"/>
              </a:ext>
            </a:extLst>
          </p:cNvPr>
          <p:cNvSpPr>
            <a:spLocks noGrp="1"/>
          </p:cNvSpPr>
          <p:nvPr>
            <p:ph type="pic" sz="quarter" idx="80" hasCustomPrompt="1"/>
          </p:nvPr>
        </p:nvSpPr>
        <p:spPr>
          <a:xfrm>
            <a:off x="6143676"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0" name="Text Placeholder 49">
            <a:extLst>
              <a:ext uri="{FF2B5EF4-FFF2-40B4-BE49-F238E27FC236}">
                <a16:creationId xmlns:a16="http://schemas.microsoft.com/office/drawing/2014/main" id="{78ED2E27-EA25-6133-56E3-014F0F15F219}"/>
              </a:ext>
            </a:extLst>
          </p:cNvPr>
          <p:cNvSpPr>
            <a:spLocks noGrp="1"/>
          </p:cNvSpPr>
          <p:nvPr>
            <p:ph type="body" sz="quarter" idx="81" hasCustomPrompt="1"/>
          </p:nvPr>
        </p:nvSpPr>
        <p:spPr>
          <a:xfrm>
            <a:off x="6149416"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2" name="Text Placeholder 50">
            <a:extLst>
              <a:ext uri="{FF2B5EF4-FFF2-40B4-BE49-F238E27FC236}">
                <a16:creationId xmlns:a16="http://schemas.microsoft.com/office/drawing/2014/main" id="{4979941B-236A-6116-5582-9FF51C08EBBB}"/>
              </a:ext>
            </a:extLst>
          </p:cNvPr>
          <p:cNvSpPr>
            <a:spLocks noGrp="1"/>
          </p:cNvSpPr>
          <p:nvPr>
            <p:ph type="body" sz="quarter" idx="82" hasCustomPrompt="1"/>
          </p:nvPr>
        </p:nvSpPr>
        <p:spPr>
          <a:xfrm>
            <a:off x="6149351"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4" name="Picture Placeholder 51">
            <a:extLst>
              <a:ext uri="{FF2B5EF4-FFF2-40B4-BE49-F238E27FC236}">
                <a16:creationId xmlns:a16="http://schemas.microsoft.com/office/drawing/2014/main" id="{0112C561-5C62-B386-469A-BCBE6E56D72E}"/>
              </a:ext>
            </a:extLst>
          </p:cNvPr>
          <p:cNvSpPr>
            <a:spLocks noGrp="1"/>
          </p:cNvSpPr>
          <p:nvPr>
            <p:ph type="pic" sz="quarter" idx="83" hasCustomPrompt="1"/>
          </p:nvPr>
        </p:nvSpPr>
        <p:spPr>
          <a:xfrm>
            <a:off x="7265703"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35" name="Text Placeholder 52">
            <a:extLst>
              <a:ext uri="{FF2B5EF4-FFF2-40B4-BE49-F238E27FC236}">
                <a16:creationId xmlns:a16="http://schemas.microsoft.com/office/drawing/2014/main" id="{89E7801A-C362-8DA5-6D73-106EF460AEDF}"/>
              </a:ext>
            </a:extLst>
          </p:cNvPr>
          <p:cNvSpPr>
            <a:spLocks noGrp="1"/>
          </p:cNvSpPr>
          <p:nvPr>
            <p:ph type="body" sz="quarter" idx="84" hasCustomPrompt="1"/>
          </p:nvPr>
        </p:nvSpPr>
        <p:spPr>
          <a:xfrm>
            <a:off x="7271397"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36" name="Text Placeholder 53">
            <a:extLst>
              <a:ext uri="{FF2B5EF4-FFF2-40B4-BE49-F238E27FC236}">
                <a16:creationId xmlns:a16="http://schemas.microsoft.com/office/drawing/2014/main" id="{574972F6-364A-3958-E1C4-BB7DF1276BF1}"/>
              </a:ext>
            </a:extLst>
          </p:cNvPr>
          <p:cNvSpPr>
            <a:spLocks noGrp="1"/>
          </p:cNvSpPr>
          <p:nvPr>
            <p:ph type="body" sz="quarter" idx="85" hasCustomPrompt="1"/>
          </p:nvPr>
        </p:nvSpPr>
        <p:spPr>
          <a:xfrm>
            <a:off x="7271395"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38" name="Picture Placeholder 54">
            <a:extLst>
              <a:ext uri="{FF2B5EF4-FFF2-40B4-BE49-F238E27FC236}">
                <a16:creationId xmlns:a16="http://schemas.microsoft.com/office/drawing/2014/main" id="{76C97810-A576-D88E-4DD3-3EBD4DE6A421}"/>
              </a:ext>
            </a:extLst>
          </p:cNvPr>
          <p:cNvSpPr>
            <a:spLocks noGrp="1"/>
          </p:cNvSpPr>
          <p:nvPr>
            <p:ph type="pic" sz="quarter" idx="86" hasCustomPrompt="1"/>
          </p:nvPr>
        </p:nvSpPr>
        <p:spPr>
          <a:xfrm>
            <a:off x="8387730"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0" name="Text Placeholder 55">
            <a:extLst>
              <a:ext uri="{FF2B5EF4-FFF2-40B4-BE49-F238E27FC236}">
                <a16:creationId xmlns:a16="http://schemas.microsoft.com/office/drawing/2014/main" id="{1CA00D4B-6F8D-7D1E-7726-10A20A07FFAC}"/>
              </a:ext>
            </a:extLst>
          </p:cNvPr>
          <p:cNvSpPr>
            <a:spLocks noGrp="1"/>
          </p:cNvSpPr>
          <p:nvPr>
            <p:ph type="body" sz="quarter" idx="87" hasCustomPrompt="1"/>
          </p:nvPr>
        </p:nvSpPr>
        <p:spPr>
          <a:xfrm>
            <a:off x="8393379"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1" name="Text Placeholder 56">
            <a:extLst>
              <a:ext uri="{FF2B5EF4-FFF2-40B4-BE49-F238E27FC236}">
                <a16:creationId xmlns:a16="http://schemas.microsoft.com/office/drawing/2014/main" id="{46DBF793-38AB-990A-1E15-6E7FA502C0D1}"/>
              </a:ext>
            </a:extLst>
          </p:cNvPr>
          <p:cNvSpPr>
            <a:spLocks noGrp="1"/>
          </p:cNvSpPr>
          <p:nvPr>
            <p:ph type="body" sz="quarter" idx="88" hasCustomPrompt="1"/>
          </p:nvPr>
        </p:nvSpPr>
        <p:spPr>
          <a:xfrm>
            <a:off x="8393440" y="6162921"/>
            <a:ext cx="1024204"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2" name="Picture Placeholder 57">
            <a:extLst>
              <a:ext uri="{FF2B5EF4-FFF2-40B4-BE49-F238E27FC236}">
                <a16:creationId xmlns:a16="http://schemas.microsoft.com/office/drawing/2014/main" id="{0F6455EF-0CE1-2370-C4E1-A59409835397}"/>
              </a:ext>
            </a:extLst>
          </p:cNvPr>
          <p:cNvSpPr>
            <a:spLocks noGrp="1"/>
          </p:cNvSpPr>
          <p:nvPr>
            <p:ph type="pic" sz="quarter" idx="89" hasCustomPrompt="1"/>
          </p:nvPr>
        </p:nvSpPr>
        <p:spPr>
          <a:xfrm>
            <a:off x="9509757"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4" name="Text Placeholder 58">
            <a:extLst>
              <a:ext uri="{FF2B5EF4-FFF2-40B4-BE49-F238E27FC236}">
                <a16:creationId xmlns:a16="http://schemas.microsoft.com/office/drawing/2014/main" id="{4CD5CE1F-8124-5700-D0FA-3DC8E61619C1}"/>
              </a:ext>
            </a:extLst>
          </p:cNvPr>
          <p:cNvSpPr>
            <a:spLocks noGrp="1"/>
          </p:cNvSpPr>
          <p:nvPr>
            <p:ph type="body" sz="quarter" idx="90" hasCustomPrompt="1"/>
          </p:nvPr>
        </p:nvSpPr>
        <p:spPr>
          <a:xfrm>
            <a:off x="9515360"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46" name="Text Placeholder 59">
            <a:extLst>
              <a:ext uri="{FF2B5EF4-FFF2-40B4-BE49-F238E27FC236}">
                <a16:creationId xmlns:a16="http://schemas.microsoft.com/office/drawing/2014/main" id="{00DCFC32-34CC-A342-1461-5E37176DC35C}"/>
              </a:ext>
            </a:extLst>
          </p:cNvPr>
          <p:cNvSpPr>
            <a:spLocks noGrp="1"/>
          </p:cNvSpPr>
          <p:nvPr>
            <p:ph type="body" sz="quarter" idx="91" hasCustomPrompt="1"/>
          </p:nvPr>
        </p:nvSpPr>
        <p:spPr>
          <a:xfrm>
            <a:off x="9515293"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47" name="Picture Placeholder 60">
            <a:extLst>
              <a:ext uri="{FF2B5EF4-FFF2-40B4-BE49-F238E27FC236}">
                <a16:creationId xmlns:a16="http://schemas.microsoft.com/office/drawing/2014/main" id="{2F47573C-1828-EBB3-F36C-00F4F12F5196}"/>
              </a:ext>
            </a:extLst>
          </p:cNvPr>
          <p:cNvSpPr>
            <a:spLocks noGrp="1"/>
          </p:cNvSpPr>
          <p:nvPr>
            <p:ph type="pic" sz="quarter" idx="92" hasCustomPrompt="1"/>
          </p:nvPr>
        </p:nvSpPr>
        <p:spPr>
          <a:xfrm>
            <a:off x="10631785" y="4944304"/>
            <a:ext cx="1029947" cy="1005840"/>
          </a:xfrm>
          <a:prstGeom prst="rect">
            <a:avLst/>
          </a:prstGeom>
          <a:noFill/>
        </p:spPr>
        <p:txBody>
          <a:bodyPr tIns="0" bIns="548640" anchor="ctr">
            <a:noAutofit/>
          </a:bodyPr>
          <a:lstStyle>
            <a:lvl1pPr marL="0" indent="0" algn="ctr">
              <a:lnSpc>
                <a:spcPct val="100000"/>
              </a:lnSpc>
              <a:buNone/>
              <a:defRPr sz="800">
                <a:solidFill>
                  <a:schemeClr val="bg1">
                    <a:lumMod val="50000"/>
                  </a:schemeClr>
                </a:solidFill>
              </a:defRPr>
            </a:lvl1pPr>
          </a:lstStyle>
          <a:p>
            <a:r>
              <a:rPr lang="en-US"/>
              <a:t>Click to </a:t>
            </a:r>
            <a:br>
              <a:rPr lang="en-US"/>
            </a:br>
            <a:r>
              <a:rPr lang="en-US"/>
              <a:t>Insert Picture</a:t>
            </a:r>
          </a:p>
        </p:txBody>
      </p:sp>
      <p:sp>
        <p:nvSpPr>
          <p:cNvPr id="48" name="Text Placeholder 61">
            <a:extLst>
              <a:ext uri="{FF2B5EF4-FFF2-40B4-BE49-F238E27FC236}">
                <a16:creationId xmlns:a16="http://schemas.microsoft.com/office/drawing/2014/main" id="{3B837F64-6D5A-A780-06BB-764E5B07CC19}"/>
              </a:ext>
            </a:extLst>
          </p:cNvPr>
          <p:cNvSpPr>
            <a:spLocks noGrp="1"/>
          </p:cNvSpPr>
          <p:nvPr>
            <p:ph type="body" sz="quarter" idx="93" hasCustomPrompt="1"/>
          </p:nvPr>
        </p:nvSpPr>
        <p:spPr>
          <a:xfrm>
            <a:off x="10637337" y="6007378"/>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First and Last Name</a:t>
            </a:r>
          </a:p>
        </p:txBody>
      </p:sp>
      <p:sp>
        <p:nvSpPr>
          <p:cNvPr id="50" name="Text Placeholder 62">
            <a:extLst>
              <a:ext uri="{FF2B5EF4-FFF2-40B4-BE49-F238E27FC236}">
                <a16:creationId xmlns:a16="http://schemas.microsoft.com/office/drawing/2014/main" id="{747AFC41-C326-C8EC-87C0-2368A1E87741}"/>
              </a:ext>
            </a:extLst>
          </p:cNvPr>
          <p:cNvSpPr>
            <a:spLocks noGrp="1"/>
          </p:cNvSpPr>
          <p:nvPr>
            <p:ph type="body" sz="quarter" idx="94" hasCustomPrompt="1"/>
          </p:nvPr>
        </p:nvSpPr>
        <p:spPr>
          <a:xfrm>
            <a:off x="10637337" y="6162921"/>
            <a:ext cx="1024395" cy="153888"/>
          </a:xfrm>
          <a:prstGeom prst="rect">
            <a:avLst/>
          </a:prstGeom>
          <a:noFill/>
        </p:spPr>
        <p:txBody>
          <a:bodyPr lIns="0" tIns="0" rIns="0" bIns="0">
            <a:noAutofit/>
          </a:bodyPr>
          <a:lstStyle>
            <a:lvl1pPr marL="0" marR="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sz="800">
                <a:solidFill>
                  <a:schemeClr val="bg1">
                    <a:lumMod val="50000"/>
                  </a:schemeClr>
                </a:solidFill>
              </a:defRPr>
            </a:lvl1pPr>
          </a:lstStyle>
          <a:p>
            <a:pPr marL="0" marR="0" lvl="0" indent="0" algn="l" defTabSz="914674" rtl="0" eaLnBrk="1" fontAlgn="auto" latinLnBrk="0" hangingPunct="1">
              <a:lnSpc>
                <a:spcPct val="100000"/>
              </a:lnSpc>
              <a:spcBef>
                <a:spcPts val="0"/>
              </a:spcBef>
              <a:spcAft>
                <a:spcPts val="600"/>
              </a:spcAft>
              <a:buClr>
                <a:schemeClr val="accent6"/>
              </a:buClr>
              <a:buSzTx/>
              <a:buFont typeface="Arial" panose="020B0604020202020204" pitchFamily="34" charset="0"/>
              <a:buNone/>
              <a:tabLst/>
              <a:defRPr/>
            </a:pPr>
            <a:r>
              <a:rPr lang="en-US"/>
              <a:t>Position / Title</a:t>
            </a:r>
          </a:p>
        </p:txBody>
      </p:sp>
      <p:sp>
        <p:nvSpPr>
          <p:cNvPr id="52" name="Text Placeholder 2">
            <a:extLst>
              <a:ext uri="{FF2B5EF4-FFF2-40B4-BE49-F238E27FC236}">
                <a16:creationId xmlns:a16="http://schemas.microsoft.com/office/drawing/2014/main" id="{FCE63076-4FFF-6E4A-2BA8-4276D428BCEB}"/>
              </a:ext>
            </a:extLst>
          </p:cNvPr>
          <p:cNvSpPr>
            <a:spLocks noGrp="1"/>
          </p:cNvSpPr>
          <p:nvPr>
            <p:ph type="body" sz="quarter" idx="1" hasCustomPrompt="1"/>
          </p:nvPr>
        </p:nvSpPr>
        <p:spPr>
          <a:xfrm>
            <a:off x="542457" y="1021112"/>
            <a:ext cx="11119274" cy="246221"/>
          </a:xfrm>
          <a:prstGeom prst="rect">
            <a:avLst/>
          </a:prstGeom>
          <a:noFill/>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Tree>
    <p:extLst>
      <p:ext uri="{BB962C8B-B14F-4D97-AF65-F5344CB8AC3E}">
        <p14:creationId xmlns:p14="http://schemas.microsoft.com/office/powerpoint/2010/main" val="6265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058">
          <p15:clr>
            <a:srgbClr val="FBAE40"/>
          </p15:clr>
        </p15:guide>
        <p15:guide id="2" orient="horz" pos="1691">
          <p15:clr>
            <a:srgbClr val="FBAE40"/>
          </p15:clr>
        </p15:guide>
        <p15:guide id="5" orient="horz" pos="1726">
          <p15:clr>
            <a:srgbClr val="FBAE40"/>
          </p15:clr>
        </p15:guide>
        <p15:guide id="6" orient="horz" pos="1823">
          <p15:clr>
            <a:srgbClr val="FBAE40"/>
          </p15:clr>
        </p15:guide>
        <p15:guide id="8" orient="horz" pos="1820">
          <p15:clr>
            <a:srgbClr val="FBAE40"/>
          </p15:clr>
        </p15:guide>
        <p15:guide id="9" orient="horz" pos="1917">
          <p15:clr>
            <a:srgbClr val="FBAE40"/>
          </p15:clr>
        </p15:guide>
        <p15:guide id="11" orient="horz" pos="2098">
          <p15:clr>
            <a:srgbClr val="FBAE40"/>
          </p15:clr>
        </p15:guide>
        <p15:guide id="12" orient="horz" pos="2732">
          <p15:clr>
            <a:srgbClr val="FBAE40"/>
          </p15:clr>
        </p15:guide>
        <p15:guide id="14" orient="horz" pos="2774">
          <p15:clr>
            <a:srgbClr val="FBAE40"/>
          </p15:clr>
        </p15:guide>
        <p15:guide id="15" orient="horz" pos="2871">
          <p15:clr>
            <a:srgbClr val="FBAE40"/>
          </p15:clr>
        </p15:guide>
        <p15:guide id="17" orient="horz" pos="2872">
          <p15:clr>
            <a:srgbClr val="FBAE40"/>
          </p15:clr>
        </p15:guide>
        <p15:guide id="18" orient="horz" pos="2969">
          <p15:clr>
            <a:srgbClr val="FBAE40"/>
          </p15:clr>
        </p15:guide>
        <p15:guide id="19" orient="horz" pos="3114">
          <p15:clr>
            <a:srgbClr val="FBAE40"/>
          </p15:clr>
        </p15:guide>
        <p15:guide id="24" orient="horz" pos="3979">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D0F9FC47-295C-4D4A-9DD9-EE77C90B4A93}"/>
              </a:ext>
            </a:extLst>
          </p:cNvPr>
          <p:cNvSpPr txBox="1"/>
          <p:nvPr/>
        </p:nvSpPr>
        <p:spPr>
          <a:xfrm>
            <a:off x="4357312" y="6028846"/>
            <a:ext cx="3465095" cy="125129"/>
          </a:xfrm>
          <a:prstGeom prst="rect">
            <a:avLst/>
          </a:prstGeom>
          <a:noFill/>
        </p:spPr>
        <p:txBody>
          <a:bodyPr wrap="square" lIns="0" tIns="0" rIns="0" bIns="0" rtlCol="0">
            <a:noAutofit/>
          </a:bodyPr>
          <a:lstStyle/>
          <a:p>
            <a:pPr algn="ctr"/>
            <a:r>
              <a:rPr lang="en-US" sz="1400" b="0" i="0">
                <a:solidFill>
                  <a:schemeClr val="bg1">
                    <a:lumMod val="50000"/>
                  </a:schemeClr>
                </a:solidFill>
                <a:latin typeface="+mn-lt"/>
                <a:ea typeface="Noto Sans" panose="020B0502040504020204" pitchFamily="34" charset="0"/>
                <a:cs typeface="Calibri" panose="020F0502020204030204" pitchFamily="34" charset="0"/>
              </a:rPr>
              <a:t>gatesfoundation.org</a:t>
            </a:r>
          </a:p>
        </p:txBody>
      </p:sp>
      <p:pic>
        <p:nvPicPr>
          <p:cNvPr id="7" name="Picture 3" descr="Shape&#10;&#10;Description automatically generated with medium confidence">
            <a:extLst>
              <a:ext uri="{FF2B5EF4-FFF2-40B4-BE49-F238E27FC236}">
                <a16:creationId xmlns:a16="http://schemas.microsoft.com/office/drawing/2014/main" id="{FFD1CD51-C387-A345-988D-718FAD69AE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98425" y="2743201"/>
            <a:ext cx="4396945" cy="1092410"/>
          </a:xfrm>
          <a:prstGeom prst="rect">
            <a:avLst/>
          </a:prstGeom>
        </p:spPr>
      </p:pic>
    </p:spTree>
    <p:extLst>
      <p:ext uri="{BB962C8B-B14F-4D97-AF65-F5344CB8AC3E}">
        <p14:creationId xmlns:p14="http://schemas.microsoft.com/office/powerpoint/2010/main" val="3027425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B49D4-2BF9-5D3E-6C50-ECFC009480DF}"/>
              </a:ext>
            </a:extLst>
          </p:cNvPr>
          <p:cNvSpPr>
            <a:spLocks noGrp="1"/>
          </p:cNvSpPr>
          <p:nvPr>
            <p:ph type="dt" sz="half" idx="10"/>
          </p:nvPr>
        </p:nvSpPr>
        <p:spPr/>
        <p:txBody>
          <a:bodyPr/>
          <a:lstStyle/>
          <a:p>
            <a:fld id="{8DC18F95-53C1-415C-B6AD-B31210428928}" type="datetime1">
              <a:rPr lang="en-US" smtClean="0"/>
              <a:t>9/30/2024</a:t>
            </a:fld>
            <a:endParaRPr lang="en-US"/>
          </a:p>
        </p:txBody>
      </p:sp>
      <p:sp>
        <p:nvSpPr>
          <p:cNvPr id="3" name="Footer Placeholder 2">
            <a:extLst>
              <a:ext uri="{FF2B5EF4-FFF2-40B4-BE49-F238E27FC236}">
                <a16:creationId xmlns:a16="http://schemas.microsoft.com/office/drawing/2014/main" id="{B30F87A6-9013-DAE7-0872-DDB88A4C0D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14EBC1-FD9E-B50C-BA1A-C07510E1EB6C}"/>
              </a:ext>
            </a:extLst>
          </p:cNvPr>
          <p:cNvSpPr>
            <a:spLocks noGrp="1"/>
          </p:cNvSpPr>
          <p:nvPr>
            <p:ph type="sldNum" sz="quarter" idx="12"/>
          </p:nvPr>
        </p:nvSpPr>
        <p:spPr/>
        <p:txBody>
          <a:bodyPr/>
          <a:lstStyle/>
          <a:p>
            <a:fld id="{DA4F60E9-B5F9-4A09-9B8E-2B6F051D32CA}" type="slidenum">
              <a:rPr lang="en-US" smtClean="0"/>
              <a:t>‹#›</a:t>
            </a:fld>
            <a:endParaRPr lang="en-US"/>
          </a:p>
        </p:txBody>
      </p:sp>
    </p:spTree>
    <p:extLst>
      <p:ext uri="{BB962C8B-B14F-4D97-AF65-F5344CB8AC3E}">
        <p14:creationId xmlns:p14="http://schemas.microsoft.com/office/powerpoint/2010/main" val="4090475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p:cSld name="1_End Slide">
    <p:bg>
      <p:bgPr>
        <a:solidFill>
          <a:schemeClr val="tx1"/>
        </a:solidFill>
        <a:effectLst/>
      </p:bgPr>
    </p:bg>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D0F9FC47-295C-4D4A-9DD9-EE77C90B4A93}"/>
              </a:ext>
            </a:extLst>
          </p:cNvPr>
          <p:cNvSpPr txBox="1"/>
          <p:nvPr/>
        </p:nvSpPr>
        <p:spPr>
          <a:xfrm>
            <a:off x="4357312" y="6028846"/>
            <a:ext cx="3465095" cy="125129"/>
          </a:xfrm>
          <a:prstGeom prst="rect">
            <a:avLst/>
          </a:prstGeom>
          <a:noFill/>
        </p:spPr>
        <p:txBody>
          <a:bodyPr wrap="square" lIns="0" tIns="0" rIns="0" bIns="0" rtlCol="0">
            <a:noAutofit/>
          </a:bodyPr>
          <a:lstStyle/>
          <a:p>
            <a:pPr algn="ctr"/>
            <a:r>
              <a:rPr lang="en-US" sz="1400" b="0" i="0">
                <a:solidFill>
                  <a:schemeClr val="bg1"/>
                </a:solidFill>
                <a:latin typeface="+mn-lt"/>
                <a:ea typeface="Noto Sans" panose="020B0502040504020204" pitchFamily="34" charset="0"/>
                <a:cs typeface="Calibri" panose="020F0502020204030204" pitchFamily="34" charset="0"/>
              </a:rPr>
              <a:t>gatesfoundation.org</a:t>
            </a:r>
          </a:p>
        </p:txBody>
      </p:sp>
      <p:pic>
        <p:nvPicPr>
          <p:cNvPr id="7" name="Picture 3">
            <a:extLst>
              <a:ext uri="{FF2B5EF4-FFF2-40B4-BE49-F238E27FC236}">
                <a16:creationId xmlns:a16="http://schemas.microsoft.com/office/drawing/2014/main" id="{FFD1CD51-C387-A345-988D-718FAD69AE8F}"/>
              </a:ext>
            </a:extLst>
          </p:cNvPr>
          <p:cNvPicPr>
            <a:picLocks noChangeAspect="1"/>
          </p:cNvPicPr>
          <p:nvPr/>
        </p:nvPicPr>
        <p:blipFill rotWithShape="1">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l="17065" t="32633" r="16766" b="33534"/>
          <a:stretch/>
        </p:blipFill>
        <p:spPr>
          <a:xfrm>
            <a:off x="3898133" y="2310054"/>
            <a:ext cx="4480560" cy="1145482"/>
          </a:xfrm>
          <a:prstGeom prst="rect">
            <a:avLst/>
          </a:prstGeom>
        </p:spPr>
      </p:pic>
    </p:spTree>
    <p:extLst>
      <p:ext uri="{BB962C8B-B14F-4D97-AF65-F5344CB8AC3E}">
        <p14:creationId xmlns:p14="http://schemas.microsoft.com/office/powerpoint/2010/main" val="2149493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cSld name="2_Standard Slide - White Background">
    <p:spTree>
      <p:nvGrpSpPr>
        <p:cNvPr id="1" name=""/>
        <p:cNvGrpSpPr/>
        <p:nvPr/>
      </p:nvGrpSpPr>
      <p:grpSpPr>
        <a:xfrm>
          <a:off x="0" y="0"/>
          <a:ext cx="0" cy="0"/>
          <a:chOff x="0" y="0"/>
          <a:chExt cx="0" cy="0"/>
        </a:xfrm>
      </p:grpSpPr>
      <p:sp>
        <p:nvSpPr>
          <p:cNvPr id="18" name="Google Shape;454;p67">
            <a:extLst>
              <a:ext uri="{FF2B5EF4-FFF2-40B4-BE49-F238E27FC236}">
                <a16:creationId xmlns:a16="http://schemas.microsoft.com/office/drawing/2014/main" id="{55E1274F-400B-0532-2FF3-622016DAAD6B}"/>
              </a:ext>
            </a:extLst>
          </p:cNvPr>
          <p:cNvSpPr/>
          <p:nvPr/>
        </p:nvSpPr>
        <p:spPr>
          <a:xfrm>
            <a:off x="3334614" y="844865"/>
            <a:ext cx="2728863" cy="2724599"/>
          </a:xfrm>
          <a:prstGeom prst="roundRect">
            <a:avLst>
              <a:gd name="adj" fmla="val 3315"/>
            </a:avLst>
          </a:prstGeom>
          <a:solidFill>
            <a:srgbClr val="7030A0">
              <a:alpha val="10000"/>
            </a:srgbClr>
          </a:solidFill>
          <a:ln>
            <a:noFill/>
          </a:ln>
        </p:spPr>
        <p:txBody>
          <a:bodyPr spcFirstLastPara="1" wrap="square" lIns="91433" tIns="73152" rIns="91433" bIns="45700" anchor="t" anchorCtr="0">
            <a:noAutofit/>
          </a:bodyPr>
          <a:lstStyle/>
          <a:p>
            <a:pPr algn="ctr"/>
            <a:endParaRPr lang="en-US" sz="1300" b="1">
              <a:solidFill>
                <a:srgbClr val="67399A"/>
              </a:solidFill>
              <a:latin typeface="Noto Sans" panose="020B0502040504020204" pitchFamily="34" charset="0"/>
              <a:ea typeface="Noto Sans" panose="020B0502040504020204" pitchFamily="34" charset="0"/>
              <a:cs typeface="Noto Sans" panose="020B0502040504020204" pitchFamily="34" charset="0"/>
              <a:sym typeface="Helvetica Neue"/>
            </a:endParaRPr>
          </a:p>
        </p:txBody>
      </p:sp>
      <p:sp>
        <p:nvSpPr>
          <p:cNvPr id="3" name="Date Placeholder 4">
            <a:extLst>
              <a:ext uri="{FF2B5EF4-FFF2-40B4-BE49-F238E27FC236}">
                <a16:creationId xmlns:a16="http://schemas.microsoft.com/office/drawing/2014/main" id="{0159EF9C-36ED-A889-7626-0D4D99C9C0E0}"/>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spAutoFit/>
          </a:bodyPr>
          <a:lstStyle>
            <a:lvl1pPr algn="l">
              <a:defRPr lang="en-US" sz="700" b="0" i="0" spc="20" baseline="0" smtClean="0">
                <a:solidFill>
                  <a:schemeClr val="accent6"/>
                </a:solidFill>
                <a:latin typeface="Noto Sans Light" panose="020B0402040504020204" pitchFamily="34" charset="0"/>
                <a:ea typeface="Noto Sans Light" panose="020B0402040504020204" pitchFamily="34" charset="0"/>
                <a:cs typeface="Noto Sans Light" panose="020B0402040504020204" pitchFamily="34" charset="0"/>
              </a:defRPr>
            </a:lvl1pPr>
          </a:lstStyle>
          <a:p>
            <a:fld id="{343607C8-EE1E-4DAE-B8F7-68217A50E6D9}" type="datetime1">
              <a:rPr lang="en-US" smtClean="0"/>
              <a:t>9/30/2024</a:t>
            </a:fld>
            <a:endParaRPr lang="en-US"/>
          </a:p>
        </p:txBody>
      </p:sp>
      <p:sp>
        <p:nvSpPr>
          <p:cNvPr id="4" name="Slide Number Placeholder 3">
            <a:extLst>
              <a:ext uri="{FF2B5EF4-FFF2-40B4-BE49-F238E27FC236}">
                <a16:creationId xmlns:a16="http://schemas.microsoft.com/office/drawing/2014/main" id="{F3D653E2-110E-0694-0E62-0E7DC98AC209}"/>
              </a:ext>
            </a:extLst>
          </p:cNvPr>
          <p:cNvSpPr>
            <a:spLocks noGrp="1"/>
          </p:cNvSpPr>
          <p:nvPr>
            <p:ph type="sldNum" sz="quarter" idx="14"/>
          </p:nvPr>
        </p:nvSpPr>
        <p:spPr>
          <a:xfrm>
            <a:off x="11408288" y="6588114"/>
            <a:ext cx="253444" cy="107722"/>
          </a:xfrm>
        </p:spPr>
        <p:txBody>
          <a:bodyPr/>
          <a:lstStyle>
            <a:lvl1pPr>
              <a:defRPr b="0" i="0">
                <a:latin typeface="Noto Sans Med" panose="020B0502040504020204" pitchFamily="34" charset="0"/>
                <a:ea typeface="Noto Sans Med" panose="020B0502040504020204" pitchFamily="34" charset="0"/>
                <a:cs typeface="Noto Sans Med" panose="020B0502040504020204" pitchFamily="34" charset="0"/>
              </a:defRPr>
            </a:lvl1pPr>
          </a:lstStyle>
          <a:p>
            <a:fld id="{DA4F60E9-B5F9-4A09-9B8E-2B6F051D32CA}" type="slidenum">
              <a:rPr lang="en-US" smtClean="0"/>
              <a:t>‹#›</a:t>
            </a:fld>
            <a:endParaRPr lang="en-US"/>
          </a:p>
        </p:txBody>
      </p:sp>
      <p:sp>
        <p:nvSpPr>
          <p:cNvPr id="16" name="Google Shape;454;p67">
            <a:extLst>
              <a:ext uri="{FF2B5EF4-FFF2-40B4-BE49-F238E27FC236}">
                <a16:creationId xmlns:a16="http://schemas.microsoft.com/office/drawing/2014/main" id="{E4B9F173-1ACC-443A-5B16-0CC7D34F5B97}"/>
              </a:ext>
            </a:extLst>
          </p:cNvPr>
          <p:cNvSpPr/>
          <p:nvPr/>
        </p:nvSpPr>
        <p:spPr>
          <a:xfrm>
            <a:off x="535487" y="844865"/>
            <a:ext cx="2728863" cy="2724599"/>
          </a:xfrm>
          <a:prstGeom prst="roundRect">
            <a:avLst>
              <a:gd name="adj" fmla="val 3315"/>
            </a:avLst>
          </a:prstGeom>
          <a:solidFill>
            <a:srgbClr val="7030A0">
              <a:alpha val="10000"/>
            </a:srgbClr>
          </a:solidFill>
          <a:ln>
            <a:noFill/>
          </a:ln>
        </p:spPr>
        <p:txBody>
          <a:bodyPr spcFirstLastPara="1" wrap="square" lIns="91433" tIns="73152" rIns="91433" bIns="45700" anchor="t" anchorCtr="0">
            <a:noAutofit/>
          </a:bodyPr>
          <a:lstStyle/>
          <a:p>
            <a:pPr algn="ctr"/>
            <a:endParaRPr lang="en-US" sz="1300" b="1">
              <a:solidFill>
                <a:srgbClr val="67399A"/>
              </a:solidFill>
              <a:latin typeface="Noto Sans" panose="020B0502040504020204" pitchFamily="34" charset="0"/>
              <a:ea typeface="Noto Sans" panose="020B0502040504020204" pitchFamily="34" charset="0"/>
              <a:cs typeface="Noto Sans" panose="020B0502040504020204" pitchFamily="34" charset="0"/>
              <a:sym typeface="Helvetica Neue"/>
            </a:endParaRPr>
          </a:p>
        </p:txBody>
      </p:sp>
      <p:sp>
        <p:nvSpPr>
          <p:cNvPr id="19" name="Google Shape;454;p67">
            <a:extLst>
              <a:ext uri="{FF2B5EF4-FFF2-40B4-BE49-F238E27FC236}">
                <a16:creationId xmlns:a16="http://schemas.microsoft.com/office/drawing/2014/main" id="{A184FBB1-A109-BE31-3765-D935A260A78F}"/>
              </a:ext>
            </a:extLst>
          </p:cNvPr>
          <p:cNvSpPr/>
          <p:nvPr/>
        </p:nvSpPr>
        <p:spPr>
          <a:xfrm>
            <a:off x="6133742" y="844865"/>
            <a:ext cx="2728863" cy="2724599"/>
          </a:xfrm>
          <a:prstGeom prst="roundRect">
            <a:avLst>
              <a:gd name="adj" fmla="val 3315"/>
            </a:avLst>
          </a:prstGeom>
          <a:solidFill>
            <a:srgbClr val="7030A0">
              <a:alpha val="10000"/>
            </a:srgbClr>
          </a:solidFill>
          <a:ln>
            <a:noFill/>
          </a:ln>
        </p:spPr>
        <p:txBody>
          <a:bodyPr spcFirstLastPara="1" wrap="square" lIns="91433" tIns="73152" rIns="91433" bIns="45700" anchor="t" anchorCtr="0">
            <a:noAutofit/>
          </a:bodyPr>
          <a:lstStyle/>
          <a:p>
            <a:pPr algn="ctr"/>
            <a:endParaRPr lang="en-US" sz="1300" b="1">
              <a:solidFill>
                <a:srgbClr val="67399A"/>
              </a:solidFill>
              <a:latin typeface="Noto Sans" panose="020B0502040504020204" pitchFamily="34" charset="0"/>
              <a:ea typeface="Noto Sans" panose="020B0502040504020204" pitchFamily="34" charset="0"/>
              <a:cs typeface="Noto Sans" panose="020B0502040504020204" pitchFamily="34" charset="0"/>
              <a:sym typeface="Helvetica Neue"/>
            </a:endParaRPr>
          </a:p>
        </p:txBody>
      </p:sp>
      <p:sp>
        <p:nvSpPr>
          <p:cNvPr id="20" name="Google Shape;454;p67">
            <a:extLst>
              <a:ext uri="{FF2B5EF4-FFF2-40B4-BE49-F238E27FC236}">
                <a16:creationId xmlns:a16="http://schemas.microsoft.com/office/drawing/2014/main" id="{572831D1-A6B4-78BF-8D67-F4FF05C8A19D}"/>
              </a:ext>
            </a:extLst>
          </p:cNvPr>
          <p:cNvSpPr/>
          <p:nvPr/>
        </p:nvSpPr>
        <p:spPr>
          <a:xfrm>
            <a:off x="8932869" y="844865"/>
            <a:ext cx="2728863" cy="2724599"/>
          </a:xfrm>
          <a:prstGeom prst="roundRect">
            <a:avLst>
              <a:gd name="adj" fmla="val 3315"/>
            </a:avLst>
          </a:prstGeom>
          <a:solidFill>
            <a:srgbClr val="7030A0">
              <a:alpha val="10000"/>
            </a:srgbClr>
          </a:solidFill>
          <a:ln>
            <a:noFill/>
          </a:ln>
        </p:spPr>
        <p:txBody>
          <a:bodyPr spcFirstLastPara="1" wrap="square" lIns="91433" tIns="73152" rIns="91433" bIns="45700" anchor="t" anchorCtr="0">
            <a:noAutofit/>
          </a:bodyPr>
          <a:lstStyle/>
          <a:p>
            <a:pPr algn="ctr"/>
            <a:endParaRPr lang="en-US" sz="1300" b="1">
              <a:solidFill>
                <a:srgbClr val="67399A"/>
              </a:solidFill>
              <a:latin typeface="Noto Sans" panose="020B0502040504020204" pitchFamily="34" charset="0"/>
              <a:ea typeface="Noto Sans" panose="020B0502040504020204" pitchFamily="34" charset="0"/>
              <a:cs typeface="Noto Sans" panose="020B0502040504020204" pitchFamily="34" charset="0"/>
              <a:sym typeface="Helvetica Neue"/>
            </a:endParaRPr>
          </a:p>
        </p:txBody>
      </p:sp>
      <p:sp>
        <p:nvSpPr>
          <p:cNvPr id="22" name="Google Shape;454;p67">
            <a:extLst>
              <a:ext uri="{FF2B5EF4-FFF2-40B4-BE49-F238E27FC236}">
                <a16:creationId xmlns:a16="http://schemas.microsoft.com/office/drawing/2014/main" id="{C667FC55-6958-460B-F16C-55EBBDFA8383}"/>
              </a:ext>
            </a:extLst>
          </p:cNvPr>
          <p:cNvSpPr/>
          <p:nvPr/>
        </p:nvSpPr>
        <p:spPr>
          <a:xfrm>
            <a:off x="3334614" y="3637198"/>
            <a:ext cx="2728863" cy="2724599"/>
          </a:xfrm>
          <a:prstGeom prst="roundRect">
            <a:avLst>
              <a:gd name="adj" fmla="val 3315"/>
            </a:avLst>
          </a:prstGeom>
          <a:solidFill>
            <a:srgbClr val="7030A0">
              <a:alpha val="10000"/>
            </a:srgbClr>
          </a:solidFill>
          <a:ln>
            <a:noFill/>
          </a:ln>
        </p:spPr>
        <p:txBody>
          <a:bodyPr spcFirstLastPara="1" wrap="square" lIns="91433" tIns="73152" rIns="91433" bIns="45700" anchor="t" anchorCtr="0">
            <a:noAutofit/>
          </a:bodyPr>
          <a:lstStyle/>
          <a:p>
            <a:pPr algn="ctr"/>
            <a:endParaRPr lang="en-US" sz="1300" b="1">
              <a:solidFill>
                <a:srgbClr val="67399A"/>
              </a:solidFill>
              <a:latin typeface="Noto Sans" panose="020B0502040504020204" pitchFamily="34" charset="0"/>
              <a:ea typeface="Noto Sans" panose="020B0502040504020204" pitchFamily="34" charset="0"/>
              <a:cs typeface="Noto Sans" panose="020B0502040504020204" pitchFamily="34" charset="0"/>
              <a:sym typeface="Helvetica Neue"/>
            </a:endParaRPr>
          </a:p>
        </p:txBody>
      </p:sp>
      <p:sp>
        <p:nvSpPr>
          <p:cNvPr id="23" name="Google Shape;454;p67">
            <a:extLst>
              <a:ext uri="{FF2B5EF4-FFF2-40B4-BE49-F238E27FC236}">
                <a16:creationId xmlns:a16="http://schemas.microsoft.com/office/drawing/2014/main" id="{6932A24C-AD67-9964-29C0-0F22A8BBA998}"/>
              </a:ext>
            </a:extLst>
          </p:cNvPr>
          <p:cNvSpPr/>
          <p:nvPr/>
        </p:nvSpPr>
        <p:spPr>
          <a:xfrm>
            <a:off x="535487" y="3637198"/>
            <a:ext cx="2728863" cy="2724599"/>
          </a:xfrm>
          <a:prstGeom prst="roundRect">
            <a:avLst>
              <a:gd name="adj" fmla="val 3315"/>
            </a:avLst>
          </a:prstGeom>
          <a:solidFill>
            <a:srgbClr val="7030A0">
              <a:alpha val="10000"/>
            </a:srgbClr>
          </a:solidFill>
          <a:ln>
            <a:noFill/>
          </a:ln>
        </p:spPr>
        <p:txBody>
          <a:bodyPr spcFirstLastPara="1" wrap="square" lIns="91433" tIns="73152" rIns="91433" bIns="45700" anchor="t" anchorCtr="0">
            <a:noAutofit/>
          </a:bodyPr>
          <a:lstStyle/>
          <a:p>
            <a:pPr algn="ctr"/>
            <a:endParaRPr lang="en-US" sz="1300" b="1">
              <a:solidFill>
                <a:srgbClr val="67399A"/>
              </a:solidFill>
              <a:latin typeface="Noto Sans" panose="020B0502040504020204" pitchFamily="34" charset="0"/>
              <a:ea typeface="Noto Sans" panose="020B0502040504020204" pitchFamily="34" charset="0"/>
              <a:cs typeface="Noto Sans" panose="020B0502040504020204" pitchFamily="34" charset="0"/>
              <a:sym typeface="Helvetica Neue"/>
            </a:endParaRPr>
          </a:p>
        </p:txBody>
      </p:sp>
      <p:sp>
        <p:nvSpPr>
          <p:cNvPr id="24" name="Google Shape;454;p67">
            <a:extLst>
              <a:ext uri="{FF2B5EF4-FFF2-40B4-BE49-F238E27FC236}">
                <a16:creationId xmlns:a16="http://schemas.microsoft.com/office/drawing/2014/main" id="{DD5690E1-69B8-EF8A-4113-02DC301AE4A1}"/>
              </a:ext>
            </a:extLst>
          </p:cNvPr>
          <p:cNvSpPr/>
          <p:nvPr/>
        </p:nvSpPr>
        <p:spPr>
          <a:xfrm>
            <a:off x="6133742" y="3637198"/>
            <a:ext cx="2728863" cy="2724599"/>
          </a:xfrm>
          <a:prstGeom prst="roundRect">
            <a:avLst>
              <a:gd name="adj" fmla="val 3315"/>
            </a:avLst>
          </a:prstGeom>
          <a:solidFill>
            <a:srgbClr val="7030A0">
              <a:alpha val="10000"/>
            </a:srgbClr>
          </a:solidFill>
          <a:ln>
            <a:noFill/>
          </a:ln>
        </p:spPr>
        <p:txBody>
          <a:bodyPr spcFirstLastPara="1" wrap="square" lIns="91433" tIns="73152" rIns="91433" bIns="45700" anchor="t" anchorCtr="0">
            <a:noAutofit/>
          </a:bodyPr>
          <a:lstStyle/>
          <a:p>
            <a:pPr algn="ctr"/>
            <a:endParaRPr lang="en-US" sz="1300" b="1">
              <a:solidFill>
                <a:srgbClr val="67399A"/>
              </a:solidFill>
              <a:latin typeface="Noto Sans" panose="020B0502040504020204" pitchFamily="34" charset="0"/>
              <a:ea typeface="Noto Sans" panose="020B0502040504020204" pitchFamily="34" charset="0"/>
              <a:cs typeface="Noto Sans" panose="020B0502040504020204" pitchFamily="34" charset="0"/>
              <a:sym typeface="Helvetica Neue"/>
            </a:endParaRPr>
          </a:p>
        </p:txBody>
      </p:sp>
    </p:spTree>
    <p:extLst>
      <p:ext uri="{BB962C8B-B14F-4D97-AF65-F5344CB8AC3E}">
        <p14:creationId xmlns:p14="http://schemas.microsoft.com/office/powerpoint/2010/main" val="24642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D008A-CECB-6ECC-47A1-D655BAC28B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F45EC3-69BD-7A35-0F20-ACD3F23006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EF8373-B145-9027-E484-69A244B86EF8}"/>
              </a:ext>
            </a:extLst>
          </p:cNvPr>
          <p:cNvSpPr>
            <a:spLocks noGrp="1"/>
          </p:cNvSpPr>
          <p:nvPr>
            <p:ph type="dt" sz="half" idx="10"/>
          </p:nvPr>
        </p:nvSpPr>
        <p:spPr/>
        <p:txBody>
          <a:bodyPr/>
          <a:lstStyle/>
          <a:p>
            <a:fld id="{A66229EB-DE44-44B3-A374-4B411CD60D71}" type="datetime1">
              <a:rPr lang="en-US" smtClean="0"/>
              <a:t>9/30/2024</a:t>
            </a:fld>
            <a:endParaRPr lang="en-US"/>
          </a:p>
        </p:txBody>
      </p:sp>
      <p:sp>
        <p:nvSpPr>
          <p:cNvPr id="5" name="Footer Placeholder 4">
            <a:extLst>
              <a:ext uri="{FF2B5EF4-FFF2-40B4-BE49-F238E27FC236}">
                <a16:creationId xmlns:a16="http://schemas.microsoft.com/office/drawing/2014/main" id="{6E587D3C-1585-0970-4366-F2462900C1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DB10D-AE56-2C5C-D3B1-F9B8E2A64ED1}"/>
              </a:ext>
            </a:extLst>
          </p:cNvPr>
          <p:cNvSpPr>
            <a:spLocks noGrp="1"/>
          </p:cNvSpPr>
          <p:nvPr>
            <p:ph type="sldNum" sz="quarter" idx="12"/>
          </p:nvPr>
        </p:nvSpPr>
        <p:spPr/>
        <p:txBody>
          <a:bodyPr/>
          <a:lstStyle/>
          <a:p>
            <a:fld id="{DA4F60E9-B5F9-4A09-9B8E-2B6F051D32CA}" type="slidenum">
              <a:rPr lang="en-US" smtClean="0"/>
              <a:t>‹#›</a:t>
            </a:fld>
            <a:endParaRPr lang="en-US"/>
          </a:p>
        </p:txBody>
      </p:sp>
    </p:spTree>
    <p:extLst>
      <p:ext uri="{BB962C8B-B14F-4D97-AF65-F5344CB8AC3E}">
        <p14:creationId xmlns:p14="http://schemas.microsoft.com/office/powerpoint/2010/main" val="238214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2_Full Width Head + Copy - Text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486833" y="1718734"/>
            <a:ext cx="11106151" cy="4519084"/>
          </a:xfrm>
        </p:spPr>
        <p:txBody>
          <a:bodyPr/>
          <a:lstStyle>
            <a:lvl1pPr>
              <a:spcBef>
                <a:spcPts val="800"/>
              </a:spcBef>
              <a:spcAft>
                <a:spcPts val="0"/>
              </a:spcAft>
              <a:defRPr sz="1867" b="0" baseline="0"/>
            </a:lvl1pPr>
            <a:lvl2pPr marL="228594" indent="-228594">
              <a:spcBef>
                <a:spcPts val="800"/>
              </a:spcBef>
              <a:spcAft>
                <a:spcPts val="0"/>
              </a:spcAft>
              <a:buClr>
                <a:schemeClr val="accent3">
                  <a:lumMod val="75000"/>
                </a:schemeClr>
              </a:buClr>
              <a:buFont typeface="Wingdings" panose="05000000000000000000" pitchFamily="2" charset="2"/>
              <a:buChar char="§"/>
              <a:defRPr sz="1733"/>
            </a:lvl2pPr>
            <a:lvl3pPr marL="457189" indent="-228594">
              <a:spcBef>
                <a:spcPts val="800"/>
              </a:spcBef>
              <a:spcAft>
                <a:spcPts val="0"/>
              </a:spcAft>
              <a:buClr>
                <a:srgbClr val="3086AB"/>
              </a:buClr>
              <a:buFont typeface="Arial" panose="020B0604020202020204" pitchFamily="34" charset="0"/>
              <a:buChar char="•"/>
              <a:tabLst/>
              <a:defRPr sz="1600" baseline="0"/>
            </a:lvl3pPr>
            <a:lvl4pPr marL="687900" indent="-230712">
              <a:spcBef>
                <a:spcPts val="800"/>
              </a:spcBef>
              <a:spcAft>
                <a:spcPts val="0"/>
              </a:spcAft>
              <a:buFont typeface="Arial" panose="020B0604020202020204" pitchFamily="34" charset="0"/>
              <a:buChar char="-"/>
              <a:tabLst/>
              <a:defRPr baseline="0"/>
            </a:lvl4pPr>
            <a:lvl5pPr marL="916494" indent="-228594">
              <a:spcBef>
                <a:spcPts val="800"/>
              </a:spcBef>
              <a:spcAft>
                <a:spcPts val="0"/>
              </a:spcAft>
              <a:defRPr baseline="0"/>
            </a:lvl5pPr>
          </a:lstStyle>
          <a:p>
            <a:pPr lvl="0"/>
            <a:r>
              <a:rPr lang="en-US"/>
              <a:t>Insert bullet list at full-width of slide</a:t>
            </a:r>
          </a:p>
          <a:p>
            <a:pPr lvl="1"/>
            <a:r>
              <a:rPr lang="en-US"/>
              <a:t>Bullet list level two</a:t>
            </a:r>
          </a:p>
          <a:p>
            <a:pPr lvl="2"/>
            <a:r>
              <a:rPr lang="en-US"/>
              <a:t>Bullet list level three</a:t>
            </a:r>
          </a:p>
          <a:p>
            <a:pPr lvl="3"/>
            <a:r>
              <a:rPr lang="en-US"/>
              <a:t>Bullet list level four</a:t>
            </a:r>
          </a:p>
          <a:p>
            <a:pPr lvl="4"/>
            <a:r>
              <a:rPr lang="en-US"/>
              <a:t>Bullet list level five</a:t>
            </a:r>
          </a:p>
        </p:txBody>
      </p:sp>
      <p:sp>
        <p:nvSpPr>
          <p:cNvPr id="6" name="Slide Number Placeholder 5"/>
          <p:cNvSpPr>
            <a:spLocks noGrp="1"/>
          </p:cNvSpPr>
          <p:nvPr>
            <p:ph type="sldNum" sz="quarter" idx="15"/>
          </p:nvPr>
        </p:nvSpPr>
        <p:spPr>
          <a:xfrm>
            <a:off x="11359635" y="6527357"/>
            <a:ext cx="253444" cy="207464"/>
          </a:xfrm>
        </p:spPr>
        <p:txBody>
          <a:bodyPr/>
          <a:lstStyle/>
          <a:p>
            <a:fld id="{D3F7C509-FEEF-45D3-B896-7C07814C0C13}" type="slidenum">
              <a:rPr lang="en-US" smtClean="0">
                <a:solidFill>
                  <a:srgbClr val="000000"/>
                </a:solidFill>
              </a:rPr>
              <a:pPr/>
              <a:t>‹#›</a:t>
            </a:fld>
            <a:endParaRPr lang="en-US">
              <a:solidFill>
                <a:srgbClr val="000000"/>
              </a:solidFill>
            </a:endParaRPr>
          </a:p>
        </p:txBody>
      </p:sp>
      <p:sp>
        <p:nvSpPr>
          <p:cNvPr id="2" name="Title 1"/>
          <p:cNvSpPr>
            <a:spLocks noGrp="1"/>
          </p:cNvSpPr>
          <p:nvPr>
            <p:ph type="title" hasCustomPrompt="1"/>
          </p:nvPr>
        </p:nvSpPr>
        <p:spPr>
          <a:xfrm>
            <a:off x="486833" y="646256"/>
            <a:ext cx="11106151" cy="697577"/>
          </a:xfrm>
        </p:spPr>
        <p:txBody>
          <a:bodyPr/>
          <a:lstStyle>
            <a:lvl1pPr>
              <a:defRPr baseline="0"/>
            </a:lvl1pPr>
          </a:lstStyle>
          <a:p>
            <a:r>
              <a:rPr lang="en-US"/>
              <a:t>Insert headline here – up to 2 full width lines (all caps)</a:t>
            </a:r>
          </a:p>
        </p:txBody>
      </p:sp>
      <p:sp>
        <p:nvSpPr>
          <p:cNvPr id="7" name="Footer Placeholder 3"/>
          <p:cNvSpPr>
            <a:spLocks noGrp="1"/>
          </p:cNvSpPr>
          <p:nvPr>
            <p:ph type="ftr" sz="quarter" idx="16"/>
          </p:nvPr>
        </p:nvSpPr>
        <p:spPr>
          <a:xfrm>
            <a:off x="6515101" y="6536883"/>
            <a:ext cx="4839760" cy="207463"/>
          </a:xfrm>
        </p:spPr>
        <p:txBody>
          <a:bodyPr/>
          <a:lstStyle>
            <a:lvl1pPr>
              <a:defRPr sz="800"/>
            </a:lvl1pPr>
          </a:lstStyle>
          <a:p>
            <a:pPr algn="r"/>
            <a:endParaRPr lang="en-US"/>
          </a:p>
        </p:txBody>
      </p:sp>
    </p:spTree>
    <p:extLst>
      <p:ext uri="{BB962C8B-B14F-4D97-AF65-F5344CB8AC3E}">
        <p14:creationId xmlns:p14="http://schemas.microsoft.com/office/powerpoint/2010/main" val="310281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76ED6-43EA-E3A4-08AC-9E478D48BB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527BAA3-2E74-8CD6-35F0-A2C7999F6D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892B9B-81E3-5307-D699-7E7919E224FB}"/>
              </a:ext>
            </a:extLst>
          </p:cNvPr>
          <p:cNvSpPr>
            <a:spLocks noGrp="1"/>
          </p:cNvSpPr>
          <p:nvPr>
            <p:ph type="dt" sz="half" idx="10"/>
          </p:nvPr>
        </p:nvSpPr>
        <p:spPr/>
        <p:txBody>
          <a:bodyPr/>
          <a:lstStyle/>
          <a:p>
            <a:fld id="{8ECE5576-3099-4BF9-8DF9-BEE99D7817C3}" type="datetime1">
              <a:rPr lang="en-US" smtClean="0"/>
              <a:t>9/30/2024</a:t>
            </a:fld>
            <a:endParaRPr lang="en-GB"/>
          </a:p>
        </p:txBody>
      </p:sp>
      <p:sp>
        <p:nvSpPr>
          <p:cNvPr id="5" name="Footer Placeholder 4">
            <a:extLst>
              <a:ext uri="{FF2B5EF4-FFF2-40B4-BE49-F238E27FC236}">
                <a16:creationId xmlns:a16="http://schemas.microsoft.com/office/drawing/2014/main" id="{97D98F92-D002-6B2F-83F6-351CDA33B1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81800F-4BFB-DA19-0AF0-ED67D78E2FA5}"/>
              </a:ext>
            </a:extLst>
          </p:cNvPr>
          <p:cNvSpPr>
            <a:spLocks noGrp="1"/>
          </p:cNvSpPr>
          <p:nvPr>
            <p:ph type="sldNum" sz="quarter" idx="12"/>
          </p:nvPr>
        </p:nvSpPr>
        <p:spPr/>
        <p:txBody>
          <a:bodyPr/>
          <a:lstStyle/>
          <a:p>
            <a:fld id="{C4319E8B-5AE3-4B73-8D44-8FF0E86682A5}" type="slidenum">
              <a:rPr lang="en-GB" smtClean="0"/>
              <a:t>‹#›</a:t>
            </a:fld>
            <a:endParaRPr lang="en-GB"/>
          </a:p>
        </p:txBody>
      </p:sp>
    </p:spTree>
    <p:extLst>
      <p:ext uri="{BB962C8B-B14F-4D97-AF65-F5344CB8AC3E}">
        <p14:creationId xmlns:p14="http://schemas.microsoft.com/office/powerpoint/2010/main" val="3930037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585131-CEA8-4B6D-8B34-B3B191E27822}" type="datetime1">
              <a:rPr lang="en-US" smtClean="0"/>
              <a:t>9/30/2024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0742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cSld name="Full Width Head + Copy - Text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486833" y="1718734"/>
            <a:ext cx="11106151" cy="4519084"/>
          </a:xfrm>
        </p:spPr>
        <p:txBody>
          <a:bodyPr/>
          <a:lstStyle>
            <a:lvl1pPr marL="342900" indent="-342900">
              <a:spcBef>
                <a:spcPts val="800"/>
              </a:spcBef>
              <a:spcAft>
                <a:spcPts val="0"/>
              </a:spcAft>
              <a:buClr>
                <a:schemeClr val="accent4"/>
              </a:buClr>
              <a:buFont typeface="Wingdings" panose="05000000000000000000" pitchFamily="2" charset="2"/>
              <a:buChar char="§"/>
              <a:defRPr sz="1867" b="0" baseline="0"/>
            </a:lvl1pPr>
            <a:lvl2pPr marL="228594" indent="-228594">
              <a:spcBef>
                <a:spcPts val="800"/>
              </a:spcBef>
              <a:spcAft>
                <a:spcPts val="0"/>
              </a:spcAft>
              <a:buClr>
                <a:schemeClr val="accent4"/>
              </a:buClr>
              <a:buFont typeface="Wingdings" panose="05000000000000000000" pitchFamily="2" charset="2"/>
              <a:buChar char="§"/>
              <a:defRPr sz="1733"/>
            </a:lvl2pPr>
            <a:lvl3pPr marL="457189" indent="-228594">
              <a:spcBef>
                <a:spcPts val="800"/>
              </a:spcBef>
              <a:spcAft>
                <a:spcPts val="0"/>
              </a:spcAft>
              <a:buClr>
                <a:schemeClr val="accent4"/>
              </a:buClr>
              <a:buFont typeface="Wingdings" panose="05000000000000000000" pitchFamily="2" charset="2"/>
              <a:buChar char="§"/>
              <a:tabLst/>
              <a:defRPr sz="1600" baseline="0"/>
            </a:lvl3pPr>
            <a:lvl4pPr marL="687900" indent="-230712">
              <a:spcBef>
                <a:spcPts val="800"/>
              </a:spcBef>
              <a:spcAft>
                <a:spcPts val="0"/>
              </a:spcAft>
              <a:buClr>
                <a:schemeClr val="accent4"/>
              </a:buClr>
              <a:buFont typeface="Wingdings" panose="05000000000000000000" pitchFamily="2" charset="2"/>
              <a:buChar char="§"/>
              <a:tabLst/>
              <a:defRPr baseline="0"/>
            </a:lvl4pPr>
            <a:lvl5pPr marL="916494" indent="-228594">
              <a:spcBef>
                <a:spcPts val="800"/>
              </a:spcBef>
              <a:spcAft>
                <a:spcPts val="0"/>
              </a:spcAft>
              <a:buClr>
                <a:schemeClr val="accent4"/>
              </a:buClr>
              <a:buFont typeface="Wingdings" panose="05000000000000000000" pitchFamily="2" charset="2"/>
              <a:buChar char="§"/>
              <a:defRPr baseline="0"/>
            </a:lvl5pPr>
          </a:lstStyle>
          <a:p>
            <a:pPr lvl="0"/>
            <a:r>
              <a:rPr lang="en-US"/>
              <a:t>Insert bullet list at full-width of slide</a:t>
            </a:r>
          </a:p>
          <a:p>
            <a:pPr lvl="1"/>
            <a:r>
              <a:rPr lang="en-US"/>
              <a:t>Bullet list level two</a:t>
            </a:r>
          </a:p>
          <a:p>
            <a:pPr lvl="2"/>
            <a:r>
              <a:rPr lang="en-US"/>
              <a:t>Bullet list level three</a:t>
            </a:r>
          </a:p>
          <a:p>
            <a:pPr lvl="3"/>
            <a:r>
              <a:rPr lang="en-US"/>
              <a:t>Bullet list level four</a:t>
            </a:r>
          </a:p>
          <a:p>
            <a:pPr lvl="4"/>
            <a:r>
              <a:rPr lang="en-US"/>
              <a:t>Bullet list level five</a:t>
            </a:r>
          </a:p>
        </p:txBody>
      </p:sp>
      <p:sp>
        <p:nvSpPr>
          <p:cNvPr id="5" name="Footer Placeholder 4"/>
          <p:cNvSpPr>
            <a:spLocks noGrp="1"/>
          </p:cNvSpPr>
          <p:nvPr>
            <p:ph type="ftr" sz="quarter" idx="14"/>
          </p:nvPr>
        </p:nvSpPr>
        <p:spPr/>
        <p:txBody>
          <a:bodyPr/>
          <a:lstStyle/>
          <a:p>
            <a:pPr algn="r"/>
            <a:endParaRPr lang="en-US">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a:solidFill>
                <a:srgbClr val="000000"/>
              </a:solidFill>
            </a:endParaRPr>
          </a:p>
        </p:txBody>
      </p:sp>
      <p:sp>
        <p:nvSpPr>
          <p:cNvPr id="2" name="Title 1"/>
          <p:cNvSpPr>
            <a:spLocks noGrp="1"/>
          </p:cNvSpPr>
          <p:nvPr>
            <p:ph type="title" hasCustomPrompt="1"/>
          </p:nvPr>
        </p:nvSpPr>
        <p:spPr>
          <a:xfrm>
            <a:off x="486833" y="468968"/>
            <a:ext cx="11106151" cy="697577"/>
          </a:xfrm>
        </p:spPr>
        <p:txBody>
          <a:bodyPr/>
          <a:lstStyle>
            <a:lvl1pPr>
              <a:defRPr sz="2400" baseline="0"/>
            </a:lvl1pPr>
          </a:lstStyle>
          <a:p>
            <a:r>
              <a:rPr lang="en-US"/>
              <a:t>INSERT HEADLINE HERE – UP TO 2 FULL WIDTH LINES (ALL CAPS)</a:t>
            </a:r>
          </a:p>
        </p:txBody>
      </p:sp>
    </p:spTree>
    <p:extLst>
      <p:ext uri="{BB962C8B-B14F-4D97-AF65-F5344CB8AC3E}">
        <p14:creationId xmlns:p14="http://schemas.microsoft.com/office/powerpoint/2010/main" val="109911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7" name="Date Placeholder 56"/>
          <p:cNvSpPr>
            <a:spLocks noGrp="1"/>
          </p:cNvSpPr>
          <p:nvPr>
            <p:ph type="dt" sz="half" idx="14"/>
          </p:nvPr>
        </p:nvSpPr>
        <p:spPr/>
        <p:txBody>
          <a:bodyPr/>
          <a:lstStyle>
            <a:lvl1pPr>
              <a:defRPr>
                <a:solidFill>
                  <a:schemeClr val="bg1">
                    <a:lumMod val="50000"/>
                  </a:schemeClr>
                </a:solidFill>
                <a:latin typeface="Arial" panose="020B0604020202020204" pitchFamily="34" charset="0"/>
                <a:sym typeface="Arial" panose="020B0604020202020204" pitchFamily="34" charset="0"/>
              </a:defRPr>
            </a:lvl1pPr>
          </a:lstStyle>
          <a:p>
            <a:endParaRPr lang="en-US"/>
          </a:p>
        </p:txBody>
      </p:sp>
      <p:sp>
        <p:nvSpPr>
          <p:cNvPr id="8" name="Title 7"/>
          <p:cNvSpPr>
            <a:spLocks noGrp="1"/>
          </p:cNvSpPr>
          <p:nvPr>
            <p:ph type="title" hasCustomPrompt="1"/>
          </p:nvPr>
        </p:nvSpPr>
        <p:spPr>
          <a:xfrm>
            <a:off x="486834" y="488883"/>
            <a:ext cx="11106151" cy="697576"/>
          </a:xfrm>
        </p:spPr>
        <p:txBody>
          <a:bodyPr>
            <a:noAutofit/>
          </a:bodyPr>
          <a:lstStyle>
            <a:lvl1pPr>
              <a:defRPr sz="2400">
                <a:latin typeface="Arial" panose="020B0604020202020204" pitchFamily="34" charset="0"/>
                <a:sym typeface="Arial" panose="020B0604020202020204" pitchFamily="34" charset="0"/>
              </a:defRPr>
            </a:lvl1pPr>
          </a:lstStyle>
          <a:p>
            <a:r>
              <a:rPr lang="en-US"/>
              <a:t>Click to add title</a:t>
            </a:r>
          </a:p>
        </p:txBody>
      </p:sp>
      <p:sp>
        <p:nvSpPr>
          <p:cNvPr id="9" name="Copyright" hidden="1"/>
          <p:cNvSpPr txBox="1"/>
          <p:nvPr userDrawn="1"/>
        </p:nvSpPr>
        <p:spPr>
          <a:xfrm rot="16200000">
            <a:off x="10367779" y="4472317"/>
            <a:ext cx="3255328" cy="98745"/>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2022 by Boston Consulting Group. All rights reserved.</a:t>
            </a:r>
          </a:p>
        </p:txBody>
      </p:sp>
      <p:cxnSp>
        <p:nvCxnSpPr>
          <p:cNvPr id="6" name="Straight Connector 5"/>
          <p:cNvCxnSpPr/>
          <p:nvPr userDrawn="1"/>
        </p:nvCxnSpPr>
        <p:spPr>
          <a:xfrm>
            <a:off x="636104" y="6457448"/>
            <a:ext cx="10946296" cy="0"/>
          </a:xfrm>
          <a:prstGeom prst="line">
            <a:avLst/>
          </a:prstGeom>
          <a:noFill/>
          <a:ln w="6350" cap="flat" cmpd="sng" algn="ctr">
            <a:solidFill>
              <a:srgbClr val="8CB7C7">
                <a:lumMod val="75000"/>
              </a:srgbClr>
            </a:solidFill>
            <a:prstDash val="solid"/>
          </a:ln>
          <a:effectLst/>
        </p:spPr>
      </p:cxnSp>
    </p:spTree>
    <p:extLst>
      <p:ext uri="{BB962C8B-B14F-4D97-AF65-F5344CB8AC3E}">
        <p14:creationId xmlns:p14="http://schemas.microsoft.com/office/powerpoint/2010/main" val="1864918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898659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Title Slide - Text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6835" y="2486273"/>
            <a:ext cx="11129432" cy="949079"/>
          </a:xfrm>
          <a:prstGeom prst="rect">
            <a:avLst/>
          </a:prstGeom>
        </p:spPr>
        <p:txBody>
          <a:bodyPr anchor="ctr"/>
          <a:lstStyle>
            <a:lvl1pPr>
              <a:lnSpc>
                <a:spcPts val="3067"/>
              </a:lnSpc>
              <a:defRPr sz="3067" b="0" baseline="0">
                <a:solidFill>
                  <a:schemeClr val="accent6"/>
                </a:solidFill>
              </a:defRPr>
            </a:lvl1pPr>
          </a:lstStyle>
          <a:p>
            <a:r>
              <a:rPr lang="en-US"/>
              <a:t>INSERT MAIN TITLE HERE – UP TO 2 FULL-WIDTH LINES (ALL CAPS)</a:t>
            </a:r>
          </a:p>
        </p:txBody>
      </p:sp>
      <p:sp>
        <p:nvSpPr>
          <p:cNvPr id="3" name="Subtitle 2"/>
          <p:cNvSpPr>
            <a:spLocks noGrp="1"/>
          </p:cNvSpPr>
          <p:nvPr>
            <p:ph type="subTitle" idx="1" hasCustomPrompt="1"/>
          </p:nvPr>
        </p:nvSpPr>
        <p:spPr>
          <a:xfrm>
            <a:off x="486834" y="3501610"/>
            <a:ext cx="11129433" cy="586885"/>
          </a:xfrm>
        </p:spPr>
        <p:txBody>
          <a:bodyPr anchor="ctr"/>
          <a:lstStyle>
            <a:lvl1pPr marL="0" indent="0" algn="l">
              <a:spcBef>
                <a:spcPts val="0"/>
              </a:spcBef>
              <a:buNone/>
              <a:defRPr sz="1867" b="0">
                <a:solidFill>
                  <a:schemeClr val="accent4"/>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Insert Sub-Title Here – Up To 2 Lines (Initial Caps)</a:t>
            </a:r>
          </a:p>
        </p:txBody>
      </p:sp>
      <p:sp>
        <p:nvSpPr>
          <p:cNvPr id="7" name="Text Placeholder 5"/>
          <p:cNvSpPr>
            <a:spLocks noGrp="1"/>
          </p:cNvSpPr>
          <p:nvPr>
            <p:ph type="body" sz="quarter" idx="14" hasCustomPrompt="1"/>
          </p:nvPr>
        </p:nvSpPr>
        <p:spPr>
          <a:xfrm>
            <a:off x="486834" y="5413248"/>
            <a:ext cx="11106151" cy="1014491"/>
          </a:xfrm>
        </p:spPr>
        <p:txBody>
          <a:bodyPr/>
          <a:lstStyle>
            <a:lvl1pPr marL="2117" indent="0">
              <a:lnSpc>
                <a:spcPts val="2267"/>
              </a:lnSpc>
              <a:spcBef>
                <a:spcPts val="0"/>
              </a:spcBef>
              <a:buNone/>
              <a:defRPr sz="1600">
                <a:solidFill>
                  <a:schemeClr val="accent6">
                    <a:lumMod val="50000"/>
                    <a:lumOff val="50000"/>
                  </a:schemeClr>
                </a:solidFill>
              </a:defRPr>
            </a:lvl1pPr>
            <a:lvl2pPr marL="2117" indent="0">
              <a:lnSpc>
                <a:spcPts val="2267"/>
              </a:lnSpc>
              <a:spcBef>
                <a:spcPts val="0"/>
              </a:spcBef>
              <a:buFont typeface="Arial" panose="020B0604020202020204" pitchFamily="34" charset="0"/>
              <a:buNone/>
              <a:defRPr sz="1600">
                <a:solidFill>
                  <a:schemeClr val="bg1"/>
                </a:solidFill>
              </a:defRPr>
            </a:lvl2pPr>
            <a:lvl3pPr marL="2117" indent="0">
              <a:lnSpc>
                <a:spcPts val="2267"/>
              </a:lnSpc>
              <a:spcBef>
                <a:spcPts val="0"/>
              </a:spcBef>
              <a:buNone/>
              <a:defRPr sz="1600">
                <a:solidFill>
                  <a:schemeClr val="accent6">
                    <a:lumMod val="50000"/>
                    <a:lumOff val="50000"/>
                  </a:schemeClr>
                </a:solidFill>
              </a:defRPr>
            </a:lvl3pPr>
            <a:lvl4pPr marL="2117" indent="0">
              <a:lnSpc>
                <a:spcPts val="2267"/>
              </a:lnSpc>
              <a:spcBef>
                <a:spcPts val="0"/>
              </a:spcBef>
              <a:buNone/>
              <a:defRPr sz="1600">
                <a:solidFill>
                  <a:schemeClr val="bg1"/>
                </a:solidFill>
              </a:defRPr>
            </a:lvl4pPr>
            <a:lvl5pPr marL="2117" indent="0">
              <a:lnSpc>
                <a:spcPts val="2267"/>
              </a:lnSpc>
              <a:spcBef>
                <a:spcPts val="0"/>
              </a:spcBef>
              <a:buNone/>
              <a:defRPr sz="1600">
                <a:solidFill>
                  <a:schemeClr val="accent6">
                    <a:lumMod val="50000"/>
                    <a:lumOff val="50000"/>
                  </a:schemeClr>
                </a:solidFill>
              </a:defRPr>
            </a:lvl5pPr>
          </a:lstStyle>
          <a:p>
            <a:pPr lvl="0"/>
            <a:r>
              <a:rPr lang="en-US"/>
              <a:t>Presenter Name 1</a:t>
            </a:r>
          </a:p>
          <a:p>
            <a:pPr lvl="2"/>
            <a:r>
              <a:rPr lang="en-US"/>
              <a:t>Presenter Name 2</a:t>
            </a:r>
          </a:p>
          <a:p>
            <a:pPr lvl="4"/>
            <a:r>
              <a:rPr lang="en-US"/>
              <a:t>Presenter Name 3</a:t>
            </a:r>
          </a:p>
        </p:txBody>
      </p:sp>
      <p:sp>
        <p:nvSpPr>
          <p:cNvPr id="9" name="Date Placeholder 3"/>
          <p:cNvSpPr>
            <a:spLocks noGrp="1"/>
          </p:cNvSpPr>
          <p:nvPr>
            <p:ph type="dt" sz="half" idx="2"/>
          </p:nvPr>
        </p:nvSpPr>
        <p:spPr>
          <a:xfrm>
            <a:off x="486834" y="4657345"/>
            <a:ext cx="11129433" cy="366183"/>
          </a:xfrm>
          <a:prstGeom prst="rect">
            <a:avLst/>
          </a:prstGeom>
        </p:spPr>
        <p:txBody>
          <a:bodyPr vert="horz" lIns="0" tIns="0" rIns="0" bIns="0" rtlCol="0" anchor="ctr"/>
          <a:lstStyle>
            <a:lvl1pPr algn="l">
              <a:defRPr sz="1600" b="0" i="0">
                <a:solidFill>
                  <a:schemeClr val="accent6">
                    <a:lumMod val="50000"/>
                    <a:lumOff val="50000"/>
                  </a:schemeClr>
                </a:solidFill>
                <a:latin typeface="Calibri" panose="020F0502020204030204" pitchFamily="34" charset="0"/>
                <a:cs typeface="Calibri" panose="020F0502020204030204" pitchFamily="34" charset="0"/>
              </a:defRPr>
            </a:lvl1pPr>
          </a:lstStyle>
          <a:p>
            <a:endParaRPr lang="en-US">
              <a:solidFill>
                <a:srgbClr val="000000">
                  <a:lumMod val="50000"/>
                  <a:lumOff val="50000"/>
                </a:srgbClr>
              </a:solidFill>
            </a:endParaRPr>
          </a:p>
        </p:txBody>
      </p:sp>
      <p:cxnSp>
        <p:nvCxnSpPr>
          <p:cNvPr id="11" name="Straight Connector 10"/>
          <p:cNvCxnSpPr/>
          <p:nvPr userDrawn="1"/>
        </p:nvCxnSpPr>
        <p:spPr>
          <a:xfrm>
            <a:off x="486834" y="4293719"/>
            <a:ext cx="1112943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Picture 6" descr="C:\Users\TERESA~1\AppData\Local\Temp\vmware-Teresa Sharp\VMwareDnD\99bbe9a7\BMGF_red_box_2in.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421707" y="1"/>
            <a:ext cx="2194560" cy="2194560"/>
          </a:xfrm>
          <a:prstGeom prst="rect">
            <a:avLst/>
          </a:prstGeom>
          <a:noFill/>
          <a:extLst>
            <a:ext uri="{909E8E84-426E-40DD-AFC4-6F175D3DCCD1}">
              <a14:hiddenFill xmlns:a14="http://schemas.microsoft.com/office/drawing/2010/main">
                <a:solidFill>
                  <a:srgbClr val="FFFFFF"/>
                </a:solidFill>
              </a14:hiddenFill>
            </a:ext>
          </a:extLst>
        </p:spPr>
      </p:pic>
      <p:sp>
        <p:nvSpPr>
          <p:cNvPr id="13" name="Footer Placeholder 3"/>
          <p:cNvSpPr>
            <a:spLocks noGrp="1"/>
          </p:cNvSpPr>
          <p:nvPr>
            <p:ph type="ftr" sz="quarter" idx="15"/>
          </p:nvPr>
        </p:nvSpPr>
        <p:spPr>
          <a:xfrm>
            <a:off x="6819900" y="6505683"/>
            <a:ext cx="4773085" cy="254625"/>
          </a:xfrm>
        </p:spPr>
        <p:txBody>
          <a:bodyPr/>
          <a:lstStyle>
            <a:lvl1pPr>
              <a:defRPr sz="800"/>
            </a:lvl1pPr>
          </a:lstStyle>
          <a:p>
            <a:pPr algn="r"/>
            <a:r>
              <a:rPr lang="en-US"/>
              <a:t>CONFIDENTIAL                                         The Bill and Melinda Gates Foundation</a:t>
            </a:r>
          </a:p>
        </p:txBody>
      </p:sp>
    </p:spTree>
    <p:extLst>
      <p:ext uri="{BB962C8B-B14F-4D97-AF65-F5344CB8AC3E}">
        <p14:creationId xmlns:p14="http://schemas.microsoft.com/office/powerpoint/2010/main" val="173198708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1_Title Slide - Text Only">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86834" y="3501610"/>
            <a:ext cx="11129433" cy="586885"/>
          </a:xfrm>
        </p:spPr>
        <p:txBody>
          <a:bodyPr anchor="ctr"/>
          <a:lstStyle>
            <a:lvl1pPr marL="0" indent="0" algn="l">
              <a:spcBef>
                <a:spcPts val="0"/>
              </a:spcBef>
              <a:buNone/>
              <a:defRPr sz="1867" b="0">
                <a:solidFill>
                  <a:schemeClr val="accent4"/>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Insert Sub-Title Here – Up To 2 Lines (Initial Caps)</a:t>
            </a:r>
          </a:p>
        </p:txBody>
      </p:sp>
      <p:cxnSp>
        <p:nvCxnSpPr>
          <p:cNvPr id="11" name="Straight Connector 10"/>
          <p:cNvCxnSpPr/>
          <p:nvPr userDrawn="1"/>
        </p:nvCxnSpPr>
        <p:spPr>
          <a:xfrm>
            <a:off x="486834" y="4293719"/>
            <a:ext cx="1112943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Footer Placeholder 3"/>
          <p:cNvSpPr>
            <a:spLocks noGrp="1"/>
          </p:cNvSpPr>
          <p:nvPr>
            <p:ph type="ftr" sz="quarter" idx="15"/>
          </p:nvPr>
        </p:nvSpPr>
        <p:spPr>
          <a:xfrm>
            <a:off x="6819900" y="6505683"/>
            <a:ext cx="4773085" cy="254625"/>
          </a:xfrm>
        </p:spPr>
        <p:txBody>
          <a:bodyPr/>
          <a:lstStyle>
            <a:lvl1pPr>
              <a:defRPr sz="800"/>
            </a:lvl1pPr>
          </a:lstStyle>
          <a:p>
            <a:pPr algn="r"/>
            <a:r>
              <a:rPr lang="en-US"/>
              <a:t>CONFIDENTIAL                                         The Bill and Melinda Gates Foundation</a:t>
            </a:r>
          </a:p>
        </p:txBody>
      </p:sp>
    </p:spTree>
    <p:extLst>
      <p:ext uri="{BB962C8B-B14F-4D97-AF65-F5344CB8AC3E}">
        <p14:creationId xmlns:p14="http://schemas.microsoft.com/office/powerpoint/2010/main" val="183650478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Full Width Head + Copy - Text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486833" y="1718734"/>
            <a:ext cx="11106151" cy="4519084"/>
          </a:xfrm>
        </p:spPr>
        <p:txBody>
          <a:bodyPr/>
          <a:lstStyle>
            <a:lvl1pPr>
              <a:spcBef>
                <a:spcPts val="800"/>
              </a:spcBef>
              <a:spcAft>
                <a:spcPts val="0"/>
              </a:spcAft>
              <a:defRPr sz="1867" b="0" baseline="0"/>
            </a:lvl1pPr>
            <a:lvl2pPr marL="228594" indent="-228594">
              <a:spcBef>
                <a:spcPts val="800"/>
              </a:spcBef>
              <a:spcAft>
                <a:spcPts val="0"/>
              </a:spcAft>
              <a:buClr>
                <a:schemeClr val="accent3">
                  <a:lumMod val="75000"/>
                </a:schemeClr>
              </a:buClr>
              <a:buFont typeface="Wingdings" panose="05000000000000000000" pitchFamily="2" charset="2"/>
              <a:buChar char="§"/>
              <a:defRPr sz="1733"/>
            </a:lvl2pPr>
            <a:lvl3pPr marL="457189" indent="-228594">
              <a:spcBef>
                <a:spcPts val="800"/>
              </a:spcBef>
              <a:spcAft>
                <a:spcPts val="0"/>
              </a:spcAft>
              <a:buClr>
                <a:srgbClr val="3086AB"/>
              </a:buClr>
              <a:buFont typeface="Arial" panose="020B0604020202020204" pitchFamily="34" charset="0"/>
              <a:buChar char="•"/>
              <a:tabLst/>
              <a:defRPr sz="1600" baseline="0"/>
            </a:lvl3pPr>
            <a:lvl4pPr marL="687900" indent="-230712">
              <a:spcBef>
                <a:spcPts val="800"/>
              </a:spcBef>
              <a:spcAft>
                <a:spcPts val="0"/>
              </a:spcAft>
              <a:buFont typeface="Arial" panose="020B0604020202020204" pitchFamily="34" charset="0"/>
              <a:buChar char="-"/>
              <a:tabLst/>
              <a:defRPr baseline="0"/>
            </a:lvl4pPr>
            <a:lvl5pPr marL="916494" indent="-228594">
              <a:spcBef>
                <a:spcPts val="800"/>
              </a:spcBef>
              <a:spcAft>
                <a:spcPts val="0"/>
              </a:spcAft>
              <a:defRPr baseline="0"/>
            </a:lvl5pPr>
          </a:lstStyle>
          <a:p>
            <a:pPr lvl="0"/>
            <a:r>
              <a:rPr lang="en-US"/>
              <a:t>Insert bullet list at full-width of slide</a:t>
            </a:r>
          </a:p>
          <a:p>
            <a:pPr lvl="1"/>
            <a:r>
              <a:rPr lang="en-US"/>
              <a:t>Bullet list level two</a:t>
            </a:r>
          </a:p>
          <a:p>
            <a:pPr lvl="2"/>
            <a:r>
              <a:rPr lang="en-US"/>
              <a:t>Bullet list level three</a:t>
            </a:r>
          </a:p>
          <a:p>
            <a:pPr lvl="3"/>
            <a:r>
              <a:rPr lang="en-US"/>
              <a:t>Bullet list level four</a:t>
            </a:r>
          </a:p>
          <a:p>
            <a:pPr lvl="4"/>
            <a:r>
              <a:rPr lang="en-US"/>
              <a:t>Bullet list level five</a:t>
            </a:r>
          </a:p>
        </p:txBody>
      </p:sp>
      <p:sp>
        <p:nvSpPr>
          <p:cNvPr id="6" name="Slide Number Placeholder 5"/>
          <p:cNvSpPr>
            <a:spLocks noGrp="1"/>
          </p:cNvSpPr>
          <p:nvPr>
            <p:ph type="sldNum" sz="quarter" idx="15"/>
          </p:nvPr>
        </p:nvSpPr>
        <p:spPr>
          <a:xfrm>
            <a:off x="11359635" y="6540236"/>
            <a:ext cx="253444" cy="207464"/>
          </a:xfrm>
        </p:spPr>
        <p:txBody>
          <a:bodyPr/>
          <a:lstStyle/>
          <a:p>
            <a:fld id="{D3F7C509-FEEF-45D3-B896-7C07814C0C13}" type="slidenum">
              <a:rPr lang="en-US" smtClean="0">
                <a:solidFill>
                  <a:srgbClr val="000000"/>
                </a:solidFill>
              </a:rPr>
              <a:pPr/>
              <a:t>‹#›</a:t>
            </a:fld>
            <a:endParaRPr lang="en-US">
              <a:solidFill>
                <a:srgbClr val="000000"/>
              </a:solidFill>
            </a:endParaRPr>
          </a:p>
        </p:txBody>
      </p:sp>
      <p:sp>
        <p:nvSpPr>
          <p:cNvPr id="2" name="Title 1"/>
          <p:cNvSpPr>
            <a:spLocks noGrp="1"/>
          </p:cNvSpPr>
          <p:nvPr>
            <p:ph type="title" hasCustomPrompt="1"/>
          </p:nvPr>
        </p:nvSpPr>
        <p:spPr>
          <a:xfrm>
            <a:off x="486833" y="226355"/>
            <a:ext cx="11106151" cy="393827"/>
          </a:xfrm>
        </p:spPr>
        <p:txBody>
          <a:bodyPr/>
          <a:lstStyle>
            <a:lvl1pPr>
              <a:defRPr baseline="0"/>
            </a:lvl1pPr>
          </a:lstStyle>
          <a:p>
            <a:r>
              <a:rPr lang="en-US"/>
              <a:t>Insert headline here – up to 2 full width lines (all caps)</a:t>
            </a:r>
          </a:p>
        </p:txBody>
      </p:sp>
      <p:sp>
        <p:nvSpPr>
          <p:cNvPr id="7" name="Footer Placeholder 3"/>
          <p:cNvSpPr>
            <a:spLocks noGrp="1"/>
          </p:cNvSpPr>
          <p:nvPr>
            <p:ph type="ftr" sz="quarter" idx="16"/>
          </p:nvPr>
        </p:nvSpPr>
        <p:spPr>
          <a:xfrm>
            <a:off x="6515101" y="6549762"/>
            <a:ext cx="4839760" cy="207463"/>
          </a:xfrm>
        </p:spPr>
        <p:txBody>
          <a:bodyPr/>
          <a:lstStyle>
            <a:lvl1pPr>
              <a:defRPr sz="800"/>
            </a:lvl1pPr>
          </a:lstStyle>
          <a:p>
            <a:pPr algn="r"/>
            <a:r>
              <a:rPr lang="en-US"/>
              <a:t>CONFIDENTIAL                                         The Bill and Melinda Gates Foundation</a:t>
            </a:r>
          </a:p>
        </p:txBody>
      </p:sp>
    </p:spTree>
    <p:extLst>
      <p:ext uri="{BB962C8B-B14F-4D97-AF65-F5344CB8AC3E}">
        <p14:creationId xmlns:p14="http://schemas.microsoft.com/office/powerpoint/2010/main" val="152011738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0266BD-3E2B-6845-A26E-968D09FA8512}"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FAD17-B038-EE45-8D0A-5A9F091732AD}" type="slidenum">
              <a:rPr lang="en-US" smtClean="0"/>
              <a:t>‹#›</a:t>
            </a:fld>
            <a:endParaRPr lang="en-US"/>
          </a:p>
        </p:txBody>
      </p:sp>
    </p:spTree>
    <p:extLst>
      <p:ext uri="{BB962C8B-B14F-4D97-AF65-F5344CB8AC3E}">
        <p14:creationId xmlns:p14="http://schemas.microsoft.com/office/powerpoint/2010/main" val="212491956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Title Only">
    <p:bg>
      <p:bgPr>
        <a:solidFill>
          <a:srgbClr val="FFFFFF"/>
        </a:solidFill>
        <a:effectLst/>
      </p:bgPr>
    </p:bg>
    <p:spTree>
      <p:nvGrpSpPr>
        <p:cNvPr id="1" name=""/>
        <p:cNvGrpSpPr/>
        <p:nvPr/>
      </p:nvGrpSpPr>
      <p:grpSpPr>
        <a:xfrm>
          <a:off x="0" y="0"/>
          <a:ext cx="0" cy="0"/>
          <a:chOff x="0" y="0"/>
          <a:chExt cx="0" cy="0"/>
        </a:xfrm>
      </p:grpSpPr>
      <p:sp>
        <p:nvSpPr>
          <p:cNvPr id="9" name="Rectangle 8"/>
          <p:cNvSpPr/>
          <p:nvPr/>
        </p:nvSpPr>
        <p:spPr bwMode="auto">
          <a:xfrm>
            <a:off x="0" y="6294032"/>
            <a:ext cx="12192000" cy="564001"/>
          </a:xfrm>
          <a:prstGeom prst="rect">
            <a:avLst/>
          </a:prstGeom>
          <a:solidFill>
            <a:schemeClr val="accent3"/>
          </a:solidFill>
          <a:ln w="12700">
            <a:noFill/>
            <a:headEnd type="none" w="med" len="med"/>
            <a:tailEnd type="none" w="med" len="me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91126" tIns="45565" rIns="91126" bIns="45565" numCol="1" rtlCol="0" anchor="ctr" anchorCtr="0" compatLnSpc="1">
            <a:prstTxWarp prst="textNoShape">
              <a:avLst/>
            </a:prstTxWarp>
          </a:bodyPr>
          <a:lstStyle/>
          <a:p>
            <a:pPr algn="ctr" defTabSz="911002"/>
            <a:endParaRPr lang="en-US" sz="2300">
              <a:solidFill>
                <a:schemeClr val="accent1">
                  <a:lumMod val="50000"/>
                </a:schemeClr>
              </a:solidFill>
              <a:latin typeface="Segoe" pitchFamily="34" charset="0"/>
            </a:endParaRPr>
          </a:p>
        </p:txBody>
      </p:sp>
      <p:sp>
        <p:nvSpPr>
          <p:cNvPr id="8" name="Date Placeholder 3"/>
          <p:cNvSpPr>
            <a:spLocks noGrp="1"/>
          </p:cNvSpPr>
          <p:nvPr>
            <p:ph type="dt" sz="half" idx="2"/>
          </p:nvPr>
        </p:nvSpPr>
        <p:spPr>
          <a:xfrm>
            <a:off x="609600" y="6409103"/>
            <a:ext cx="2844800" cy="365125"/>
          </a:xfrm>
          <a:prstGeom prst="rect">
            <a:avLst/>
          </a:prstGeom>
        </p:spPr>
        <p:txBody>
          <a:bodyPr vert="horz" lIns="91130" tIns="45567" rIns="91130" bIns="45567" rtlCol="0" anchor="ctr"/>
          <a:lstStyle>
            <a:lvl1pPr algn="l">
              <a:defRPr sz="800">
                <a:solidFill>
                  <a:schemeClr val="bg1"/>
                </a:solidFill>
              </a:defRPr>
            </a:lvl1pPr>
          </a:lstStyle>
          <a:p>
            <a:fld id="{D6F5966E-B0F1-444A-BC5E-4DC8B2437767}" type="datetime4">
              <a:rPr lang="en-US" smtClean="0"/>
              <a:pPr/>
              <a:t>October 1, 2024</a:t>
            </a:fld>
            <a:endParaRPr lang="en-US"/>
          </a:p>
        </p:txBody>
      </p:sp>
      <p:sp>
        <p:nvSpPr>
          <p:cNvPr id="10" name="Footer Placeholder 4"/>
          <p:cNvSpPr>
            <a:spLocks noGrp="1"/>
          </p:cNvSpPr>
          <p:nvPr>
            <p:ph type="ftr" sz="quarter" idx="3"/>
          </p:nvPr>
        </p:nvSpPr>
        <p:spPr>
          <a:xfrm>
            <a:off x="8327181" y="6409945"/>
            <a:ext cx="3074948" cy="365125"/>
          </a:xfrm>
          <a:prstGeom prst="rect">
            <a:avLst/>
          </a:prstGeom>
        </p:spPr>
        <p:txBody>
          <a:bodyPr vert="horz" lIns="91130" tIns="45567" rIns="91130" bIns="45567" rtlCol="0" anchor="ctr"/>
          <a:lstStyle>
            <a:lvl1pPr algn="l">
              <a:defRPr sz="800">
                <a:solidFill>
                  <a:schemeClr val="bg1"/>
                </a:solidFill>
              </a:defRPr>
            </a:lvl1pPr>
          </a:lstStyle>
          <a:p>
            <a:r>
              <a:rPr lang="en-US"/>
              <a:t>© 2013 Bill &amp; Melinda Gates Foundation       | </a:t>
            </a:r>
          </a:p>
        </p:txBody>
      </p:sp>
      <p:sp>
        <p:nvSpPr>
          <p:cNvPr id="11" name="Slide Number Placeholder 5"/>
          <p:cNvSpPr>
            <a:spLocks noGrp="1"/>
          </p:cNvSpPr>
          <p:nvPr>
            <p:ph type="sldNum" sz="quarter" idx="4"/>
          </p:nvPr>
        </p:nvSpPr>
        <p:spPr>
          <a:xfrm>
            <a:off x="11192256" y="6412057"/>
            <a:ext cx="512064" cy="365125"/>
          </a:xfrm>
          <a:prstGeom prst="rect">
            <a:avLst/>
          </a:prstGeom>
        </p:spPr>
        <p:txBody>
          <a:bodyPr vert="horz" lIns="91130" tIns="45567" rIns="91130" bIns="45567" rtlCol="0" anchor="ctr"/>
          <a:lstStyle>
            <a:lvl1pPr algn="r">
              <a:defRPr sz="1000">
                <a:solidFill>
                  <a:schemeClr val="bg1"/>
                </a:solidFill>
              </a:defRPr>
            </a:lvl1pPr>
          </a:lstStyle>
          <a:p>
            <a:fld id="{01052961-14CD-45D2-98DF-50022118EB18}" type="slidenum">
              <a:rPr lang="en-US" smtClean="0"/>
              <a:pPr/>
              <a:t>‹#›</a:t>
            </a:fld>
            <a:endParaRPr lang="en-US"/>
          </a:p>
        </p:txBody>
      </p:sp>
      <p:sp>
        <p:nvSpPr>
          <p:cNvPr id="14" name="Title 1"/>
          <p:cNvSpPr>
            <a:spLocks noGrp="1"/>
          </p:cNvSpPr>
          <p:nvPr>
            <p:ph type="title"/>
          </p:nvPr>
        </p:nvSpPr>
        <p:spPr>
          <a:xfrm>
            <a:off x="180445" y="259845"/>
            <a:ext cx="10644716" cy="323165"/>
          </a:xfrm>
          <a:prstGeom prst="rect">
            <a:avLst/>
          </a:prstGeom>
        </p:spPr>
        <p:txBody>
          <a:bodyPr lIns="91130" tIns="45567" rIns="91130" bIns="45567" anchor="t" anchorCtr="0"/>
          <a:lstStyle>
            <a:lvl1pPr>
              <a:lnSpc>
                <a:spcPct val="75000"/>
              </a:lnSpc>
              <a:defRPr sz="2400" spc="0" baseline="0">
                <a:solidFill>
                  <a:schemeClr val="accent2"/>
                </a:solidFill>
              </a:defRPr>
            </a:lvl1pPr>
          </a:lstStyle>
          <a:p>
            <a:r>
              <a:rPr lang="en-US"/>
              <a:t>Click to edit Master title style</a:t>
            </a:r>
          </a:p>
        </p:txBody>
      </p:sp>
    </p:spTree>
    <p:extLst>
      <p:ext uri="{BB962C8B-B14F-4D97-AF65-F5344CB8AC3E}">
        <p14:creationId xmlns:p14="http://schemas.microsoft.com/office/powerpoint/2010/main" val="2712241009"/>
      </p:ext>
    </p:extLst>
  </p:cSld>
  <p:clrMapOvr>
    <a:masterClrMapping/>
  </p:clrMapOvr>
  <p:transition>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505856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buNone/>
            </a:pPr>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dirty="0"/>
            </a:lvl1pPr>
          </a:lstStyle>
          <a:p>
            <a:pPr lvl="0"/>
            <a:r>
              <a:rPr lang="en-US"/>
              <a:t>Click to edit Master title style</a:t>
            </a:r>
          </a:p>
        </p:txBody>
      </p:sp>
    </p:spTree>
    <p:extLst>
      <p:ext uri="{BB962C8B-B14F-4D97-AF65-F5344CB8AC3E}">
        <p14:creationId xmlns:p14="http://schemas.microsoft.com/office/powerpoint/2010/main" val="51549512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Headshots (Max of 6)">
  <p:cSld name="Headshots (Max of 6)">
    <p:spTree>
      <p:nvGrpSpPr>
        <p:cNvPr id="1" name="Shape 14"/>
        <p:cNvGrpSpPr/>
        <p:nvPr/>
      </p:nvGrpSpPr>
      <p:grpSpPr>
        <a:xfrm>
          <a:off x="0" y="0"/>
          <a:ext cx="0" cy="0"/>
          <a:chOff x="0" y="0"/>
          <a:chExt cx="0" cy="0"/>
        </a:xfrm>
      </p:grpSpPr>
      <p:sp>
        <p:nvSpPr>
          <p:cNvPr id="15" name="Google Shape;15;p42"/>
          <p:cNvSpPr>
            <a:spLocks noGrp="1"/>
          </p:cNvSpPr>
          <p:nvPr>
            <p:ph type="pic" idx="2"/>
          </p:nvPr>
        </p:nvSpPr>
        <p:spPr>
          <a:xfrm>
            <a:off x="476251" y="1619251"/>
            <a:ext cx="1828800" cy="1828800"/>
          </a:xfrm>
          <a:prstGeom prst="rect">
            <a:avLst/>
          </a:prstGeom>
          <a:noFill/>
          <a:ln>
            <a:noFill/>
          </a:ln>
        </p:spPr>
      </p:sp>
      <p:sp>
        <p:nvSpPr>
          <p:cNvPr id="16" name="Google Shape;16;p42"/>
          <p:cNvSpPr txBox="1">
            <a:spLocks noGrp="1"/>
          </p:cNvSpPr>
          <p:nvPr>
            <p:ph type="body" idx="1"/>
          </p:nvPr>
        </p:nvSpPr>
        <p:spPr>
          <a:xfrm>
            <a:off x="2384317" y="2594034"/>
            <a:ext cx="1740339" cy="85575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333"/>
              <a:buNone/>
              <a:defRPr sz="1333" b="1">
                <a:solidFill>
                  <a:srgbClr val="5393AA"/>
                </a:solidFill>
              </a:defRPr>
            </a:lvl1pPr>
            <a:lvl2pPr marL="914400" lvl="1" indent="-228600" algn="l">
              <a:lnSpc>
                <a:spcPct val="100000"/>
              </a:lnSpc>
              <a:spcBef>
                <a:spcPts val="0"/>
              </a:spcBef>
              <a:spcAft>
                <a:spcPts val="0"/>
              </a:spcAft>
              <a:buSzPts val="1067"/>
              <a:buFont typeface="Arial"/>
              <a:buNone/>
              <a:defRPr sz="1067"/>
            </a:lvl2pPr>
            <a:lvl3pPr marL="1371600" lvl="2" indent="-228600" algn="l">
              <a:lnSpc>
                <a:spcPct val="100000"/>
              </a:lnSpc>
              <a:spcBef>
                <a:spcPts val="800"/>
              </a:spcBef>
              <a:spcAft>
                <a:spcPts val="0"/>
              </a:spcAft>
              <a:buSzPts val="1600"/>
              <a:buNone/>
              <a:defRPr/>
            </a:lvl3pPr>
            <a:lvl4pPr marL="1828800" lvl="3" indent="-228600" algn="l">
              <a:lnSpc>
                <a:spcPct val="100000"/>
              </a:lnSpc>
              <a:spcBef>
                <a:spcPts val="800"/>
              </a:spcBef>
              <a:spcAft>
                <a:spcPts val="0"/>
              </a:spcAft>
              <a:buSzPts val="1467"/>
              <a:buNone/>
              <a:defRPr/>
            </a:lvl4pPr>
            <a:lvl5pPr marL="2286000" lvl="4" indent="-228600" algn="l">
              <a:lnSpc>
                <a:spcPct val="100000"/>
              </a:lnSpc>
              <a:spcBef>
                <a:spcPts val="800"/>
              </a:spcBef>
              <a:spcAft>
                <a:spcPts val="0"/>
              </a:spcAft>
              <a:buSzPts val="1467"/>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 name="Google Shape;17;p42"/>
          <p:cNvSpPr>
            <a:spLocks noGrp="1"/>
          </p:cNvSpPr>
          <p:nvPr>
            <p:ph type="pic" idx="3"/>
          </p:nvPr>
        </p:nvSpPr>
        <p:spPr>
          <a:xfrm>
            <a:off x="476251" y="3710517"/>
            <a:ext cx="1828800" cy="1828800"/>
          </a:xfrm>
          <a:prstGeom prst="rect">
            <a:avLst/>
          </a:prstGeom>
          <a:noFill/>
          <a:ln>
            <a:noFill/>
          </a:ln>
        </p:spPr>
      </p:sp>
      <p:sp>
        <p:nvSpPr>
          <p:cNvPr id="18" name="Google Shape;18;p42"/>
          <p:cNvSpPr txBox="1">
            <a:spLocks noGrp="1"/>
          </p:cNvSpPr>
          <p:nvPr>
            <p:ph type="body" idx="4"/>
          </p:nvPr>
        </p:nvSpPr>
        <p:spPr>
          <a:xfrm>
            <a:off x="2384317" y="4685300"/>
            <a:ext cx="1740339" cy="85575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333"/>
              <a:buNone/>
              <a:defRPr sz="1333" b="1">
                <a:solidFill>
                  <a:srgbClr val="5393AA"/>
                </a:solidFill>
              </a:defRPr>
            </a:lvl1pPr>
            <a:lvl2pPr marL="914400" lvl="1" indent="-228600" algn="l">
              <a:lnSpc>
                <a:spcPct val="100000"/>
              </a:lnSpc>
              <a:spcBef>
                <a:spcPts val="0"/>
              </a:spcBef>
              <a:spcAft>
                <a:spcPts val="0"/>
              </a:spcAft>
              <a:buSzPts val="1067"/>
              <a:buFont typeface="Arial"/>
              <a:buNone/>
              <a:defRPr sz="1067"/>
            </a:lvl2pPr>
            <a:lvl3pPr marL="1371600" lvl="2" indent="-228600" algn="l">
              <a:lnSpc>
                <a:spcPct val="100000"/>
              </a:lnSpc>
              <a:spcBef>
                <a:spcPts val="800"/>
              </a:spcBef>
              <a:spcAft>
                <a:spcPts val="0"/>
              </a:spcAft>
              <a:buSzPts val="1600"/>
              <a:buNone/>
              <a:defRPr/>
            </a:lvl3pPr>
            <a:lvl4pPr marL="1828800" lvl="3" indent="-228600" algn="l">
              <a:lnSpc>
                <a:spcPct val="100000"/>
              </a:lnSpc>
              <a:spcBef>
                <a:spcPts val="800"/>
              </a:spcBef>
              <a:spcAft>
                <a:spcPts val="0"/>
              </a:spcAft>
              <a:buSzPts val="1467"/>
              <a:buNone/>
              <a:defRPr/>
            </a:lvl4pPr>
            <a:lvl5pPr marL="2286000" lvl="4" indent="-228600" algn="l">
              <a:lnSpc>
                <a:spcPct val="100000"/>
              </a:lnSpc>
              <a:spcBef>
                <a:spcPts val="800"/>
              </a:spcBef>
              <a:spcAft>
                <a:spcPts val="0"/>
              </a:spcAft>
              <a:buSzPts val="1467"/>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 name="Google Shape;19;p42"/>
          <p:cNvSpPr>
            <a:spLocks noGrp="1"/>
          </p:cNvSpPr>
          <p:nvPr>
            <p:ph type="pic" idx="5"/>
          </p:nvPr>
        </p:nvSpPr>
        <p:spPr>
          <a:xfrm>
            <a:off x="4257695" y="1619251"/>
            <a:ext cx="1828800" cy="1828800"/>
          </a:xfrm>
          <a:prstGeom prst="rect">
            <a:avLst/>
          </a:prstGeom>
          <a:noFill/>
          <a:ln>
            <a:noFill/>
          </a:ln>
        </p:spPr>
      </p:sp>
      <p:sp>
        <p:nvSpPr>
          <p:cNvPr id="20" name="Google Shape;20;p42"/>
          <p:cNvSpPr txBox="1">
            <a:spLocks noGrp="1"/>
          </p:cNvSpPr>
          <p:nvPr>
            <p:ph type="body" idx="6"/>
          </p:nvPr>
        </p:nvSpPr>
        <p:spPr>
          <a:xfrm>
            <a:off x="6165761" y="2594034"/>
            <a:ext cx="1740339" cy="85575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333"/>
              <a:buNone/>
              <a:defRPr sz="1333" b="1">
                <a:solidFill>
                  <a:srgbClr val="5393AA"/>
                </a:solidFill>
              </a:defRPr>
            </a:lvl1pPr>
            <a:lvl2pPr marL="914400" lvl="1" indent="-228600" algn="l">
              <a:lnSpc>
                <a:spcPct val="100000"/>
              </a:lnSpc>
              <a:spcBef>
                <a:spcPts val="0"/>
              </a:spcBef>
              <a:spcAft>
                <a:spcPts val="0"/>
              </a:spcAft>
              <a:buSzPts val="1067"/>
              <a:buFont typeface="Arial"/>
              <a:buNone/>
              <a:defRPr sz="1067"/>
            </a:lvl2pPr>
            <a:lvl3pPr marL="1371600" lvl="2" indent="-228600" algn="l">
              <a:lnSpc>
                <a:spcPct val="100000"/>
              </a:lnSpc>
              <a:spcBef>
                <a:spcPts val="800"/>
              </a:spcBef>
              <a:spcAft>
                <a:spcPts val="0"/>
              </a:spcAft>
              <a:buSzPts val="1600"/>
              <a:buNone/>
              <a:defRPr/>
            </a:lvl3pPr>
            <a:lvl4pPr marL="1828800" lvl="3" indent="-228600" algn="l">
              <a:lnSpc>
                <a:spcPct val="100000"/>
              </a:lnSpc>
              <a:spcBef>
                <a:spcPts val="800"/>
              </a:spcBef>
              <a:spcAft>
                <a:spcPts val="0"/>
              </a:spcAft>
              <a:buSzPts val="1467"/>
              <a:buNone/>
              <a:defRPr/>
            </a:lvl4pPr>
            <a:lvl5pPr marL="2286000" lvl="4" indent="-228600" algn="l">
              <a:lnSpc>
                <a:spcPct val="100000"/>
              </a:lnSpc>
              <a:spcBef>
                <a:spcPts val="800"/>
              </a:spcBef>
              <a:spcAft>
                <a:spcPts val="0"/>
              </a:spcAft>
              <a:buSzPts val="1467"/>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 name="Google Shape;21;p42"/>
          <p:cNvSpPr>
            <a:spLocks noGrp="1"/>
          </p:cNvSpPr>
          <p:nvPr>
            <p:ph type="pic" idx="7"/>
          </p:nvPr>
        </p:nvSpPr>
        <p:spPr>
          <a:xfrm>
            <a:off x="4257695" y="3710517"/>
            <a:ext cx="1828800" cy="1828800"/>
          </a:xfrm>
          <a:prstGeom prst="rect">
            <a:avLst/>
          </a:prstGeom>
          <a:noFill/>
          <a:ln>
            <a:noFill/>
          </a:ln>
        </p:spPr>
      </p:sp>
      <p:sp>
        <p:nvSpPr>
          <p:cNvPr id="22" name="Google Shape;22;p42"/>
          <p:cNvSpPr txBox="1">
            <a:spLocks noGrp="1"/>
          </p:cNvSpPr>
          <p:nvPr>
            <p:ph type="body" idx="8"/>
          </p:nvPr>
        </p:nvSpPr>
        <p:spPr>
          <a:xfrm>
            <a:off x="6165761" y="4685300"/>
            <a:ext cx="1740339" cy="85575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333"/>
              <a:buNone/>
              <a:defRPr sz="1333" b="1">
                <a:solidFill>
                  <a:srgbClr val="5393AA"/>
                </a:solidFill>
              </a:defRPr>
            </a:lvl1pPr>
            <a:lvl2pPr marL="914400" lvl="1" indent="-228600" algn="l">
              <a:lnSpc>
                <a:spcPct val="100000"/>
              </a:lnSpc>
              <a:spcBef>
                <a:spcPts val="0"/>
              </a:spcBef>
              <a:spcAft>
                <a:spcPts val="0"/>
              </a:spcAft>
              <a:buSzPts val="1067"/>
              <a:buFont typeface="Arial"/>
              <a:buNone/>
              <a:defRPr sz="1067"/>
            </a:lvl2pPr>
            <a:lvl3pPr marL="1371600" lvl="2" indent="-228600" algn="l">
              <a:lnSpc>
                <a:spcPct val="100000"/>
              </a:lnSpc>
              <a:spcBef>
                <a:spcPts val="800"/>
              </a:spcBef>
              <a:spcAft>
                <a:spcPts val="0"/>
              </a:spcAft>
              <a:buSzPts val="1600"/>
              <a:buNone/>
              <a:defRPr/>
            </a:lvl3pPr>
            <a:lvl4pPr marL="1828800" lvl="3" indent="-228600" algn="l">
              <a:lnSpc>
                <a:spcPct val="100000"/>
              </a:lnSpc>
              <a:spcBef>
                <a:spcPts val="800"/>
              </a:spcBef>
              <a:spcAft>
                <a:spcPts val="0"/>
              </a:spcAft>
              <a:buSzPts val="1467"/>
              <a:buNone/>
              <a:defRPr/>
            </a:lvl4pPr>
            <a:lvl5pPr marL="2286000" lvl="4" indent="-228600" algn="l">
              <a:lnSpc>
                <a:spcPct val="100000"/>
              </a:lnSpc>
              <a:spcBef>
                <a:spcPts val="800"/>
              </a:spcBef>
              <a:spcAft>
                <a:spcPts val="0"/>
              </a:spcAft>
              <a:buSzPts val="1467"/>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 name="Google Shape;23;p42"/>
          <p:cNvSpPr>
            <a:spLocks noGrp="1"/>
          </p:cNvSpPr>
          <p:nvPr>
            <p:ph type="pic" idx="9"/>
          </p:nvPr>
        </p:nvSpPr>
        <p:spPr>
          <a:xfrm>
            <a:off x="8021012" y="1619251"/>
            <a:ext cx="1828800" cy="1828800"/>
          </a:xfrm>
          <a:prstGeom prst="rect">
            <a:avLst/>
          </a:prstGeom>
          <a:noFill/>
          <a:ln>
            <a:noFill/>
          </a:ln>
        </p:spPr>
      </p:sp>
      <p:sp>
        <p:nvSpPr>
          <p:cNvPr id="24" name="Google Shape;24;p42"/>
          <p:cNvSpPr txBox="1">
            <a:spLocks noGrp="1"/>
          </p:cNvSpPr>
          <p:nvPr>
            <p:ph type="body" idx="13"/>
          </p:nvPr>
        </p:nvSpPr>
        <p:spPr>
          <a:xfrm>
            <a:off x="9929079" y="2594034"/>
            <a:ext cx="1740339" cy="85575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333"/>
              <a:buNone/>
              <a:defRPr sz="1333" b="1">
                <a:solidFill>
                  <a:srgbClr val="5393AA"/>
                </a:solidFill>
              </a:defRPr>
            </a:lvl1pPr>
            <a:lvl2pPr marL="914400" lvl="1" indent="-228600" algn="l">
              <a:lnSpc>
                <a:spcPct val="100000"/>
              </a:lnSpc>
              <a:spcBef>
                <a:spcPts val="0"/>
              </a:spcBef>
              <a:spcAft>
                <a:spcPts val="0"/>
              </a:spcAft>
              <a:buSzPts val="1067"/>
              <a:buFont typeface="Arial"/>
              <a:buNone/>
              <a:defRPr sz="1067"/>
            </a:lvl2pPr>
            <a:lvl3pPr marL="1371600" lvl="2" indent="-228600" algn="l">
              <a:lnSpc>
                <a:spcPct val="100000"/>
              </a:lnSpc>
              <a:spcBef>
                <a:spcPts val="800"/>
              </a:spcBef>
              <a:spcAft>
                <a:spcPts val="0"/>
              </a:spcAft>
              <a:buSzPts val="1600"/>
              <a:buNone/>
              <a:defRPr/>
            </a:lvl3pPr>
            <a:lvl4pPr marL="1828800" lvl="3" indent="-228600" algn="l">
              <a:lnSpc>
                <a:spcPct val="100000"/>
              </a:lnSpc>
              <a:spcBef>
                <a:spcPts val="800"/>
              </a:spcBef>
              <a:spcAft>
                <a:spcPts val="0"/>
              </a:spcAft>
              <a:buSzPts val="1467"/>
              <a:buNone/>
              <a:defRPr/>
            </a:lvl4pPr>
            <a:lvl5pPr marL="2286000" lvl="4" indent="-228600" algn="l">
              <a:lnSpc>
                <a:spcPct val="100000"/>
              </a:lnSpc>
              <a:spcBef>
                <a:spcPts val="800"/>
              </a:spcBef>
              <a:spcAft>
                <a:spcPts val="0"/>
              </a:spcAft>
              <a:buSzPts val="1467"/>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5" name="Google Shape;25;p42"/>
          <p:cNvSpPr>
            <a:spLocks noGrp="1"/>
          </p:cNvSpPr>
          <p:nvPr>
            <p:ph type="pic" idx="14"/>
          </p:nvPr>
        </p:nvSpPr>
        <p:spPr>
          <a:xfrm>
            <a:off x="8021012" y="3710517"/>
            <a:ext cx="1828800" cy="1828800"/>
          </a:xfrm>
          <a:prstGeom prst="rect">
            <a:avLst/>
          </a:prstGeom>
          <a:noFill/>
          <a:ln>
            <a:noFill/>
          </a:ln>
        </p:spPr>
      </p:sp>
      <p:sp>
        <p:nvSpPr>
          <p:cNvPr id="26" name="Google Shape;26;p42"/>
          <p:cNvSpPr txBox="1">
            <a:spLocks noGrp="1"/>
          </p:cNvSpPr>
          <p:nvPr>
            <p:ph type="body" idx="15"/>
          </p:nvPr>
        </p:nvSpPr>
        <p:spPr>
          <a:xfrm>
            <a:off x="9929079" y="4685300"/>
            <a:ext cx="1740339" cy="855757"/>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333"/>
              <a:buNone/>
              <a:defRPr sz="1333" b="1">
                <a:solidFill>
                  <a:srgbClr val="5393AA"/>
                </a:solidFill>
              </a:defRPr>
            </a:lvl1pPr>
            <a:lvl2pPr marL="914400" lvl="1" indent="-228600" algn="l">
              <a:lnSpc>
                <a:spcPct val="100000"/>
              </a:lnSpc>
              <a:spcBef>
                <a:spcPts val="0"/>
              </a:spcBef>
              <a:spcAft>
                <a:spcPts val="0"/>
              </a:spcAft>
              <a:buSzPts val="1067"/>
              <a:buFont typeface="Arial"/>
              <a:buNone/>
              <a:defRPr sz="1067"/>
            </a:lvl2pPr>
            <a:lvl3pPr marL="1371600" lvl="2" indent="-228600" algn="l">
              <a:lnSpc>
                <a:spcPct val="100000"/>
              </a:lnSpc>
              <a:spcBef>
                <a:spcPts val="800"/>
              </a:spcBef>
              <a:spcAft>
                <a:spcPts val="0"/>
              </a:spcAft>
              <a:buSzPts val="1600"/>
              <a:buNone/>
              <a:defRPr/>
            </a:lvl3pPr>
            <a:lvl4pPr marL="1828800" lvl="3" indent="-228600" algn="l">
              <a:lnSpc>
                <a:spcPct val="100000"/>
              </a:lnSpc>
              <a:spcBef>
                <a:spcPts val="800"/>
              </a:spcBef>
              <a:spcAft>
                <a:spcPts val="0"/>
              </a:spcAft>
              <a:buSzPts val="1467"/>
              <a:buNone/>
              <a:defRPr/>
            </a:lvl4pPr>
            <a:lvl5pPr marL="2286000" lvl="4" indent="-228600" algn="l">
              <a:lnSpc>
                <a:spcPct val="100000"/>
              </a:lnSpc>
              <a:spcBef>
                <a:spcPts val="800"/>
              </a:spcBef>
              <a:spcAft>
                <a:spcPts val="0"/>
              </a:spcAft>
              <a:buSzPts val="1467"/>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7" name="Google Shape;27;p42"/>
          <p:cNvSpPr txBox="1">
            <a:spLocks noGrp="1"/>
          </p:cNvSpPr>
          <p:nvPr>
            <p:ph type="title"/>
          </p:nvPr>
        </p:nvSpPr>
        <p:spPr>
          <a:xfrm>
            <a:off x="623888" y="655555"/>
            <a:ext cx="11129433" cy="862195"/>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accent6"/>
              </a:buClr>
              <a:buSzPts val="3067"/>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38776796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C9D33-525D-404C-CCF5-EC7C91CA165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12EA031-B387-5910-B6EA-1054B4C48BD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993DDA7-CF68-A5C2-060D-1317A35592F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0EDC01B-30AD-69F0-8DE2-A7C6F89D5490}"/>
              </a:ext>
            </a:extLst>
          </p:cNvPr>
          <p:cNvSpPr>
            <a:spLocks noGrp="1"/>
          </p:cNvSpPr>
          <p:nvPr>
            <p:ph type="dt" sz="half" idx="10"/>
          </p:nvPr>
        </p:nvSpPr>
        <p:spPr/>
        <p:txBody>
          <a:bodyPr/>
          <a:lstStyle/>
          <a:p>
            <a:fld id="{C1A041A0-1A68-5643-928F-D002603933A5}" type="datetimeFigureOut">
              <a:rPr lang="en-US" smtClean="0"/>
              <a:t>9/30/2024</a:t>
            </a:fld>
            <a:endParaRPr lang="en-US"/>
          </a:p>
        </p:txBody>
      </p:sp>
      <p:sp>
        <p:nvSpPr>
          <p:cNvPr id="6" name="Footer Placeholder 5">
            <a:extLst>
              <a:ext uri="{FF2B5EF4-FFF2-40B4-BE49-F238E27FC236}">
                <a16:creationId xmlns:a16="http://schemas.microsoft.com/office/drawing/2014/main" id="{3BDB2145-FD12-4FEE-C374-E92F42A41B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77D457-4D11-5EE3-E79D-0E3525D66045}"/>
              </a:ext>
            </a:extLst>
          </p:cNvPr>
          <p:cNvSpPr>
            <a:spLocks noGrp="1"/>
          </p:cNvSpPr>
          <p:nvPr>
            <p:ph type="sldNum" sz="quarter" idx="12"/>
          </p:nvPr>
        </p:nvSpPr>
        <p:spPr/>
        <p:txBody>
          <a:bodyPr/>
          <a:lstStyle/>
          <a:p>
            <a:fld id="{6764EDE6-F1D0-B742-A35A-AA3CF1099459}" type="slidenum">
              <a:rPr lang="en-US" smtClean="0"/>
              <a:t>‹#›</a:t>
            </a:fld>
            <a:endParaRPr lang="en-US"/>
          </a:p>
        </p:txBody>
      </p:sp>
    </p:spTree>
    <p:extLst>
      <p:ext uri="{BB962C8B-B14F-4D97-AF65-F5344CB8AC3E}">
        <p14:creationId xmlns:p14="http://schemas.microsoft.com/office/powerpoint/2010/main" val="225013523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cSld name="Text-Only Transition Slide">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0" y="0"/>
            <a:ext cx="12192000" cy="6858000"/>
          </a:xfrm>
          <a:solidFill>
            <a:schemeClr val="accent3"/>
          </a:solidFill>
        </p:spPr>
        <p:txBody>
          <a:bodyPr lIns="365760" tIns="685800" rIns="365760" bIns="1828800"/>
          <a:lstStyle>
            <a:lvl1pPr marL="0" indent="0">
              <a:lnSpc>
                <a:spcPts val="4533"/>
              </a:lnSpc>
              <a:spcBef>
                <a:spcPts val="1600"/>
              </a:spcBef>
              <a:buNone/>
              <a:defRPr lang="en-US" sz="4000" kern="1200" cap="all" baseline="0" smtClean="0">
                <a:solidFill>
                  <a:schemeClr val="bg1"/>
                </a:solidFill>
                <a:latin typeface="Arial" pitchFamily="34" charset="0"/>
                <a:ea typeface="+mn-ea"/>
                <a:cs typeface="Arial" pitchFamily="34" charset="0"/>
              </a:defRPr>
            </a:lvl1pPr>
            <a:lvl2pPr marL="0" indent="0">
              <a:buFont typeface="Arial" pitchFamily="34" charset="0"/>
              <a:buNone/>
              <a:defRPr lang="en-US" sz="4800" kern="1200" smtClean="0">
                <a:solidFill>
                  <a:schemeClr val="accent3">
                    <a:lumMod val="75000"/>
                  </a:schemeClr>
                </a:solidFill>
                <a:latin typeface="Arial" pitchFamily="34" charset="0"/>
                <a:ea typeface="+mn-ea"/>
                <a:cs typeface="Arial" pitchFamily="34" charset="0"/>
              </a:defRPr>
            </a:lvl2pPr>
            <a:lvl3pPr marL="0" indent="0">
              <a:buNone/>
              <a:defRPr lang="en-US" sz="4800" kern="1200" smtClean="0">
                <a:solidFill>
                  <a:schemeClr val="accent3">
                    <a:lumMod val="75000"/>
                  </a:schemeClr>
                </a:solidFill>
                <a:latin typeface="Arial" pitchFamily="34" charset="0"/>
                <a:ea typeface="+mn-ea"/>
                <a:cs typeface="Arial" pitchFamily="34" charset="0"/>
              </a:defRPr>
            </a:lvl3pPr>
            <a:lvl4pPr marL="0" indent="0">
              <a:buNone/>
              <a:defRPr lang="en-US" sz="4800" kern="1200" smtClean="0">
                <a:solidFill>
                  <a:schemeClr val="accent3">
                    <a:lumMod val="75000"/>
                  </a:schemeClr>
                </a:solidFill>
                <a:latin typeface="Arial" pitchFamily="34" charset="0"/>
                <a:ea typeface="+mn-ea"/>
                <a:cs typeface="Arial" pitchFamily="34" charset="0"/>
              </a:defRPr>
            </a:lvl4pPr>
            <a:lvl5pPr marL="0" indent="0">
              <a:buNone/>
              <a:defRPr lang="en-US" sz="4800" kern="1200">
                <a:solidFill>
                  <a:schemeClr val="accent3">
                    <a:lumMod val="75000"/>
                  </a:schemeClr>
                </a:solidFill>
                <a:latin typeface="Arial" pitchFamily="34" charset="0"/>
                <a:ea typeface="+mn-ea"/>
                <a:cs typeface="Arial" pitchFamily="34" charset="0"/>
              </a:defRPr>
            </a:lvl5pPr>
          </a:lstStyle>
          <a:p>
            <a:pPr lvl="0"/>
            <a:r>
              <a:rPr lang="en-US"/>
              <a:t>CLICK TO EDIT TEXT</a:t>
            </a:r>
          </a:p>
        </p:txBody>
      </p:sp>
    </p:spTree>
    <p:extLst>
      <p:ext uri="{BB962C8B-B14F-4D97-AF65-F5344CB8AC3E}">
        <p14:creationId xmlns:p14="http://schemas.microsoft.com/office/powerpoint/2010/main" val="2998303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p:cSld name="Full-width image + tit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544E-1FB6-86CC-DAC5-9CDAAAE1A323}"/>
              </a:ext>
            </a:extLst>
          </p:cNvPr>
          <p:cNvSpPr>
            <a:spLocks noGrp="1"/>
          </p:cNvSpPr>
          <p:nvPr>
            <p:ph type="title" hasCustomPrompt="1"/>
          </p:nvPr>
        </p:nvSpPr>
        <p:spPr/>
        <p:txBody>
          <a:bodyPr>
            <a:noAutofit/>
          </a:bodyPr>
          <a:lstStyle>
            <a:lvl1pPr>
              <a:lnSpc>
                <a:spcPct val="100000"/>
              </a:lnSpc>
              <a:defRPr/>
            </a:lvl1pPr>
          </a:lstStyle>
          <a:p>
            <a:r>
              <a:rPr lang="en-US"/>
              <a:t>Full-width image + title &amp; text</a:t>
            </a:r>
          </a:p>
        </p:txBody>
      </p:sp>
      <p:sp>
        <p:nvSpPr>
          <p:cNvPr id="23" name="Text Placeholder 2">
            <a:extLst>
              <a:ext uri="{FF2B5EF4-FFF2-40B4-BE49-F238E27FC236}">
                <a16:creationId xmlns:a16="http://schemas.microsoft.com/office/drawing/2014/main" id="{2BA14D70-1874-944B-8D3A-71712B10131B}"/>
              </a:ext>
            </a:extLst>
          </p:cNvPr>
          <p:cNvSpPr>
            <a:spLocks noGrp="1"/>
          </p:cNvSpPr>
          <p:nvPr>
            <p:ph type="body" sz="quarter" idx="13" hasCustomPrompt="1"/>
          </p:nvPr>
        </p:nvSpPr>
        <p:spPr>
          <a:xfrm>
            <a:off x="542457" y="1021112"/>
            <a:ext cx="11119274" cy="246221"/>
          </a:xfrm>
          <a:prstGeom prst="rect">
            <a:avLst/>
          </a:prstGeom>
        </p:spPr>
        <p:txBody>
          <a:bodyPr vert="horz" wrap="square" lIns="0" tIns="0" rIns="0" bIns="0" rtlCol="0">
            <a:noAutofit/>
          </a:bodyPr>
          <a:lstStyle>
            <a:lvl1pPr marL="0" indent="0">
              <a:buNone/>
              <a:defRPr lang="en-US" sz="1600" b="0" i="1" baseline="0" dirty="0"/>
            </a:lvl1pPr>
          </a:lstStyle>
          <a:p>
            <a:pPr marL="171501" lvl="0" indent="-171501">
              <a:lnSpc>
                <a:spcPct val="100000"/>
              </a:lnSpc>
            </a:pPr>
            <a:r>
              <a:rPr lang="en-US"/>
              <a:t>Page Description / Narrative Text (Optional)</a:t>
            </a:r>
          </a:p>
        </p:txBody>
      </p:sp>
      <p:sp>
        <p:nvSpPr>
          <p:cNvPr id="15" name="Text Placeholder 4">
            <a:extLst>
              <a:ext uri="{FF2B5EF4-FFF2-40B4-BE49-F238E27FC236}">
                <a16:creationId xmlns:a16="http://schemas.microsoft.com/office/drawing/2014/main" id="{200E44B5-5645-D647-A03D-2BA476252FE3}"/>
              </a:ext>
            </a:extLst>
          </p:cNvPr>
          <p:cNvSpPr>
            <a:spLocks noGrp="1"/>
          </p:cNvSpPr>
          <p:nvPr>
            <p:ph type="body" sz="quarter" idx="21" hasCustomPrompt="1"/>
          </p:nvPr>
        </p:nvSpPr>
        <p:spPr>
          <a:xfrm>
            <a:off x="535486" y="6234102"/>
            <a:ext cx="11119274" cy="200055"/>
          </a:xfrm>
          <a:prstGeom prst="rect">
            <a:avLst/>
          </a:prstGeom>
        </p:spPr>
        <p:txBody>
          <a:bodyPr anchor="ctr">
            <a:noAutofit/>
          </a:bodyPr>
          <a:lstStyle>
            <a:lvl1pPr>
              <a:spcAft>
                <a:spcPts val="0"/>
              </a:spcAft>
              <a:buFontTx/>
              <a:buNone/>
              <a:defRPr lang="en-US" sz="700" i="1" kern="1200" dirty="0">
                <a:solidFill>
                  <a:schemeClr val="accent6">
                    <a:lumMod val="65000"/>
                    <a:lumOff val="35000"/>
                  </a:schemeClr>
                </a:solidFill>
                <a:latin typeface="Calibri" panose="020F0502020204030204" pitchFamily="34" charset="0"/>
                <a:ea typeface="+mn-ea"/>
                <a:cs typeface="Calibri" panose="020F0502020204030204" pitchFamily="34" charset="0"/>
              </a:defRPr>
            </a:lvl1pPr>
          </a:lstStyle>
          <a:p>
            <a:pPr lvl="0"/>
            <a:r>
              <a:rPr lang="en-US"/>
              <a:t>Click to edit Source</a:t>
            </a:r>
          </a:p>
        </p:txBody>
      </p:sp>
      <p:sp>
        <p:nvSpPr>
          <p:cNvPr id="18" name="Date Placeholder 5">
            <a:extLst>
              <a:ext uri="{FF2B5EF4-FFF2-40B4-BE49-F238E27FC236}">
                <a16:creationId xmlns:a16="http://schemas.microsoft.com/office/drawing/2014/main" id="{0ACF9E46-2CC5-804F-8636-0F4D9FC1E1AB}"/>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no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23EE9805-E749-A94A-9EA8-B9F4B92D8171}" type="datetime3">
              <a:t>1 October 2024</a:t>
            </a:fld>
            <a:endParaRPr lang="en-US"/>
          </a:p>
        </p:txBody>
      </p:sp>
      <p:sp>
        <p:nvSpPr>
          <p:cNvPr id="16" name="Footer Placeholder 6">
            <a:extLst>
              <a:ext uri="{FF2B5EF4-FFF2-40B4-BE49-F238E27FC236}">
                <a16:creationId xmlns:a16="http://schemas.microsoft.com/office/drawing/2014/main" id="{2399406D-BCE9-A54A-B923-B1EEDF04D74F}"/>
              </a:ext>
            </a:extLst>
          </p:cNvPr>
          <p:cNvSpPr>
            <a:spLocks noGrp="1"/>
          </p:cNvSpPr>
          <p:nvPr>
            <p:ph type="ftr" sz="quarter" idx="3"/>
          </p:nvPr>
        </p:nvSpPr>
        <p:spPr>
          <a:xfrm>
            <a:off x="4038063" y="6577816"/>
            <a:ext cx="4115872" cy="107722"/>
          </a:xfrm>
          <a:prstGeom prst="rect">
            <a:avLst/>
          </a:prstGeom>
        </p:spPr>
        <p:txBody>
          <a:bodyPr vert="horz" lIns="0" tIns="0" rIns="0" bIns="0" rtlCol="0" anchor="ctr" anchorCtr="0">
            <a:no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17" name="Slide Number Placeholder 7">
            <a:extLst>
              <a:ext uri="{FF2B5EF4-FFF2-40B4-BE49-F238E27FC236}">
                <a16:creationId xmlns:a16="http://schemas.microsoft.com/office/drawing/2014/main" id="{1296E14D-7C73-1048-A429-BF65128B53D5}"/>
              </a:ext>
            </a:extLst>
          </p:cNvPr>
          <p:cNvSpPr>
            <a:spLocks noGrp="1"/>
          </p:cNvSpPr>
          <p:nvPr>
            <p:ph type="sldNum" sz="quarter" idx="4"/>
          </p:nvPr>
        </p:nvSpPr>
        <p:spPr>
          <a:xfrm>
            <a:off x="11408288" y="6577228"/>
            <a:ext cx="253444" cy="107722"/>
          </a:xfrm>
          <a:prstGeom prst="rect">
            <a:avLst/>
          </a:prstGeom>
        </p:spPr>
        <p:txBody>
          <a:bodyPr vert="horz" lIns="0" tIns="0" rIns="0" bIns="0" rtlCol="0" anchor="ctr">
            <a:no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sp>
        <p:nvSpPr>
          <p:cNvPr id="6" name="Picture Placeholder 5">
            <a:extLst>
              <a:ext uri="{FF2B5EF4-FFF2-40B4-BE49-F238E27FC236}">
                <a16:creationId xmlns:a16="http://schemas.microsoft.com/office/drawing/2014/main" id="{F3C4BA8D-D559-D0AD-8DF5-47F52AF11423}"/>
              </a:ext>
            </a:extLst>
          </p:cNvPr>
          <p:cNvSpPr>
            <a:spLocks noGrp="1"/>
          </p:cNvSpPr>
          <p:nvPr>
            <p:ph type="pic" sz="quarter" idx="23" hasCustomPrompt="1"/>
          </p:nvPr>
        </p:nvSpPr>
        <p:spPr>
          <a:xfrm>
            <a:off x="535486" y="1485901"/>
            <a:ext cx="11106150" cy="4648200"/>
          </a:xfrm>
          <a:noFill/>
        </p:spPr>
        <p:txBody>
          <a:bodyPr tIns="1463040">
            <a:noAutofit/>
          </a:bodyPr>
          <a:lstStyle>
            <a:lvl1pPr algn="ctr">
              <a:defRPr sz="1200"/>
            </a:lvl1pPr>
          </a:lstStyle>
          <a:p>
            <a:r>
              <a:rPr lang="en-US"/>
              <a:t>Drag or click icon to add image</a:t>
            </a:r>
          </a:p>
        </p:txBody>
      </p:sp>
    </p:spTree>
    <p:extLst>
      <p:ext uri="{BB962C8B-B14F-4D97-AF65-F5344CB8AC3E}">
        <p14:creationId xmlns:p14="http://schemas.microsoft.com/office/powerpoint/2010/main" val="199557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3_Title Only">
  <p:cSld name="3_Title Only">
    <p:spTree>
      <p:nvGrpSpPr>
        <p:cNvPr id="1" name="Shape 181"/>
        <p:cNvGrpSpPr/>
        <p:nvPr/>
      </p:nvGrpSpPr>
      <p:grpSpPr>
        <a:xfrm>
          <a:off x="0" y="0"/>
          <a:ext cx="0" cy="0"/>
          <a:chOff x="0" y="0"/>
          <a:chExt cx="0" cy="0"/>
        </a:xfrm>
      </p:grpSpPr>
      <p:sp>
        <p:nvSpPr>
          <p:cNvPr id="182" name="Google Shape;182;p67"/>
          <p:cNvSpPr/>
          <p:nvPr/>
        </p:nvSpPr>
        <p:spPr>
          <a:xfrm>
            <a:off x="8153400" y="0"/>
            <a:ext cx="4038600" cy="6858000"/>
          </a:xfrm>
          <a:prstGeom prst="rect">
            <a:avLst/>
          </a:prstGeom>
          <a:solidFill>
            <a:srgbClr val="55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851C00"/>
              </a:solidFill>
              <a:latin typeface="Calibri"/>
              <a:ea typeface="Calibri"/>
              <a:cs typeface="Calibri"/>
              <a:sym typeface="Calibri"/>
            </a:endParaRPr>
          </a:p>
        </p:txBody>
      </p:sp>
      <p:sp>
        <p:nvSpPr>
          <p:cNvPr id="183" name="Google Shape;183;p67"/>
          <p:cNvSpPr txBox="1">
            <a:spLocks noGrp="1"/>
          </p:cNvSpPr>
          <p:nvPr>
            <p:ph type="title"/>
          </p:nvPr>
        </p:nvSpPr>
        <p:spPr>
          <a:xfrm>
            <a:off x="8656320" y="792487"/>
            <a:ext cx="3032760" cy="505967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4200"/>
              <a:buFont typeface="Cambria"/>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4" name="Google Shape;184;p67"/>
          <p:cNvSpPr/>
          <p:nvPr/>
        </p:nvSpPr>
        <p:spPr>
          <a:xfrm>
            <a:off x="548640" y="1432560"/>
            <a:ext cx="1310640" cy="6248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5" name="Google Shape;185;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Calibri"/>
                <a:ea typeface="Calibri"/>
                <a:cs typeface="Calibri"/>
                <a:sym typeface="Calibri"/>
              </a:defRPr>
            </a:lvl1pPr>
            <a:lvl2pPr marL="0" lvl="1" indent="0" algn="r">
              <a:spcBef>
                <a:spcPts val="0"/>
              </a:spcBef>
              <a:buNone/>
              <a:defRPr sz="1200">
                <a:solidFill>
                  <a:schemeClr val="lt1"/>
                </a:solidFill>
                <a:latin typeface="Calibri"/>
                <a:ea typeface="Calibri"/>
                <a:cs typeface="Calibri"/>
                <a:sym typeface="Calibri"/>
              </a:defRPr>
            </a:lvl2pPr>
            <a:lvl3pPr marL="0" lvl="2" indent="0" algn="r">
              <a:spcBef>
                <a:spcPts val="0"/>
              </a:spcBef>
              <a:buNone/>
              <a:defRPr sz="1200">
                <a:solidFill>
                  <a:schemeClr val="lt1"/>
                </a:solidFill>
                <a:latin typeface="Calibri"/>
                <a:ea typeface="Calibri"/>
                <a:cs typeface="Calibri"/>
                <a:sym typeface="Calibri"/>
              </a:defRPr>
            </a:lvl3pPr>
            <a:lvl4pPr marL="0" lvl="3" indent="0" algn="r">
              <a:spcBef>
                <a:spcPts val="0"/>
              </a:spcBef>
              <a:buNone/>
              <a:defRPr sz="1200">
                <a:solidFill>
                  <a:schemeClr val="lt1"/>
                </a:solidFill>
                <a:latin typeface="Calibri"/>
                <a:ea typeface="Calibri"/>
                <a:cs typeface="Calibri"/>
                <a:sym typeface="Calibri"/>
              </a:defRPr>
            </a:lvl4pPr>
            <a:lvl5pPr marL="0" lvl="4" indent="0" algn="r">
              <a:spcBef>
                <a:spcPts val="0"/>
              </a:spcBef>
              <a:buNone/>
              <a:defRPr sz="1200">
                <a:solidFill>
                  <a:schemeClr val="lt1"/>
                </a:solidFill>
                <a:latin typeface="Calibri"/>
                <a:ea typeface="Calibri"/>
                <a:cs typeface="Calibri"/>
                <a:sym typeface="Calibri"/>
              </a:defRPr>
            </a:lvl5pPr>
            <a:lvl6pPr marL="0" lvl="5" indent="0" algn="r">
              <a:spcBef>
                <a:spcPts val="0"/>
              </a:spcBef>
              <a:buNone/>
              <a:defRPr sz="1200">
                <a:solidFill>
                  <a:schemeClr val="lt1"/>
                </a:solidFill>
                <a:latin typeface="Calibri"/>
                <a:ea typeface="Calibri"/>
                <a:cs typeface="Calibri"/>
                <a:sym typeface="Calibri"/>
              </a:defRPr>
            </a:lvl6pPr>
            <a:lvl7pPr marL="0" lvl="6" indent="0" algn="r">
              <a:spcBef>
                <a:spcPts val="0"/>
              </a:spcBef>
              <a:buNone/>
              <a:defRPr sz="1200">
                <a:solidFill>
                  <a:schemeClr val="lt1"/>
                </a:solidFill>
                <a:latin typeface="Calibri"/>
                <a:ea typeface="Calibri"/>
                <a:cs typeface="Calibri"/>
                <a:sym typeface="Calibri"/>
              </a:defRPr>
            </a:lvl7pPr>
            <a:lvl8pPr marL="0" lvl="7" indent="0" algn="r">
              <a:spcBef>
                <a:spcPts val="0"/>
              </a:spcBef>
              <a:buNone/>
              <a:defRPr sz="1200">
                <a:solidFill>
                  <a:schemeClr val="lt1"/>
                </a:solidFill>
                <a:latin typeface="Calibri"/>
                <a:ea typeface="Calibri"/>
                <a:cs typeface="Calibri"/>
                <a:sym typeface="Calibri"/>
              </a:defRPr>
            </a:lvl8pPr>
            <a:lvl9pPr marL="0" lvl="8" indent="0" algn="r">
              <a:spcBef>
                <a:spcPts val="0"/>
              </a:spcBef>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87" name="Google Shape;187;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103802066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88"/>
        <p:cNvGrpSpPr/>
        <p:nvPr/>
      </p:nvGrpSpPr>
      <p:grpSpPr>
        <a:xfrm>
          <a:off x="0" y="0"/>
          <a:ext cx="0" cy="0"/>
          <a:chOff x="0" y="0"/>
          <a:chExt cx="0" cy="0"/>
        </a:xfrm>
      </p:grpSpPr>
      <p:sp>
        <p:nvSpPr>
          <p:cNvPr id="189" name="Google Shape;189;p6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 name="Google Shape;190;p6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grpSp>
        <p:nvGrpSpPr>
          <p:cNvPr id="194" name="Google Shape;194;p68"/>
          <p:cNvGrpSpPr/>
          <p:nvPr/>
        </p:nvGrpSpPr>
        <p:grpSpPr>
          <a:xfrm>
            <a:off x="701038" y="1466243"/>
            <a:ext cx="919944" cy="182880"/>
            <a:chOff x="701039" y="1581150"/>
            <a:chExt cx="540001" cy="239237"/>
          </a:xfrm>
        </p:grpSpPr>
        <p:cxnSp>
          <p:nvCxnSpPr>
            <p:cNvPr id="195" name="Google Shape;195;p68"/>
            <p:cNvCxnSpPr/>
            <p:nvPr/>
          </p:nvCxnSpPr>
          <p:spPr>
            <a:xfrm rot="10800000" flipH="1">
              <a:off x="701040" y="1820386"/>
              <a:ext cx="540000" cy="1"/>
            </a:xfrm>
            <a:prstGeom prst="straightConnector1">
              <a:avLst/>
            </a:prstGeom>
            <a:noFill/>
            <a:ln w="69850" cap="flat" cmpd="sng">
              <a:solidFill>
                <a:srgbClr val="851C00"/>
              </a:solidFill>
              <a:prstDash val="solid"/>
              <a:miter lim="800000"/>
              <a:headEnd type="none" w="sm" len="sm"/>
              <a:tailEnd type="none" w="sm" len="sm"/>
            </a:ln>
          </p:spPr>
        </p:cxnSp>
        <p:cxnSp>
          <p:nvCxnSpPr>
            <p:cNvPr id="196" name="Google Shape;196;p68"/>
            <p:cNvCxnSpPr/>
            <p:nvPr/>
          </p:nvCxnSpPr>
          <p:spPr>
            <a:xfrm>
              <a:off x="701040" y="1700768"/>
              <a:ext cx="396000" cy="0"/>
            </a:xfrm>
            <a:prstGeom prst="straightConnector1">
              <a:avLst/>
            </a:prstGeom>
            <a:noFill/>
            <a:ln w="69850" cap="flat" cmpd="sng">
              <a:solidFill>
                <a:schemeClr val="accent6"/>
              </a:solidFill>
              <a:prstDash val="solid"/>
              <a:miter lim="800000"/>
              <a:headEnd type="none" w="sm" len="sm"/>
              <a:tailEnd type="none" w="sm" len="sm"/>
            </a:ln>
          </p:spPr>
        </p:cxnSp>
        <p:cxnSp>
          <p:nvCxnSpPr>
            <p:cNvPr id="197" name="Google Shape;197;p68"/>
            <p:cNvCxnSpPr/>
            <p:nvPr/>
          </p:nvCxnSpPr>
          <p:spPr>
            <a:xfrm>
              <a:off x="701039" y="1581150"/>
              <a:ext cx="252000" cy="0"/>
            </a:xfrm>
            <a:prstGeom prst="straightConnector1">
              <a:avLst/>
            </a:prstGeom>
            <a:noFill/>
            <a:ln w="69850" cap="flat" cmpd="sng">
              <a:solidFill>
                <a:srgbClr val="D62E00"/>
              </a:solidFill>
              <a:prstDash val="solid"/>
              <a:miter lim="800000"/>
              <a:headEnd type="none" w="sm" len="sm"/>
              <a:tailEnd type="none" w="sm" len="sm"/>
            </a:ln>
          </p:spPr>
        </p:cxnSp>
      </p:grpSp>
    </p:spTree>
    <p:extLst>
      <p:ext uri="{BB962C8B-B14F-4D97-AF65-F5344CB8AC3E}">
        <p14:creationId xmlns:p14="http://schemas.microsoft.com/office/powerpoint/2010/main" val="254520738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5_Title Only">
  <p:cSld name="5_Title Only">
    <p:spTree>
      <p:nvGrpSpPr>
        <p:cNvPr id="1" name="Shape 198"/>
        <p:cNvGrpSpPr/>
        <p:nvPr/>
      </p:nvGrpSpPr>
      <p:grpSpPr>
        <a:xfrm>
          <a:off x="0" y="0"/>
          <a:ext cx="0" cy="0"/>
          <a:chOff x="0" y="0"/>
          <a:chExt cx="0" cy="0"/>
        </a:xfrm>
      </p:grpSpPr>
      <p:sp>
        <p:nvSpPr>
          <p:cNvPr id="199" name="Google Shape;199;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01" name="Google Shape;201;p69"/>
          <p:cNvSpPr/>
          <p:nvPr/>
        </p:nvSpPr>
        <p:spPr>
          <a:xfrm>
            <a:off x="0" y="0"/>
            <a:ext cx="8483600" cy="6858000"/>
          </a:xfrm>
          <a:prstGeom prst="rect">
            <a:avLst/>
          </a:prstGeom>
          <a:solidFill>
            <a:srgbClr val="55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851C00"/>
              </a:solidFill>
              <a:latin typeface="Calibri"/>
              <a:ea typeface="Calibri"/>
              <a:cs typeface="Calibri"/>
              <a:sym typeface="Calibri"/>
            </a:endParaRPr>
          </a:p>
        </p:txBody>
      </p:sp>
      <p:sp>
        <p:nvSpPr>
          <p:cNvPr id="202" name="Google Shape;202;p69"/>
          <p:cNvSpPr txBox="1">
            <a:spLocks noGrp="1"/>
          </p:cNvSpPr>
          <p:nvPr>
            <p:ph type="title"/>
          </p:nvPr>
        </p:nvSpPr>
        <p:spPr>
          <a:xfrm>
            <a:off x="548640" y="792487"/>
            <a:ext cx="7376160" cy="102361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4200"/>
              <a:buFont typeface="Cambria"/>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3" name="Google Shape;203;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40197585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4_Title Only">
  <p:cSld name="4_Title Only">
    <p:spTree>
      <p:nvGrpSpPr>
        <p:cNvPr id="1" name="Shape 204"/>
        <p:cNvGrpSpPr/>
        <p:nvPr/>
      </p:nvGrpSpPr>
      <p:grpSpPr>
        <a:xfrm>
          <a:off x="0" y="0"/>
          <a:ext cx="0" cy="0"/>
          <a:chOff x="0" y="0"/>
          <a:chExt cx="0" cy="0"/>
        </a:xfrm>
      </p:grpSpPr>
      <p:sp>
        <p:nvSpPr>
          <p:cNvPr id="205" name="Google Shape;205;p70"/>
          <p:cNvSpPr/>
          <p:nvPr/>
        </p:nvSpPr>
        <p:spPr>
          <a:xfrm>
            <a:off x="0" y="0"/>
            <a:ext cx="12192000" cy="6858000"/>
          </a:xfrm>
          <a:prstGeom prst="rect">
            <a:avLst/>
          </a:prstGeom>
          <a:solidFill>
            <a:srgbClr val="55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851C00"/>
              </a:solidFill>
              <a:latin typeface="Calibri"/>
              <a:ea typeface="Calibri"/>
              <a:cs typeface="Calibri"/>
              <a:sym typeface="Calibri"/>
            </a:endParaRPr>
          </a:p>
        </p:txBody>
      </p:sp>
      <p:sp>
        <p:nvSpPr>
          <p:cNvPr id="206" name="Google Shape;206;p7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4200"/>
              <a:buFont typeface="Cambria"/>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Calibri"/>
                <a:ea typeface="Calibri"/>
                <a:cs typeface="Calibri"/>
                <a:sym typeface="Calibri"/>
              </a:defRPr>
            </a:lvl1pPr>
            <a:lvl2pPr marL="0" lvl="1" indent="0" algn="r">
              <a:spcBef>
                <a:spcPts val="0"/>
              </a:spcBef>
              <a:buNone/>
              <a:defRPr sz="1200">
                <a:solidFill>
                  <a:schemeClr val="lt1"/>
                </a:solidFill>
                <a:latin typeface="Calibri"/>
                <a:ea typeface="Calibri"/>
                <a:cs typeface="Calibri"/>
                <a:sym typeface="Calibri"/>
              </a:defRPr>
            </a:lvl2pPr>
            <a:lvl3pPr marL="0" lvl="2" indent="0" algn="r">
              <a:spcBef>
                <a:spcPts val="0"/>
              </a:spcBef>
              <a:buNone/>
              <a:defRPr sz="1200">
                <a:solidFill>
                  <a:schemeClr val="lt1"/>
                </a:solidFill>
                <a:latin typeface="Calibri"/>
                <a:ea typeface="Calibri"/>
                <a:cs typeface="Calibri"/>
                <a:sym typeface="Calibri"/>
              </a:defRPr>
            </a:lvl3pPr>
            <a:lvl4pPr marL="0" lvl="3" indent="0" algn="r">
              <a:spcBef>
                <a:spcPts val="0"/>
              </a:spcBef>
              <a:buNone/>
              <a:defRPr sz="1200">
                <a:solidFill>
                  <a:schemeClr val="lt1"/>
                </a:solidFill>
                <a:latin typeface="Calibri"/>
                <a:ea typeface="Calibri"/>
                <a:cs typeface="Calibri"/>
                <a:sym typeface="Calibri"/>
              </a:defRPr>
            </a:lvl4pPr>
            <a:lvl5pPr marL="0" lvl="4" indent="0" algn="r">
              <a:spcBef>
                <a:spcPts val="0"/>
              </a:spcBef>
              <a:buNone/>
              <a:defRPr sz="1200">
                <a:solidFill>
                  <a:schemeClr val="lt1"/>
                </a:solidFill>
                <a:latin typeface="Calibri"/>
                <a:ea typeface="Calibri"/>
                <a:cs typeface="Calibri"/>
                <a:sym typeface="Calibri"/>
              </a:defRPr>
            </a:lvl5pPr>
            <a:lvl6pPr marL="0" lvl="5" indent="0" algn="r">
              <a:spcBef>
                <a:spcPts val="0"/>
              </a:spcBef>
              <a:buNone/>
              <a:defRPr sz="1200">
                <a:solidFill>
                  <a:schemeClr val="lt1"/>
                </a:solidFill>
                <a:latin typeface="Calibri"/>
                <a:ea typeface="Calibri"/>
                <a:cs typeface="Calibri"/>
                <a:sym typeface="Calibri"/>
              </a:defRPr>
            </a:lvl6pPr>
            <a:lvl7pPr marL="0" lvl="6" indent="0" algn="r">
              <a:spcBef>
                <a:spcPts val="0"/>
              </a:spcBef>
              <a:buNone/>
              <a:defRPr sz="1200">
                <a:solidFill>
                  <a:schemeClr val="lt1"/>
                </a:solidFill>
                <a:latin typeface="Calibri"/>
                <a:ea typeface="Calibri"/>
                <a:cs typeface="Calibri"/>
                <a:sym typeface="Calibri"/>
              </a:defRPr>
            </a:lvl7pPr>
            <a:lvl8pPr marL="0" lvl="7" indent="0" algn="r">
              <a:spcBef>
                <a:spcPts val="0"/>
              </a:spcBef>
              <a:buNone/>
              <a:defRPr sz="1200">
                <a:solidFill>
                  <a:schemeClr val="lt1"/>
                </a:solidFill>
                <a:latin typeface="Calibri"/>
                <a:ea typeface="Calibri"/>
                <a:cs typeface="Calibri"/>
                <a:sym typeface="Calibri"/>
              </a:defRPr>
            </a:lvl8pPr>
            <a:lvl9pPr marL="0" lvl="8" indent="0" algn="r">
              <a:spcBef>
                <a:spcPts val="0"/>
              </a:spcBef>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210" name="Google Shape;210;p70"/>
          <p:cNvGrpSpPr/>
          <p:nvPr/>
        </p:nvGrpSpPr>
        <p:grpSpPr>
          <a:xfrm>
            <a:off x="700943" y="1664283"/>
            <a:ext cx="10671048" cy="96870"/>
            <a:chOff x="700984" y="1691638"/>
            <a:chExt cx="7275721" cy="128749"/>
          </a:xfrm>
        </p:grpSpPr>
        <p:cxnSp>
          <p:nvCxnSpPr>
            <p:cNvPr id="211" name="Google Shape;211;p70"/>
            <p:cNvCxnSpPr/>
            <p:nvPr/>
          </p:nvCxnSpPr>
          <p:spPr>
            <a:xfrm rot="10800000" flipH="1">
              <a:off x="700984" y="1820386"/>
              <a:ext cx="7275721" cy="1"/>
            </a:xfrm>
            <a:prstGeom prst="straightConnector1">
              <a:avLst/>
            </a:prstGeom>
            <a:noFill/>
            <a:ln w="76200" cap="flat" cmpd="sng">
              <a:solidFill>
                <a:srgbClr val="851C00"/>
              </a:solidFill>
              <a:prstDash val="solid"/>
              <a:miter lim="800000"/>
              <a:headEnd type="none" w="sm" len="sm"/>
              <a:tailEnd type="none" w="sm" len="sm"/>
            </a:ln>
          </p:spPr>
        </p:cxnSp>
        <p:cxnSp>
          <p:nvCxnSpPr>
            <p:cNvPr id="212" name="Google Shape;212;p70"/>
            <p:cNvCxnSpPr/>
            <p:nvPr/>
          </p:nvCxnSpPr>
          <p:spPr>
            <a:xfrm>
              <a:off x="701039" y="1691638"/>
              <a:ext cx="252000" cy="0"/>
            </a:xfrm>
            <a:prstGeom prst="straightConnector1">
              <a:avLst/>
            </a:prstGeom>
            <a:noFill/>
            <a:ln w="76200" cap="flat" cmpd="sng">
              <a:solidFill>
                <a:srgbClr val="D62E00"/>
              </a:solidFill>
              <a:prstDash val="solid"/>
              <a:miter lim="800000"/>
              <a:headEnd type="none" w="sm" len="sm"/>
              <a:tailEnd type="none" w="sm" len="sm"/>
            </a:ln>
          </p:spPr>
        </p:cxnSp>
      </p:grpSp>
    </p:spTree>
    <p:extLst>
      <p:ext uri="{BB962C8B-B14F-4D97-AF65-F5344CB8AC3E}">
        <p14:creationId xmlns:p14="http://schemas.microsoft.com/office/powerpoint/2010/main" val="62288168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13"/>
        <p:cNvGrpSpPr/>
        <p:nvPr/>
      </p:nvGrpSpPr>
      <p:grpSpPr>
        <a:xfrm>
          <a:off x="0" y="0"/>
          <a:ext cx="0" cy="0"/>
          <a:chOff x="0" y="0"/>
          <a:chExt cx="0" cy="0"/>
        </a:xfrm>
      </p:grpSpPr>
      <p:sp>
        <p:nvSpPr>
          <p:cNvPr id="214" name="Google Shape;214;p7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5" name="Google Shape;215;p7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6" name="Google Shape;216;p7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7" name="Google Shape;217;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grpSp>
        <p:nvGrpSpPr>
          <p:cNvPr id="220" name="Google Shape;220;p73"/>
          <p:cNvGrpSpPr/>
          <p:nvPr/>
        </p:nvGrpSpPr>
        <p:grpSpPr>
          <a:xfrm>
            <a:off x="701038" y="1466243"/>
            <a:ext cx="919944" cy="182880"/>
            <a:chOff x="701039" y="1581150"/>
            <a:chExt cx="540001" cy="239237"/>
          </a:xfrm>
        </p:grpSpPr>
        <p:cxnSp>
          <p:nvCxnSpPr>
            <p:cNvPr id="221" name="Google Shape;221;p73"/>
            <p:cNvCxnSpPr/>
            <p:nvPr/>
          </p:nvCxnSpPr>
          <p:spPr>
            <a:xfrm rot="10800000" flipH="1">
              <a:off x="701040" y="1820386"/>
              <a:ext cx="540000" cy="1"/>
            </a:xfrm>
            <a:prstGeom prst="straightConnector1">
              <a:avLst/>
            </a:prstGeom>
            <a:noFill/>
            <a:ln w="69850" cap="flat" cmpd="sng">
              <a:solidFill>
                <a:srgbClr val="851C00"/>
              </a:solidFill>
              <a:prstDash val="solid"/>
              <a:miter lim="800000"/>
              <a:headEnd type="none" w="sm" len="sm"/>
              <a:tailEnd type="none" w="sm" len="sm"/>
            </a:ln>
          </p:spPr>
        </p:cxnSp>
        <p:cxnSp>
          <p:nvCxnSpPr>
            <p:cNvPr id="222" name="Google Shape;222;p73"/>
            <p:cNvCxnSpPr/>
            <p:nvPr/>
          </p:nvCxnSpPr>
          <p:spPr>
            <a:xfrm>
              <a:off x="701040" y="1700768"/>
              <a:ext cx="396000" cy="0"/>
            </a:xfrm>
            <a:prstGeom prst="straightConnector1">
              <a:avLst/>
            </a:prstGeom>
            <a:noFill/>
            <a:ln w="69850" cap="flat" cmpd="sng">
              <a:solidFill>
                <a:schemeClr val="accent6"/>
              </a:solidFill>
              <a:prstDash val="solid"/>
              <a:miter lim="800000"/>
              <a:headEnd type="none" w="sm" len="sm"/>
              <a:tailEnd type="none" w="sm" len="sm"/>
            </a:ln>
          </p:spPr>
        </p:cxnSp>
        <p:cxnSp>
          <p:nvCxnSpPr>
            <p:cNvPr id="223" name="Google Shape;223;p73"/>
            <p:cNvCxnSpPr/>
            <p:nvPr/>
          </p:nvCxnSpPr>
          <p:spPr>
            <a:xfrm>
              <a:off x="701039" y="1581150"/>
              <a:ext cx="252000" cy="0"/>
            </a:xfrm>
            <a:prstGeom prst="straightConnector1">
              <a:avLst/>
            </a:prstGeom>
            <a:noFill/>
            <a:ln w="69850" cap="flat" cmpd="sng">
              <a:solidFill>
                <a:srgbClr val="D62E00"/>
              </a:solidFill>
              <a:prstDash val="solid"/>
              <a:miter lim="800000"/>
              <a:headEnd type="none" w="sm" len="sm"/>
              <a:tailEnd type="none" w="sm" len="sm"/>
            </a:ln>
          </p:spPr>
        </p:cxnSp>
      </p:grpSp>
    </p:spTree>
    <p:extLst>
      <p:ext uri="{BB962C8B-B14F-4D97-AF65-F5344CB8AC3E}">
        <p14:creationId xmlns:p14="http://schemas.microsoft.com/office/powerpoint/2010/main" val="365714227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4"/>
        <p:cNvGrpSpPr/>
        <p:nvPr/>
      </p:nvGrpSpPr>
      <p:grpSpPr>
        <a:xfrm>
          <a:off x="0" y="0"/>
          <a:ext cx="0" cy="0"/>
          <a:chOff x="0" y="0"/>
          <a:chExt cx="0" cy="0"/>
        </a:xfrm>
      </p:grpSpPr>
      <p:sp>
        <p:nvSpPr>
          <p:cNvPr id="225" name="Google Shape;225;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28" name="Google Shape;228;p74"/>
          <p:cNvSpPr/>
          <p:nvPr/>
        </p:nvSpPr>
        <p:spPr>
          <a:xfrm>
            <a:off x="548640" y="1432560"/>
            <a:ext cx="1310640" cy="6248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97520585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229"/>
        <p:cNvGrpSpPr/>
        <p:nvPr/>
      </p:nvGrpSpPr>
      <p:grpSpPr>
        <a:xfrm>
          <a:off x="0" y="0"/>
          <a:ext cx="0" cy="0"/>
          <a:chOff x="0" y="0"/>
          <a:chExt cx="0" cy="0"/>
        </a:xfrm>
      </p:grpSpPr>
      <p:sp>
        <p:nvSpPr>
          <p:cNvPr id="230" name="Google Shape;230;p75"/>
          <p:cNvSpPr/>
          <p:nvPr/>
        </p:nvSpPr>
        <p:spPr>
          <a:xfrm>
            <a:off x="548640" y="1432560"/>
            <a:ext cx="1310640" cy="6248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1" name="Google Shape;231;p75"/>
          <p:cNvSpPr/>
          <p:nvPr/>
        </p:nvSpPr>
        <p:spPr>
          <a:xfrm>
            <a:off x="0" y="0"/>
            <a:ext cx="12192000" cy="6858000"/>
          </a:xfrm>
          <a:prstGeom prst="rect">
            <a:avLst/>
          </a:prstGeom>
          <a:solidFill>
            <a:srgbClr val="55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851C00"/>
              </a:solidFill>
              <a:latin typeface="Calibri"/>
              <a:ea typeface="Calibri"/>
              <a:cs typeface="Calibri"/>
              <a:sym typeface="Calibri"/>
            </a:endParaRPr>
          </a:p>
        </p:txBody>
      </p:sp>
      <p:sp>
        <p:nvSpPr>
          <p:cNvPr id="232" name="Google Shape;232;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4" name="Google Shape;234;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Calibri"/>
                <a:ea typeface="Calibri"/>
                <a:cs typeface="Calibri"/>
                <a:sym typeface="Calibri"/>
              </a:defRPr>
            </a:lvl1pPr>
            <a:lvl2pPr marL="0" lvl="1" indent="0" algn="r">
              <a:spcBef>
                <a:spcPts val="0"/>
              </a:spcBef>
              <a:buNone/>
              <a:defRPr sz="1200">
                <a:solidFill>
                  <a:schemeClr val="lt1"/>
                </a:solidFill>
                <a:latin typeface="Calibri"/>
                <a:ea typeface="Calibri"/>
                <a:cs typeface="Calibri"/>
                <a:sym typeface="Calibri"/>
              </a:defRPr>
            </a:lvl2pPr>
            <a:lvl3pPr marL="0" lvl="2" indent="0" algn="r">
              <a:spcBef>
                <a:spcPts val="0"/>
              </a:spcBef>
              <a:buNone/>
              <a:defRPr sz="1200">
                <a:solidFill>
                  <a:schemeClr val="lt1"/>
                </a:solidFill>
                <a:latin typeface="Calibri"/>
                <a:ea typeface="Calibri"/>
                <a:cs typeface="Calibri"/>
                <a:sym typeface="Calibri"/>
              </a:defRPr>
            </a:lvl3pPr>
            <a:lvl4pPr marL="0" lvl="3" indent="0" algn="r">
              <a:spcBef>
                <a:spcPts val="0"/>
              </a:spcBef>
              <a:buNone/>
              <a:defRPr sz="1200">
                <a:solidFill>
                  <a:schemeClr val="lt1"/>
                </a:solidFill>
                <a:latin typeface="Calibri"/>
                <a:ea typeface="Calibri"/>
                <a:cs typeface="Calibri"/>
                <a:sym typeface="Calibri"/>
              </a:defRPr>
            </a:lvl4pPr>
            <a:lvl5pPr marL="0" lvl="4" indent="0" algn="r">
              <a:spcBef>
                <a:spcPts val="0"/>
              </a:spcBef>
              <a:buNone/>
              <a:defRPr sz="1200">
                <a:solidFill>
                  <a:schemeClr val="lt1"/>
                </a:solidFill>
                <a:latin typeface="Calibri"/>
                <a:ea typeface="Calibri"/>
                <a:cs typeface="Calibri"/>
                <a:sym typeface="Calibri"/>
              </a:defRPr>
            </a:lvl5pPr>
            <a:lvl6pPr marL="0" lvl="5" indent="0" algn="r">
              <a:spcBef>
                <a:spcPts val="0"/>
              </a:spcBef>
              <a:buNone/>
              <a:defRPr sz="1200">
                <a:solidFill>
                  <a:schemeClr val="lt1"/>
                </a:solidFill>
                <a:latin typeface="Calibri"/>
                <a:ea typeface="Calibri"/>
                <a:cs typeface="Calibri"/>
                <a:sym typeface="Calibri"/>
              </a:defRPr>
            </a:lvl6pPr>
            <a:lvl7pPr marL="0" lvl="6" indent="0" algn="r">
              <a:spcBef>
                <a:spcPts val="0"/>
              </a:spcBef>
              <a:buNone/>
              <a:defRPr sz="1200">
                <a:solidFill>
                  <a:schemeClr val="lt1"/>
                </a:solidFill>
                <a:latin typeface="Calibri"/>
                <a:ea typeface="Calibri"/>
                <a:cs typeface="Calibri"/>
                <a:sym typeface="Calibri"/>
              </a:defRPr>
            </a:lvl7pPr>
            <a:lvl8pPr marL="0" lvl="7" indent="0" algn="r">
              <a:spcBef>
                <a:spcPts val="0"/>
              </a:spcBef>
              <a:buNone/>
              <a:defRPr sz="1200">
                <a:solidFill>
                  <a:schemeClr val="lt1"/>
                </a:solidFill>
                <a:latin typeface="Calibri"/>
                <a:ea typeface="Calibri"/>
                <a:cs typeface="Calibri"/>
                <a:sym typeface="Calibri"/>
              </a:defRPr>
            </a:lvl8pPr>
            <a:lvl9pPr marL="0" lvl="8" indent="0" algn="r">
              <a:spcBef>
                <a:spcPts val="0"/>
              </a:spcBef>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5894503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35"/>
        <p:cNvGrpSpPr/>
        <p:nvPr/>
      </p:nvGrpSpPr>
      <p:grpSpPr>
        <a:xfrm>
          <a:off x="0" y="0"/>
          <a:ext cx="0" cy="0"/>
          <a:chOff x="0" y="0"/>
          <a:chExt cx="0" cy="0"/>
        </a:xfrm>
      </p:grpSpPr>
      <p:sp>
        <p:nvSpPr>
          <p:cNvPr id="236" name="Google Shape;236;p7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mbri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7" name="Google Shape;237;p7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38" name="Google Shape;238;p7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39" name="Google Shape;239;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0" name="Google Shape;240;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1" name="Google Shape;241;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458624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42"/>
        <p:cNvGrpSpPr/>
        <p:nvPr/>
      </p:nvGrpSpPr>
      <p:grpSpPr>
        <a:xfrm>
          <a:off x="0" y="0"/>
          <a:ext cx="0" cy="0"/>
          <a:chOff x="0" y="0"/>
          <a:chExt cx="0" cy="0"/>
        </a:xfrm>
      </p:grpSpPr>
      <p:sp>
        <p:nvSpPr>
          <p:cNvPr id="243" name="Google Shape;243;p7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mbri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4" name="Google Shape;244;p77"/>
          <p:cNvSpPr>
            <a:spLocks noGrp="1"/>
          </p:cNvSpPr>
          <p:nvPr>
            <p:ph type="pic" idx="2"/>
          </p:nvPr>
        </p:nvSpPr>
        <p:spPr>
          <a:xfrm>
            <a:off x="5183188" y="987425"/>
            <a:ext cx="6172200" cy="4873625"/>
          </a:xfrm>
          <a:prstGeom prst="rect">
            <a:avLst/>
          </a:prstGeom>
          <a:noFill/>
          <a:ln>
            <a:noFill/>
          </a:ln>
        </p:spPr>
      </p:sp>
      <p:sp>
        <p:nvSpPr>
          <p:cNvPr id="245" name="Google Shape;245;p7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46" name="Google Shape;246;p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7" name="Google Shape;247;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25186057"/>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49"/>
        <p:cNvGrpSpPr/>
        <p:nvPr/>
      </p:nvGrpSpPr>
      <p:grpSpPr>
        <a:xfrm>
          <a:off x="0" y="0"/>
          <a:ext cx="0" cy="0"/>
          <a:chOff x="0" y="0"/>
          <a:chExt cx="0" cy="0"/>
        </a:xfrm>
      </p:grpSpPr>
      <p:sp>
        <p:nvSpPr>
          <p:cNvPr id="250" name="Google Shape;250;p7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7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2" name="Google Shape;252;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3" name="Google Shape;253;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4" name="Google Shape;254;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grpSp>
        <p:nvGrpSpPr>
          <p:cNvPr id="255" name="Google Shape;255;p78"/>
          <p:cNvGrpSpPr/>
          <p:nvPr/>
        </p:nvGrpSpPr>
        <p:grpSpPr>
          <a:xfrm>
            <a:off x="701038" y="1581150"/>
            <a:ext cx="792000" cy="180000"/>
            <a:chOff x="701039" y="1581150"/>
            <a:chExt cx="540001" cy="239237"/>
          </a:xfrm>
        </p:grpSpPr>
        <p:cxnSp>
          <p:nvCxnSpPr>
            <p:cNvPr id="256" name="Google Shape;256;p78"/>
            <p:cNvCxnSpPr/>
            <p:nvPr/>
          </p:nvCxnSpPr>
          <p:spPr>
            <a:xfrm rot="10800000" flipH="1">
              <a:off x="701040" y="1820386"/>
              <a:ext cx="540000" cy="1"/>
            </a:xfrm>
            <a:prstGeom prst="straightConnector1">
              <a:avLst/>
            </a:prstGeom>
            <a:noFill/>
            <a:ln w="76200" cap="flat" cmpd="sng">
              <a:solidFill>
                <a:srgbClr val="851C00"/>
              </a:solidFill>
              <a:prstDash val="solid"/>
              <a:miter lim="800000"/>
              <a:headEnd type="none" w="sm" len="sm"/>
              <a:tailEnd type="none" w="sm" len="sm"/>
            </a:ln>
          </p:spPr>
        </p:cxnSp>
        <p:cxnSp>
          <p:nvCxnSpPr>
            <p:cNvPr id="257" name="Google Shape;257;p78"/>
            <p:cNvCxnSpPr/>
            <p:nvPr/>
          </p:nvCxnSpPr>
          <p:spPr>
            <a:xfrm>
              <a:off x="701040" y="1700768"/>
              <a:ext cx="396000" cy="0"/>
            </a:xfrm>
            <a:prstGeom prst="straightConnector1">
              <a:avLst/>
            </a:prstGeom>
            <a:noFill/>
            <a:ln w="76200" cap="flat" cmpd="sng">
              <a:solidFill>
                <a:schemeClr val="accent6"/>
              </a:solidFill>
              <a:prstDash val="solid"/>
              <a:miter lim="800000"/>
              <a:headEnd type="none" w="sm" len="sm"/>
              <a:tailEnd type="none" w="sm" len="sm"/>
            </a:ln>
          </p:spPr>
        </p:cxnSp>
        <p:cxnSp>
          <p:nvCxnSpPr>
            <p:cNvPr id="258" name="Google Shape;258;p78"/>
            <p:cNvCxnSpPr/>
            <p:nvPr/>
          </p:nvCxnSpPr>
          <p:spPr>
            <a:xfrm>
              <a:off x="701039" y="1581150"/>
              <a:ext cx="252000" cy="0"/>
            </a:xfrm>
            <a:prstGeom prst="straightConnector1">
              <a:avLst/>
            </a:prstGeom>
            <a:noFill/>
            <a:ln w="76200" cap="flat" cmpd="sng">
              <a:solidFill>
                <a:srgbClr val="D62E00"/>
              </a:solidFill>
              <a:prstDash val="solid"/>
              <a:miter lim="800000"/>
              <a:headEnd type="none" w="sm" len="sm"/>
              <a:tailEnd type="none" w="sm" len="sm"/>
            </a:ln>
          </p:spPr>
        </p:cxnSp>
      </p:grpSp>
    </p:spTree>
    <p:extLst>
      <p:ext uri="{BB962C8B-B14F-4D97-AF65-F5344CB8AC3E}">
        <p14:creationId xmlns:p14="http://schemas.microsoft.com/office/powerpoint/2010/main" val="381708297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59"/>
        <p:cNvGrpSpPr/>
        <p:nvPr/>
      </p:nvGrpSpPr>
      <p:grpSpPr>
        <a:xfrm>
          <a:off x="0" y="0"/>
          <a:ext cx="0" cy="0"/>
          <a:chOff x="0" y="0"/>
          <a:chExt cx="0" cy="0"/>
        </a:xfrm>
      </p:grpSpPr>
      <p:sp>
        <p:nvSpPr>
          <p:cNvPr id="260" name="Google Shape;260;p7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1" name="Google Shape;261;p7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2" name="Google Shape;262;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3" name="Google Shape;263;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4" name="Google Shape;264;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307444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5C1EA-7A7D-31D0-B78E-E42DFE64BD76}"/>
              </a:ext>
            </a:extLst>
          </p:cNvPr>
          <p:cNvSpPr>
            <a:spLocks noGrp="1"/>
          </p:cNvSpPr>
          <p:nvPr>
            <p:ph type="ctrTitle"/>
          </p:nvPr>
        </p:nvSpPr>
        <p:spPr>
          <a:xfrm>
            <a:off x="1524000" y="1122363"/>
            <a:ext cx="9144000" cy="2387600"/>
          </a:xfrm>
        </p:spPr>
        <p:txBody>
          <a:bodyPr anchor="b"/>
          <a:lstStyle>
            <a:lvl1pPr algn="ctr">
              <a:defRPr sz="6000">
                <a:latin typeface="Poppins" pitchFamily="2" charset="77"/>
                <a:cs typeface="Poppins" pitchFamily="2" charset="77"/>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F23BE18D-A876-EF81-8BFC-93FB62F66635}"/>
              </a:ext>
            </a:extLst>
          </p:cNvPr>
          <p:cNvSpPr>
            <a:spLocks noGrp="1"/>
          </p:cNvSpPr>
          <p:nvPr>
            <p:ph type="subTitle" idx="1"/>
          </p:nvPr>
        </p:nvSpPr>
        <p:spPr>
          <a:xfrm>
            <a:off x="1524000" y="3602038"/>
            <a:ext cx="9144000" cy="1655762"/>
          </a:xfrm>
        </p:spPr>
        <p:txBody>
          <a:bodyPr/>
          <a:lstStyle>
            <a:lvl1pPr marL="0" indent="0" algn="ctr">
              <a:buNone/>
              <a:defRPr sz="2400">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7DBA816F-76F5-17D8-F2E1-75BFF510BC1B}"/>
              </a:ext>
            </a:extLst>
          </p:cNvPr>
          <p:cNvSpPr>
            <a:spLocks noGrp="1"/>
          </p:cNvSpPr>
          <p:nvPr>
            <p:ph type="dt" sz="half" idx="10"/>
          </p:nvPr>
        </p:nvSpPr>
        <p:spPr/>
        <p:txBody>
          <a:bodyPr/>
          <a:lstStyle/>
          <a:p>
            <a:fld id="{C1A041A0-1A68-5643-928F-D002603933A5}" type="datetimeFigureOut">
              <a:rPr lang="en-US" smtClean="0"/>
              <a:t>9/30/2024</a:t>
            </a:fld>
            <a:endParaRPr lang="en-US"/>
          </a:p>
        </p:txBody>
      </p:sp>
      <p:sp>
        <p:nvSpPr>
          <p:cNvPr id="5" name="Footer Placeholder 4">
            <a:extLst>
              <a:ext uri="{FF2B5EF4-FFF2-40B4-BE49-F238E27FC236}">
                <a16:creationId xmlns:a16="http://schemas.microsoft.com/office/drawing/2014/main" id="{7FAF672F-3F52-4DD4-63D7-63AE7225D3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AB4E0B-5062-2F92-C281-B20BAA8C497C}"/>
              </a:ext>
            </a:extLst>
          </p:cNvPr>
          <p:cNvSpPr>
            <a:spLocks noGrp="1"/>
          </p:cNvSpPr>
          <p:nvPr>
            <p:ph type="sldNum" sz="quarter" idx="12"/>
          </p:nvPr>
        </p:nvSpPr>
        <p:spPr/>
        <p:txBody>
          <a:bodyPr/>
          <a:lstStyle/>
          <a:p>
            <a:fld id="{6764EDE6-F1D0-B742-A35A-AA3CF1099459}" type="slidenum">
              <a:rPr lang="en-US" smtClean="0"/>
              <a:t>‹#›</a:t>
            </a:fld>
            <a:endParaRPr lang="en-US"/>
          </a:p>
        </p:txBody>
      </p:sp>
    </p:spTree>
    <p:extLst>
      <p:ext uri="{BB962C8B-B14F-4D97-AF65-F5344CB8AC3E}">
        <p14:creationId xmlns:p14="http://schemas.microsoft.com/office/powerpoint/2010/main" val="7319738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slideLayout" Target="../slideLayouts/slideLayout31.xml"/><Relationship Id="rId39" Type="http://schemas.openxmlformats.org/officeDocument/2006/relationships/slideLayout" Target="../slideLayouts/slideLayout44.xml"/><Relationship Id="rId21" Type="http://schemas.openxmlformats.org/officeDocument/2006/relationships/slideLayout" Target="../slideLayouts/slideLayout26.xml"/><Relationship Id="rId34" Type="http://schemas.openxmlformats.org/officeDocument/2006/relationships/slideLayout" Target="../slideLayouts/slideLayout39.xml"/><Relationship Id="rId42" Type="http://schemas.openxmlformats.org/officeDocument/2006/relationships/slideLayout" Target="../slideLayouts/slideLayout47.xml"/><Relationship Id="rId47" Type="http://schemas.openxmlformats.org/officeDocument/2006/relationships/slideLayout" Target="../slideLayouts/slideLayout52.xml"/><Relationship Id="rId50" Type="http://schemas.openxmlformats.org/officeDocument/2006/relationships/slideLayout" Target="../slideLayouts/slideLayout55.xml"/><Relationship Id="rId55" Type="http://schemas.openxmlformats.org/officeDocument/2006/relationships/slideLayout" Target="../slideLayouts/slideLayout60.xml"/><Relationship Id="rId63" Type="http://schemas.openxmlformats.org/officeDocument/2006/relationships/oleObject" Target="../embeddings/oleObject1.bin"/><Relationship Id="rId7" Type="http://schemas.openxmlformats.org/officeDocument/2006/relationships/slideLayout" Target="../slideLayouts/slideLayout1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9" Type="http://schemas.openxmlformats.org/officeDocument/2006/relationships/slideLayout" Target="../slideLayouts/slideLayout34.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32" Type="http://schemas.openxmlformats.org/officeDocument/2006/relationships/slideLayout" Target="../slideLayouts/slideLayout37.xml"/><Relationship Id="rId37" Type="http://schemas.openxmlformats.org/officeDocument/2006/relationships/slideLayout" Target="../slideLayouts/slideLayout42.xml"/><Relationship Id="rId40" Type="http://schemas.openxmlformats.org/officeDocument/2006/relationships/slideLayout" Target="../slideLayouts/slideLayout45.xml"/><Relationship Id="rId45" Type="http://schemas.openxmlformats.org/officeDocument/2006/relationships/slideLayout" Target="../slideLayouts/slideLayout50.xml"/><Relationship Id="rId53" Type="http://schemas.openxmlformats.org/officeDocument/2006/relationships/slideLayout" Target="../slideLayouts/slideLayout58.xml"/><Relationship Id="rId58" Type="http://schemas.openxmlformats.org/officeDocument/2006/relationships/slideLayout" Target="../slideLayouts/slideLayout63.xml"/><Relationship Id="rId5" Type="http://schemas.openxmlformats.org/officeDocument/2006/relationships/slideLayout" Target="../slideLayouts/slideLayout10.xml"/><Relationship Id="rId61" Type="http://schemas.openxmlformats.org/officeDocument/2006/relationships/theme" Target="../theme/theme2.xml"/><Relationship Id="rId19" Type="http://schemas.openxmlformats.org/officeDocument/2006/relationships/slideLayout" Target="../slideLayouts/slideLayout2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slideLayout" Target="../slideLayouts/slideLayout32.xml"/><Relationship Id="rId30" Type="http://schemas.openxmlformats.org/officeDocument/2006/relationships/slideLayout" Target="../slideLayouts/slideLayout35.xml"/><Relationship Id="rId35" Type="http://schemas.openxmlformats.org/officeDocument/2006/relationships/slideLayout" Target="../slideLayouts/slideLayout40.xml"/><Relationship Id="rId43" Type="http://schemas.openxmlformats.org/officeDocument/2006/relationships/slideLayout" Target="../slideLayouts/slideLayout48.xml"/><Relationship Id="rId48" Type="http://schemas.openxmlformats.org/officeDocument/2006/relationships/slideLayout" Target="../slideLayouts/slideLayout53.xml"/><Relationship Id="rId56" Type="http://schemas.openxmlformats.org/officeDocument/2006/relationships/slideLayout" Target="../slideLayouts/slideLayout61.xml"/><Relationship Id="rId64" Type="http://schemas.openxmlformats.org/officeDocument/2006/relationships/image" Target="../media/image2.bin"/><Relationship Id="rId8" Type="http://schemas.openxmlformats.org/officeDocument/2006/relationships/slideLayout" Target="../slideLayouts/slideLayout13.xml"/><Relationship Id="rId51" Type="http://schemas.openxmlformats.org/officeDocument/2006/relationships/slideLayout" Target="../slideLayouts/slideLayout56.xml"/><Relationship Id="rId3" Type="http://schemas.openxmlformats.org/officeDocument/2006/relationships/slideLayout" Target="../slideLayouts/slideLayout8.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33" Type="http://schemas.openxmlformats.org/officeDocument/2006/relationships/slideLayout" Target="../slideLayouts/slideLayout38.xml"/><Relationship Id="rId38" Type="http://schemas.openxmlformats.org/officeDocument/2006/relationships/slideLayout" Target="../slideLayouts/slideLayout43.xml"/><Relationship Id="rId46" Type="http://schemas.openxmlformats.org/officeDocument/2006/relationships/slideLayout" Target="../slideLayouts/slideLayout51.xml"/><Relationship Id="rId59" Type="http://schemas.openxmlformats.org/officeDocument/2006/relationships/slideLayout" Target="../slideLayouts/slideLayout64.xml"/><Relationship Id="rId20" Type="http://schemas.openxmlformats.org/officeDocument/2006/relationships/slideLayout" Target="../slideLayouts/slideLayout25.xml"/><Relationship Id="rId41" Type="http://schemas.openxmlformats.org/officeDocument/2006/relationships/slideLayout" Target="../slideLayouts/slideLayout46.xml"/><Relationship Id="rId54" Type="http://schemas.openxmlformats.org/officeDocument/2006/relationships/slideLayout" Target="../slideLayouts/slideLayout59.xml"/><Relationship Id="rId62" Type="http://schemas.openxmlformats.org/officeDocument/2006/relationships/tags" Target="../tags/tag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slideLayout" Target="../slideLayouts/slideLayout33.xml"/><Relationship Id="rId36" Type="http://schemas.openxmlformats.org/officeDocument/2006/relationships/slideLayout" Target="../slideLayouts/slideLayout41.xml"/><Relationship Id="rId49" Type="http://schemas.openxmlformats.org/officeDocument/2006/relationships/slideLayout" Target="../slideLayouts/slideLayout54.xml"/><Relationship Id="rId57" Type="http://schemas.openxmlformats.org/officeDocument/2006/relationships/slideLayout" Target="../slideLayouts/slideLayout62.xml"/><Relationship Id="rId10" Type="http://schemas.openxmlformats.org/officeDocument/2006/relationships/slideLayout" Target="../slideLayouts/slideLayout15.xml"/><Relationship Id="rId31" Type="http://schemas.openxmlformats.org/officeDocument/2006/relationships/slideLayout" Target="../slideLayouts/slideLayout36.xml"/><Relationship Id="rId44" Type="http://schemas.openxmlformats.org/officeDocument/2006/relationships/slideLayout" Target="../slideLayouts/slideLayout49.xml"/><Relationship Id="rId52" Type="http://schemas.openxmlformats.org/officeDocument/2006/relationships/slideLayout" Target="../slideLayouts/slideLayout57.xml"/><Relationship Id="rId60" Type="http://schemas.openxmlformats.org/officeDocument/2006/relationships/slideLayout" Target="../slideLayouts/slideLayout6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91.xml"/><Relationship Id="rId21" Type="http://schemas.openxmlformats.org/officeDocument/2006/relationships/slideLayout" Target="../slideLayouts/slideLayout86.xml"/><Relationship Id="rId34" Type="http://schemas.openxmlformats.org/officeDocument/2006/relationships/slideLayout" Target="../slideLayouts/slideLayout99.xml"/><Relationship Id="rId42" Type="http://schemas.openxmlformats.org/officeDocument/2006/relationships/slideLayout" Target="../slideLayouts/slideLayout107.xml"/><Relationship Id="rId47" Type="http://schemas.openxmlformats.org/officeDocument/2006/relationships/slideLayout" Target="../slideLayouts/slideLayout112.xml"/><Relationship Id="rId50" Type="http://schemas.openxmlformats.org/officeDocument/2006/relationships/slideLayout" Target="../slideLayouts/slideLayout115.xml"/><Relationship Id="rId55" Type="http://schemas.openxmlformats.org/officeDocument/2006/relationships/slideLayout" Target="../slideLayouts/slideLayout120.xml"/><Relationship Id="rId63" Type="http://schemas.openxmlformats.org/officeDocument/2006/relationships/tags" Target="../tags/tag30.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9" Type="http://schemas.openxmlformats.org/officeDocument/2006/relationships/slideLayout" Target="../slideLayouts/slideLayout94.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32" Type="http://schemas.openxmlformats.org/officeDocument/2006/relationships/slideLayout" Target="../slideLayouts/slideLayout97.xml"/><Relationship Id="rId37" Type="http://schemas.openxmlformats.org/officeDocument/2006/relationships/slideLayout" Target="../slideLayouts/slideLayout102.xml"/><Relationship Id="rId40" Type="http://schemas.openxmlformats.org/officeDocument/2006/relationships/slideLayout" Target="../slideLayouts/slideLayout105.xml"/><Relationship Id="rId45" Type="http://schemas.openxmlformats.org/officeDocument/2006/relationships/slideLayout" Target="../slideLayouts/slideLayout110.xml"/><Relationship Id="rId53" Type="http://schemas.openxmlformats.org/officeDocument/2006/relationships/slideLayout" Target="../slideLayouts/slideLayout118.xml"/><Relationship Id="rId58" Type="http://schemas.openxmlformats.org/officeDocument/2006/relationships/slideLayout" Target="../slideLayouts/slideLayout123.xml"/><Relationship Id="rId5" Type="http://schemas.openxmlformats.org/officeDocument/2006/relationships/slideLayout" Target="../slideLayouts/slideLayout70.xml"/><Relationship Id="rId61" Type="http://schemas.openxmlformats.org/officeDocument/2006/relationships/slideLayout" Target="../slideLayouts/slideLayout126.xml"/><Relationship Id="rId19" Type="http://schemas.openxmlformats.org/officeDocument/2006/relationships/slideLayout" Target="../slideLayouts/slideLayout84.xml"/><Relationship Id="rId14" Type="http://schemas.openxmlformats.org/officeDocument/2006/relationships/slideLayout" Target="../slideLayouts/slideLayout79.xml"/><Relationship Id="rId22" Type="http://schemas.openxmlformats.org/officeDocument/2006/relationships/slideLayout" Target="../slideLayouts/slideLayout87.xml"/><Relationship Id="rId27" Type="http://schemas.openxmlformats.org/officeDocument/2006/relationships/slideLayout" Target="../slideLayouts/slideLayout92.xml"/><Relationship Id="rId30" Type="http://schemas.openxmlformats.org/officeDocument/2006/relationships/slideLayout" Target="../slideLayouts/slideLayout95.xml"/><Relationship Id="rId35" Type="http://schemas.openxmlformats.org/officeDocument/2006/relationships/slideLayout" Target="../slideLayouts/slideLayout100.xml"/><Relationship Id="rId43" Type="http://schemas.openxmlformats.org/officeDocument/2006/relationships/slideLayout" Target="../slideLayouts/slideLayout108.xml"/><Relationship Id="rId48" Type="http://schemas.openxmlformats.org/officeDocument/2006/relationships/slideLayout" Target="../slideLayouts/slideLayout113.xml"/><Relationship Id="rId56" Type="http://schemas.openxmlformats.org/officeDocument/2006/relationships/slideLayout" Target="../slideLayouts/slideLayout121.xml"/><Relationship Id="rId64" Type="http://schemas.openxmlformats.org/officeDocument/2006/relationships/oleObject" Target="../embeddings/oleObject6.bin"/><Relationship Id="rId8" Type="http://schemas.openxmlformats.org/officeDocument/2006/relationships/slideLayout" Target="../slideLayouts/slideLayout73.xml"/><Relationship Id="rId51" Type="http://schemas.openxmlformats.org/officeDocument/2006/relationships/slideLayout" Target="../slideLayouts/slideLayout116.xml"/><Relationship Id="rId3" Type="http://schemas.openxmlformats.org/officeDocument/2006/relationships/slideLayout" Target="../slideLayouts/slideLayout68.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slideLayout" Target="../slideLayouts/slideLayout90.xml"/><Relationship Id="rId33" Type="http://schemas.openxmlformats.org/officeDocument/2006/relationships/slideLayout" Target="../slideLayouts/slideLayout98.xml"/><Relationship Id="rId38" Type="http://schemas.openxmlformats.org/officeDocument/2006/relationships/slideLayout" Target="../slideLayouts/slideLayout103.xml"/><Relationship Id="rId46" Type="http://schemas.openxmlformats.org/officeDocument/2006/relationships/slideLayout" Target="../slideLayouts/slideLayout111.xml"/><Relationship Id="rId59" Type="http://schemas.openxmlformats.org/officeDocument/2006/relationships/slideLayout" Target="../slideLayouts/slideLayout124.xml"/><Relationship Id="rId20" Type="http://schemas.openxmlformats.org/officeDocument/2006/relationships/slideLayout" Target="../slideLayouts/slideLayout85.xml"/><Relationship Id="rId41" Type="http://schemas.openxmlformats.org/officeDocument/2006/relationships/slideLayout" Target="../slideLayouts/slideLayout106.xml"/><Relationship Id="rId54" Type="http://schemas.openxmlformats.org/officeDocument/2006/relationships/slideLayout" Target="../slideLayouts/slideLayout119.xml"/><Relationship Id="rId62" Type="http://schemas.openxmlformats.org/officeDocument/2006/relationships/theme" Target="../theme/theme3.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28" Type="http://schemas.openxmlformats.org/officeDocument/2006/relationships/slideLayout" Target="../slideLayouts/slideLayout93.xml"/><Relationship Id="rId36" Type="http://schemas.openxmlformats.org/officeDocument/2006/relationships/slideLayout" Target="../slideLayouts/slideLayout101.xml"/><Relationship Id="rId49" Type="http://schemas.openxmlformats.org/officeDocument/2006/relationships/slideLayout" Target="../slideLayouts/slideLayout114.xml"/><Relationship Id="rId57" Type="http://schemas.openxmlformats.org/officeDocument/2006/relationships/slideLayout" Target="../slideLayouts/slideLayout122.xml"/><Relationship Id="rId10" Type="http://schemas.openxmlformats.org/officeDocument/2006/relationships/slideLayout" Target="../slideLayouts/slideLayout75.xml"/><Relationship Id="rId31" Type="http://schemas.openxmlformats.org/officeDocument/2006/relationships/slideLayout" Target="../slideLayouts/slideLayout96.xml"/><Relationship Id="rId44" Type="http://schemas.openxmlformats.org/officeDocument/2006/relationships/slideLayout" Target="../slideLayouts/slideLayout109.xml"/><Relationship Id="rId52" Type="http://schemas.openxmlformats.org/officeDocument/2006/relationships/slideLayout" Target="../slideLayouts/slideLayout117.xml"/><Relationship Id="rId60" Type="http://schemas.openxmlformats.org/officeDocument/2006/relationships/slideLayout" Target="../slideLayouts/slideLayout125.xml"/><Relationship Id="rId65" Type="http://schemas.openxmlformats.org/officeDocument/2006/relationships/image" Target="../media/image2.bin"/><Relationship Id="rId4" Type="http://schemas.openxmlformats.org/officeDocument/2006/relationships/slideLayout" Target="../slideLayouts/slideLayout69.xml"/><Relationship Id="rId9" Type="http://schemas.openxmlformats.org/officeDocument/2006/relationships/slideLayout" Target="../slideLayouts/slideLayout74.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39" Type="http://schemas.openxmlformats.org/officeDocument/2006/relationships/slideLayout" Target="../slideLayouts/slideLayout104.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52.xml"/><Relationship Id="rId21" Type="http://schemas.openxmlformats.org/officeDocument/2006/relationships/slideLayout" Target="../slideLayouts/slideLayout147.xml"/><Relationship Id="rId34" Type="http://schemas.openxmlformats.org/officeDocument/2006/relationships/slideLayout" Target="../slideLayouts/slideLayout160.xml"/><Relationship Id="rId42" Type="http://schemas.openxmlformats.org/officeDocument/2006/relationships/slideLayout" Target="../slideLayouts/slideLayout168.xml"/><Relationship Id="rId47" Type="http://schemas.openxmlformats.org/officeDocument/2006/relationships/slideLayout" Target="../slideLayouts/slideLayout173.xml"/><Relationship Id="rId50" Type="http://schemas.openxmlformats.org/officeDocument/2006/relationships/slideLayout" Target="../slideLayouts/slideLayout176.xml"/><Relationship Id="rId55" Type="http://schemas.openxmlformats.org/officeDocument/2006/relationships/slideLayout" Target="../slideLayouts/slideLayout181.xml"/><Relationship Id="rId63" Type="http://schemas.openxmlformats.org/officeDocument/2006/relationships/slideLayout" Target="../slideLayouts/slideLayout189.xml"/><Relationship Id="rId7" Type="http://schemas.openxmlformats.org/officeDocument/2006/relationships/slideLayout" Target="../slideLayouts/slideLayout133.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9" Type="http://schemas.openxmlformats.org/officeDocument/2006/relationships/slideLayout" Target="../slideLayouts/slideLayout155.xml"/><Relationship Id="rId11" Type="http://schemas.openxmlformats.org/officeDocument/2006/relationships/slideLayout" Target="../slideLayouts/slideLayout137.xml"/><Relationship Id="rId24" Type="http://schemas.openxmlformats.org/officeDocument/2006/relationships/slideLayout" Target="../slideLayouts/slideLayout150.xml"/><Relationship Id="rId32" Type="http://schemas.openxmlformats.org/officeDocument/2006/relationships/slideLayout" Target="../slideLayouts/slideLayout158.xml"/><Relationship Id="rId37" Type="http://schemas.openxmlformats.org/officeDocument/2006/relationships/slideLayout" Target="../slideLayouts/slideLayout163.xml"/><Relationship Id="rId40" Type="http://schemas.openxmlformats.org/officeDocument/2006/relationships/slideLayout" Target="../slideLayouts/slideLayout166.xml"/><Relationship Id="rId45" Type="http://schemas.openxmlformats.org/officeDocument/2006/relationships/slideLayout" Target="../slideLayouts/slideLayout171.xml"/><Relationship Id="rId53" Type="http://schemas.openxmlformats.org/officeDocument/2006/relationships/slideLayout" Target="../slideLayouts/slideLayout179.xml"/><Relationship Id="rId58" Type="http://schemas.openxmlformats.org/officeDocument/2006/relationships/slideLayout" Target="../slideLayouts/slideLayout184.xml"/><Relationship Id="rId66" Type="http://schemas.openxmlformats.org/officeDocument/2006/relationships/theme" Target="../theme/theme4.xml"/><Relationship Id="rId5" Type="http://schemas.openxmlformats.org/officeDocument/2006/relationships/slideLayout" Target="../slideLayouts/slideLayout131.xml"/><Relationship Id="rId61" Type="http://schemas.openxmlformats.org/officeDocument/2006/relationships/slideLayout" Target="../slideLayouts/slideLayout187.xml"/><Relationship Id="rId19" Type="http://schemas.openxmlformats.org/officeDocument/2006/relationships/slideLayout" Target="../slideLayouts/slideLayout145.xml"/><Relationship Id="rId14" Type="http://schemas.openxmlformats.org/officeDocument/2006/relationships/slideLayout" Target="../slideLayouts/slideLayout140.xml"/><Relationship Id="rId22" Type="http://schemas.openxmlformats.org/officeDocument/2006/relationships/slideLayout" Target="../slideLayouts/slideLayout148.xml"/><Relationship Id="rId27" Type="http://schemas.openxmlformats.org/officeDocument/2006/relationships/slideLayout" Target="../slideLayouts/slideLayout153.xml"/><Relationship Id="rId30" Type="http://schemas.openxmlformats.org/officeDocument/2006/relationships/slideLayout" Target="../slideLayouts/slideLayout156.xml"/><Relationship Id="rId35" Type="http://schemas.openxmlformats.org/officeDocument/2006/relationships/slideLayout" Target="../slideLayouts/slideLayout161.xml"/><Relationship Id="rId43" Type="http://schemas.openxmlformats.org/officeDocument/2006/relationships/slideLayout" Target="../slideLayouts/slideLayout169.xml"/><Relationship Id="rId48" Type="http://schemas.openxmlformats.org/officeDocument/2006/relationships/slideLayout" Target="../slideLayouts/slideLayout174.xml"/><Relationship Id="rId56" Type="http://schemas.openxmlformats.org/officeDocument/2006/relationships/slideLayout" Target="../slideLayouts/slideLayout182.xml"/><Relationship Id="rId64" Type="http://schemas.openxmlformats.org/officeDocument/2006/relationships/slideLayout" Target="../slideLayouts/slideLayout190.xml"/><Relationship Id="rId8" Type="http://schemas.openxmlformats.org/officeDocument/2006/relationships/slideLayout" Target="../slideLayouts/slideLayout134.xml"/><Relationship Id="rId51" Type="http://schemas.openxmlformats.org/officeDocument/2006/relationships/slideLayout" Target="../slideLayouts/slideLayout177.xml"/><Relationship Id="rId3" Type="http://schemas.openxmlformats.org/officeDocument/2006/relationships/slideLayout" Target="../slideLayouts/slideLayout129.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5" Type="http://schemas.openxmlformats.org/officeDocument/2006/relationships/slideLayout" Target="../slideLayouts/slideLayout151.xml"/><Relationship Id="rId33" Type="http://schemas.openxmlformats.org/officeDocument/2006/relationships/slideLayout" Target="../slideLayouts/slideLayout159.xml"/><Relationship Id="rId38" Type="http://schemas.openxmlformats.org/officeDocument/2006/relationships/slideLayout" Target="../slideLayouts/slideLayout164.xml"/><Relationship Id="rId46" Type="http://schemas.openxmlformats.org/officeDocument/2006/relationships/slideLayout" Target="../slideLayouts/slideLayout172.xml"/><Relationship Id="rId59" Type="http://schemas.openxmlformats.org/officeDocument/2006/relationships/slideLayout" Target="../slideLayouts/slideLayout185.xml"/><Relationship Id="rId20" Type="http://schemas.openxmlformats.org/officeDocument/2006/relationships/slideLayout" Target="../slideLayouts/slideLayout146.xml"/><Relationship Id="rId41" Type="http://schemas.openxmlformats.org/officeDocument/2006/relationships/slideLayout" Target="../slideLayouts/slideLayout167.xml"/><Relationship Id="rId54" Type="http://schemas.openxmlformats.org/officeDocument/2006/relationships/slideLayout" Target="../slideLayouts/slideLayout180.xml"/><Relationship Id="rId62" Type="http://schemas.openxmlformats.org/officeDocument/2006/relationships/slideLayout" Target="../slideLayouts/slideLayout18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5" Type="http://schemas.openxmlformats.org/officeDocument/2006/relationships/slideLayout" Target="../slideLayouts/slideLayout141.xml"/><Relationship Id="rId23" Type="http://schemas.openxmlformats.org/officeDocument/2006/relationships/slideLayout" Target="../slideLayouts/slideLayout149.xml"/><Relationship Id="rId28" Type="http://schemas.openxmlformats.org/officeDocument/2006/relationships/slideLayout" Target="../slideLayouts/slideLayout154.xml"/><Relationship Id="rId36" Type="http://schemas.openxmlformats.org/officeDocument/2006/relationships/slideLayout" Target="../slideLayouts/slideLayout162.xml"/><Relationship Id="rId49" Type="http://schemas.openxmlformats.org/officeDocument/2006/relationships/slideLayout" Target="../slideLayouts/slideLayout175.xml"/><Relationship Id="rId57" Type="http://schemas.openxmlformats.org/officeDocument/2006/relationships/slideLayout" Target="../slideLayouts/slideLayout183.xml"/><Relationship Id="rId10" Type="http://schemas.openxmlformats.org/officeDocument/2006/relationships/slideLayout" Target="../slideLayouts/slideLayout136.xml"/><Relationship Id="rId31" Type="http://schemas.openxmlformats.org/officeDocument/2006/relationships/slideLayout" Target="../slideLayouts/slideLayout157.xml"/><Relationship Id="rId44" Type="http://schemas.openxmlformats.org/officeDocument/2006/relationships/slideLayout" Target="../slideLayouts/slideLayout170.xml"/><Relationship Id="rId52" Type="http://schemas.openxmlformats.org/officeDocument/2006/relationships/slideLayout" Target="../slideLayouts/slideLayout178.xml"/><Relationship Id="rId60" Type="http://schemas.openxmlformats.org/officeDocument/2006/relationships/slideLayout" Target="../slideLayouts/slideLayout186.xml"/><Relationship Id="rId65" Type="http://schemas.openxmlformats.org/officeDocument/2006/relationships/slideLayout" Target="../slideLayouts/slideLayout191.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39" Type="http://schemas.openxmlformats.org/officeDocument/2006/relationships/slideLayout" Target="../slideLayouts/slideLayout1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tags" Target="../tags/tag61.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ags" Target="../tags/tag60.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theme" Target="../theme/theme5.xml"/><Relationship Id="rId5" Type="http://schemas.openxmlformats.org/officeDocument/2006/relationships/slideLayout" Target="../slideLayouts/slideLayout196.xml"/><Relationship Id="rId15" Type="http://schemas.openxmlformats.org/officeDocument/2006/relationships/image" Target="../media/image9.emf"/><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oleObject" Target="../embeddings/oleObject12.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6.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74684" y="707270"/>
            <a:ext cx="6733115" cy="5541129"/>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p:nvSpPr>
        <p:spPr>
          <a:xfrm>
            <a:off x="0" y="669310"/>
            <a:ext cx="268224" cy="2684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Footer Placeholder 4"/>
          <p:cNvSpPr>
            <a:spLocks noGrp="1"/>
          </p:cNvSpPr>
          <p:nvPr>
            <p:ph type="ftr" sz="quarter" idx="3"/>
          </p:nvPr>
        </p:nvSpPr>
        <p:spPr>
          <a:xfrm>
            <a:off x="7498085" y="6527945"/>
            <a:ext cx="3860800" cy="207464"/>
          </a:xfrm>
          <a:prstGeom prst="rect">
            <a:avLst/>
          </a:prstGeom>
        </p:spPr>
        <p:txBody>
          <a:bodyPr vert="horz" lIns="0" tIns="0" rIns="0" bIns="0" rtlCol="0" anchor="b" anchorCtr="0"/>
          <a:lstStyle>
            <a:lvl1pPr algn="l">
              <a:defRPr sz="800" spc="27" baseline="0">
                <a:solidFill>
                  <a:schemeClr val="accent6"/>
                </a:solidFill>
                <a:latin typeface="Arial" pitchFamily="34" charset="0"/>
                <a:cs typeface="Arial" pitchFamily="34" charset="0"/>
              </a:defRPr>
            </a:lvl1pPr>
          </a:lstStyle>
          <a:p>
            <a:endParaRPr lang="en-US"/>
          </a:p>
        </p:txBody>
      </p:sp>
      <p:sp>
        <p:nvSpPr>
          <p:cNvPr id="11" name="Slide Number Placeholder 5"/>
          <p:cNvSpPr>
            <a:spLocks noGrp="1"/>
          </p:cNvSpPr>
          <p:nvPr>
            <p:ph type="sldNum" sz="quarter" idx="4"/>
          </p:nvPr>
        </p:nvSpPr>
        <p:spPr>
          <a:xfrm>
            <a:off x="11359635" y="6527357"/>
            <a:ext cx="253444" cy="207464"/>
          </a:xfrm>
          <a:prstGeom prst="rect">
            <a:avLst/>
          </a:prstGeom>
        </p:spPr>
        <p:txBody>
          <a:bodyPr vert="horz" lIns="0" tIns="0" rIns="0" bIns="0" rtlCol="0" anchor="b"/>
          <a:lstStyle>
            <a:lvl1pPr algn="r">
              <a:defRPr sz="800">
                <a:solidFill>
                  <a:schemeClr val="accent6"/>
                </a:solidFill>
                <a:latin typeface="Arial" pitchFamily="34" charset="0"/>
                <a:cs typeface="Arial" pitchFamily="34" charset="0"/>
              </a:defRPr>
            </a:lvl1pPr>
          </a:lstStyle>
          <a:p>
            <a:fld id="{C9D96492-A4B1-472E-85F3-B4F44D0C35EF}" type="slidenum">
              <a:rPr lang="en-US" smtClean="0"/>
              <a:t>‹#›</a:t>
            </a:fld>
            <a:endParaRPr lang="en-US"/>
          </a:p>
        </p:txBody>
      </p:sp>
      <p:cxnSp>
        <p:nvCxnSpPr>
          <p:cNvPr id="12" name="Straight Connector 11"/>
          <p:cNvCxnSpPr/>
          <p:nvPr/>
        </p:nvCxnSpPr>
        <p:spPr>
          <a:xfrm>
            <a:off x="486834" y="6465243"/>
            <a:ext cx="11120967" cy="0"/>
          </a:xfrm>
          <a:prstGeom prst="line">
            <a:avLst/>
          </a:prstGeom>
          <a:ln w="63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486833" y="404559"/>
            <a:ext cx="4226984" cy="862195"/>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3270168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885" r:id="rId4"/>
    <p:sldLayoutId id="2147483888"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219170" rtl="0" eaLnBrk="1" latinLnBrk="0" hangingPunct="1">
        <a:lnSpc>
          <a:spcPts val="3067"/>
        </a:lnSpc>
        <a:spcBef>
          <a:spcPct val="0"/>
        </a:spcBef>
        <a:buNone/>
        <a:defRPr sz="2400" kern="1200" cap="all" baseline="0">
          <a:solidFill>
            <a:schemeClr val="accent6"/>
          </a:solidFill>
          <a:latin typeface="Arial" pitchFamily="34" charset="0"/>
          <a:ea typeface="+mj-ea"/>
          <a:cs typeface="Arial" pitchFamily="34" charset="0"/>
        </a:defRPr>
      </a:lvl1pPr>
    </p:titleStyle>
    <p:bodyStyle>
      <a:lvl1pPr marL="285750" indent="-285750" algn="l" defTabSz="1219170" rtl="0" eaLnBrk="1" latinLnBrk="0" hangingPunct="1">
        <a:spcBef>
          <a:spcPts val="800"/>
        </a:spcBef>
        <a:buClr>
          <a:schemeClr val="accent4"/>
        </a:buClr>
        <a:buFont typeface="Wingdings" panose="05000000000000000000" pitchFamily="2" charset="2"/>
        <a:buChar char="§"/>
        <a:defRPr sz="1600" kern="1200">
          <a:solidFill>
            <a:schemeClr val="accent6"/>
          </a:solidFill>
          <a:latin typeface="Arial" pitchFamily="34" charset="0"/>
          <a:ea typeface="+mn-ea"/>
          <a:cs typeface="Arial" pitchFamily="34" charset="0"/>
        </a:defRPr>
      </a:lvl1pPr>
      <a:lvl2pPr marL="243411" indent="-243411" algn="l" defTabSz="1219170" rtl="0" eaLnBrk="1" latinLnBrk="0" hangingPunct="1">
        <a:spcBef>
          <a:spcPts val="800"/>
        </a:spcBef>
        <a:buClr>
          <a:schemeClr val="accent4"/>
        </a:buClr>
        <a:buFont typeface="Wingdings" panose="05000000000000000000" pitchFamily="2" charset="2"/>
        <a:buChar char="§"/>
        <a:defRPr sz="1600" kern="1200">
          <a:solidFill>
            <a:schemeClr val="accent6"/>
          </a:solidFill>
          <a:latin typeface="Arial" pitchFamily="34" charset="0"/>
          <a:ea typeface="+mn-ea"/>
          <a:cs typeface="Arial" pitchFamily="34" charset="0"/>
        </a:defRPr>
      </a:lvl2pPr>
      <a:lvl3pPr marL="459306" indent="-198962" algn="l" defTabSz="1219170" rtl="0" eaLnBrk="1" latinLnBrk="0" hangingPunct="1">
        <a:spcBef>
          <a:spcPts val="800"/>
        </a:spcBef>
        <a:buClr>
          <a:schemeClr val="accent4"/>
        </a:buClr>
        <a:buFont typeface="Wingdings" panose="05000000000000000000" pitchFamily="2" charset="2"/>
        <a:buChar char="§"/>
        <a:tabLst>
          <a:tab pos="533387" algn="l"/>
        </a:tabLst>
        <a:defRPr sz="1600" kern="1200">
          <a:solidFill>
            <a:schemeClr val="accent6"/>
          </a:solidFill>
          <a:latin typeface="Arial" pitchFamily="34" charset="0"/>
          <a:ea typeface="+mn-ea"/>
          <a:cs typeface="Arial" pitchFamily="34" charset="0"/>
        </a:defRPr>
      </a:lvl3pPr>
      <a:lvl4pPr marL="685783" indent="-228594" algn="l" defTabSz="1219170" rtl="0" eaLnBrk="1" latinLnBrk="0" hangingPunct="1">
        <a:spcBef>
          <a:spcPts val="800"/>
        </a:spcBef>
        <a:buClr>
          <a:schemeClr val="accent4"/>
        </a:buClr>
        <a:buFont typeface="Wingdings" panose="05000000000000000000" pitchFamily="2" charset="2"/>
        <a:buChar char="§"/>
        <a:defRPr sz="1600" kern="1200">
          <a:solidFill>
            <a:schemeClr val="accent6"/>
          </a:solidFill>
          <a:latin typeface="Arial" pitchFamily="34" charset="0"/>
          <a:ea typeface="+mn-ea"/>
          <a:cs typeface="Arial" pitchFamily="34" charset="0"/>
        </a:defRPr>
      </a:lvl4pPr>
      <a:lvl5pPr marL="914377" indent="-228594" algn="l" defTabSz="1219170" rtl="0" eaLnBrk="1" latinLnBrk="0" hangingPunct="1">
        <a:spcBef>
          <a:spcPts val="800"/>
        </a:spcBef>
        <a:buClr>
          <a:schemeClr val="accent4"/>
        </a:buClr>
        <a:buSzPct val="100000"/>
        <a:buFont typeface="Wingdings" panose="05000000000000000000" pitchFamily="2" charset="2"/>
        <a:buChar char="§"/>
        <a:defRPr sz="1600" kern="1200">
          <a:solidFill>
            <a:schemeClr val="accent6"/>
          </a:solidFill>
          <a:latin typeface="Arial" pitchFamily="34" charset="0"/>
          <a:ea typeface="+mn-ea"/>
          <a:cs typeface="Arial"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1F96DC5-6E28-8DE1-BBA7-6A86948774C4}"/>
              </a:ext>
            </a:extLst>
          </p:cNvPr>
          <p:cNvGraphicFramePr>
            <a:graphicFrameLocks noChangeAspect="1"/>
          </p:cNvGraphicFramePr>
          <p:nvPr userDrawn="1">
            <p:custDataLst>
              <p:tags r:id="rId62"/>
            </p:custDataLst>
            <p:extLst>
              <p:ext uri="{D42A27DB-BD31-4B8C-83A1-F6EECF244321}">
                <p14:modId xmlns:p14="http://schemas.microsoft.com/office/powerpoint/2010/main" val="30819015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3" imgW="395" imgH="396" progId="TCLayout.ActiveDocument.1">
                  <p:embed/>
                </p:oleObj>
              </mc:Choice>
              <mc:Fallback>
                <p:oleObj name="think-cell Slide" r:id="rId63" imgW="395" imgH="396" progId="TCLayout.ActiveDocument.1">
                  <p:embed/>
                  <p:pic>
                    <p:nvPicPr>
                      <p:cNvPr id="6" name="think-cell data - do not delete" hidden="1">
                        <a:extLst>
                          <a:ext uri="{FF2B5EF4-FFF2-40B4-BE49-F238E27FC236}">
                            <a16:creationId xmlns:a16="http://schemas.microsoft.com/office/drawing/2014/main" id="{71F96DC5-6E28-8DE1-BBA7-6A86948774C4}"/>
                          </a:ext>
                        </a:extLst>
                      </p:cNvPr>
                      <p:cNvPicPr/>
                      <p:nvPr/>
                    </p:nvPicPr>
                    <p:blipFill>
                      <a:blip r:embed="rId64"/>
                      <a:stretch>
                        <a:fillRect/>
                      </a:stretch>
                    </p:blipFill>
                    <p:spPr>
                      <a:xfrm>
                        <a:off x="1588" y="1588"/>
                        <a:ext cx="1588" cy="1588"/>
                      </a:xfrm>
                      <a:prstGeom prst="rect">
                        <a:avLst/>
                      </a:prstGeom>
                    </p:spPr>
                  </p:pic>
                </p:oleObj>
              </mc:Fallback>
            </mc:AlternateContent>
          </a:graphicData>
        </a:graphic>
      </p:graphicFrame>
      <p:sp>
        <p:nvSpPr>
          <p:cNvPr id="10" name="Title Placeholder 1"/>
          <p:cNvSpPr>
            <a:spLocks noGrp="1"/>
          </p:cNvSpPr>
          <p:nvPr>
            <p:ph type="title"/>
          </p:nvPr>
        </p:nvSpPr>
        <p:spPr>
          <a:xfrm>
            <a:off x="535487" y="535517"/>
            <a:ext cx="11120967" cy="365760"/>
          </a:xfrm>
          <a:prstGeom prst="rect">
            <a:avLst/>
          </a:prstGeom>
        </p:spPr>
        <p:txBody>
          <a:bodyPr vert="horz" lIns="0" tIns="0" rIns="0" bIns="0" rtlCol="0" anchor="t" anchorCtr="0">
            <a:noAutofit/>
          </a:bodyPr>
          <a:lstStyle/>
          <a:p>
            <a:pPr lvl="0">
              <a:lnSpc>
                <a:spcPct val="100000"/>
              </a:lnSpc>
            </a:pPr>
            <a:r>
              <a:rPr lang="en-US"/>
              <a:t>Click to edit Master title style</a:t>
            </a:r>
          </a:p>
        </p:txBody>
      </p:sp>
      <p:sp>
        <p:nvSpPr>
          <p:cNvPr id="5" name="Text Placeholder 2">
            <a:extLst>
              <a:ext uri="{FF2B5EF4-FFF2-40B4-BE49-F238E27FC236}">
                <a16:creationId xmlns:a16="http://schemas.microsoft.com/office/drawing/2014/main" id="{2CFDBF2F-985A-41CB-86F1-7456683154F5}"/>
              </a:ext>
            </a:extLst>
          </p:cNvPr>
          <p:cNvSpPr>
            <a:spLocks noGrp="1"/>
          </p:cNvSpPr>
          <p:nvPr>
            <p:ph type="body" idx="1"/>
          </p:nvPr>
        </p:nvSpPr>
        <p:spPr>
          <a:xfrm>
            <a:off x="535487" y="1568132"/>
            <a:ext cx="11120966" cy="4261168"/>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3">
            <a:extLst>
              <a:ext uri="{FF2B5EF4-FFF2-40B4-BE49-F238E27FC236}">
                <a16:creationId xmlns:a16="http://schemas.microsoft.com/office/drawing/2014/main" id="{90CE9821-4EAA-4CBC-B4C8-160B7A126B7D}"/>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sp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9DC08671-FC42-6B41-A19F-23E9AD81B357}" type="datetime3">
              <a:t>30 September 2024</a:t>
            </a:fld>
            <a:endParaRPr lang="en-US"/>
          </a:p>
        </p:txBody>
      </p:sp>
      <p:sp>
        <p:nvSpPr>
          <p:cNvPr id="9" name="Footer Placeholder 4"/>
          <p:cNvSpPr>
            <a:spLocks noGrp="1"/>
          </p:cNvSpPr>
          <p:nvPr>
            <p:ph type="ftr" sz="quarter" idx="3"/>
          </p:nvPr>
        </p:nvSpPr>
        <p:spPr>
          <a:xfrm>
            <a:off x="4038063" y="6577816"/>
            <a:ext cx="4115872" cy="107722"/>
          </a:xfrm>
          <a:prstGeom prst="rect">
            <a:avLst/>
          </a:prstGeom>
        </p:spPr>
        <p:txBody>
          <a:bodyPr vert="horz" lIns="0" tIns="0" rIns="0" bIns="0" rtlCol="0" anchor="ctr" anchorCtr="0">
            <a:sp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4" name="TextBox 5">
            <a:extLst>
              <a:ext uri="{FF2B5EF4-FFF2-40B4-BE49-F238E27FC236}">
                <a16:creationId xmlns:a16="http://schemas.microsoft.com/office/drawing/2014/main" id="{9646D8E4-CFBD-654F-88D5-B9988759092F}"/>
              </a:ext>
            </a:extLst>
          </p:cNvPr>
          <p:cNvSpPr txBox="1"/>
          <p:nvPr userDrawn="1"/>
        </p:nvSpPr>
        <p:spPr>
          <a:xfrm>
            <a:off x="9933766" y="6577228"/>
            <a:ext cx="1371957" cy="107722"/>
          </a:xfrm>
          <a:prstGeom prst="rect">
            <a:avLst/>
          </a:prstGeom>
        </p:spPr>
        <p:txBody>
          <a:bodyPr vert="horz" lIns="0" tIns="0" rIns="0" bIns="0" rtlCol="0" anchor="ctr" anchorCtr="0">
            <a:spAutoFit/>
          </a:bodyPr>
          <a:lstStyle>
            <a:defPPr>
              <a:defRPr lang="en-US"/>
            </a:defPPr>
            <a:lvl1pPr algn="ctr">
              <a:defRPr sz="700" spc="20" baseline="0">
                <a:solidFill>
                  <a:schemeClr val="accent6"/>
                </a:solidFill>
                <a:latin typeface="Calibri" panose="020F0502020204030204" pitchFamily="34" charset="0"/>
                <a:cs typeface="Calibri" panose="020F0502020204030204" pitchFamily="34" charset="0"/>
              </a:defRPr>
            </a:lvl1pPr>
          </a:lstStyle>
          <a:p>
            <a:pPr lvl="0" algn="r"/>
            <a:r>
              <a:rPr lang="en-US" sz="700"/>
              <a:t>© Bill &amp; Melinda Gates Foundation</a:t>
            </a:r>
          </a:p>
        </p:txBody>
      </p:sp>
      <p:sp>
        <p:nvSpPr>
          <p:cNvPr id="11" name="Slide Number Placeholder 6"/>
          <p:cNvSpPr>
            <a:spLocks noGrp="1"/>
          </p:cNvSpPr>
          <p:nvPr>
            <p:ph type="sldNum" sz="quarter" idx="4"/>
          </p:nvPr>
        </p:nvSpPr>
        <p:spPr>
          <a:xfrm>
            <a:off x="11408288" y="6577228"/>
            <a:ext cx="253444" cy="107722"/>
          </a:xfrm>
          <a:prstGeom prst="rect">
            <a:avLst/>
          </a:prstGeom>
        </p:spPr>
        <p:txBody>
          <a:bodyPr vert="horz" lIns="0" tIns="0" rIns="0" bIns="0" rtlCol="0" anchor="ctr">
            <a:sp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2" name="Straight Connector 7"/>
          <p:cNvCxnSpPr>
            <a:cxnSpLocks/>
          </p:cNvCxnSpPr>
          <p:nvPr/>
        </p:nvCxnSpPr>
        <p:spPr>
          <a:xfrm>
            <a:off x="535517" y="6465243"/>
            <a:ext cx="11120967"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435523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 id="2147483695" r:id="rId30"/>
    <p:sldLayoutId id="2147483696" r:id="rId31"/>
    <p:sldLayoutId id="2147483697" r:id="rId32"/>
    <p:sldLayoutId id="2147483698" r:id="rId33"/>
    <p:sldLayoutId id="2147483699" r:id="rId34"/>
    <p:sldLayoutId id="2147483700" r:id="rId35"/>
    <p:sldLayoutId id="2147483701" r:id="rId36"/>
    <p:sldLayoutId id="2147483702" r:id="rId37"/>
    <p:sldLayoutId id="2147483703" r:id="rId38"/>
    <p:sldLayoutId id="2147483704" r:id="rId39"/>
    <p:sldLayoutId id="2147483705" r:id="rId40"/>
    <p:sldLayoutId id="2147483706" r:id="rId41"/>
    <p:sldLayoutId id="2147483707" r:id="rId42"/>
    <p:sldLayoutId id="2147483708" r:id="rId43"/>
    <p:sldLayoutId id="2147483709" r:id="rId44"/>
    <p:sldLayoutId id="2147483710" r:id="rId45"/>
    <p:sldLayoutId id="2147483711" r:id="rId46"/>
    <p:sldLayoutId id="2147483712" r:id="rId47"/>
    <p:sldLayoutId id="2147483713" r:id="rId48"/>
    <p:sldLayoutId id="2147483714" r:id="rId49"/>
    <p:sldLayoutId id="2147483715" r:id="rId50"/>
    <p:sldLayoutId id="2147483716" r:id="rId51"/>
    <p:sldLayoutId id="2147483717" r:id="rId52"/>
    <p:sldLayoutId id="2147483718" r:id="rId53"/>
    <p:sldLayoutId id="2147483719" r:id="rId54"/>
    <p:sldLayoutId id="2147483720" r:id="rId55"/>
    <p:sldLayoutId id="2147483721" r:id="rId56"/>
    <p:sldLayoutId id="2147483722" r:id="rId57"/>
    <p:sldLayoutId id="2147483723" r:id="rId58"/>
    <p:sldLayoutId id="2147483724" r:id="rId59"/>
    <p:sldLayoutId id="2147483725" r:id="rId6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674" rtl="0" eaLnBrk="1" latinLnBrk="0" hangingPunct="1">
        <a:lnSpc>
          <a:spcPts val="2301"/>
        </a:lnSpc>
        <a:spcBef>
          <a:spcPct val="0"/>
        </a:spcBef>
        <a:buNone/>
        <a:defRPr lang="en-US" sz="2800" b="0" i="0" kern="1200" cap="none" baseline="0" dirty="0">
          <a:solidFill>
            <a:schemeClr val="accent6"/>
          </a:solidFill>
          <a:latin typeface="+mj-lt"/>
          <a:ea typeface="Cambria" panose="02040503050406030204" pitchFamily="18" charset="0"/>
          <a:cs typeface="Calibri" panose="020F0502020204030204" pitchFamily="34" charset="0"/>
        </a:defRPr>
      </a:lvl1pPr>
    </p:titleStyle>
    <p:bodyStyle>
      <a:lvl1pPr marL="0" indent="0" algn="l" defTabSz="914674" rtl="0" eaLnBrk="1" latinLnBrk="0" hangingPunct="1">
        <a:lnSpc>
          <a:spcPct val="114000"/>
        </a:lnSpc>
        <a:spcBef>
          <a:spcPts val="300"/>
        </a:spcBef>
        <a:spcAft>
          <a:spcPts val="300"/>
        </a:spcAft>
        <a:buClr>
          <a:schemeClr val="accent6"/>
        </a:buClr>
        <a:buFontTx/>
        <a:buNone/>
        <a:defRPr sz="1400" kern="1200">
          <a:solidFill>
            <a:schemeClr val="accent6"/>
          </a:solidFill>
          <a:latin typeface="+mn-lt"/>
          <a:ea typeface="+mn-ea"/>
          <a:cs typeface="Calibri" panose="020F0502020204030204" pitchFamily="34" charset="0"/>
        </a:defRPr>
      </a:lvl1pPr>
      <a:lvl2pPr marL="171501" indent="-171501" algn="l" defTabSz="914674" rtl="0" eaLnBrk="1" latinLnBrk="0" hangingPunct="1">
        <a:lnSpc>
          <a:spcPct val="114000"/>
        </a:lnSpc>
        <a:spcBef>
          <a:spcPts val="300"/>
        </a:spcBef>
        <a:spcAft>
          <a:spcPts val="300"/>
        </a:spcAft>
        <a:buClr>
          <a:schemeClr val="accent6"/>
        </a:buClr>
        <a:buFont typeface="Arial" panose="020B0604020202020204" pitchFamily="34" charset="0"/>
        <a:buChar char="•"/>
        <a:defRPr sz="1400" kern="1200">
          <a:solidFill>
            <a:schemeClr val="accent6"/>
          </a:solidFill>
          <a:latin typeface="+mn-lt"/>
          <a:ea typeface="+mn-ea"/>
          <a:cs typeface="Calibri" panose="020F0502020204030204" pitchFamily="34" charset="0"/>
        </a:defRPr>
      </a:lvl2pPr>
      <a:lvl3pPr marL="365760" indent="-169914" algn="l" defTabSz="914674" rtl="0" eaLnBrk="1" latinLnBrk="0" hangingPunct="1">
        <a:lnSpc>
          <a:spcPct val="114000"/>
        </a:lnSpc>
        <a:spcBef>
          <a:spcPts val="300"/>
        </a:spcBef>
        <a:spcAft>
          <a:spcPts val="300"/>
        </a:spcAft>
        <a:buClrTx/>
        <a:buFont typeface="System Font Regular"/>
        <a:buChar char="–"/>
        <a:tabLst>
          <a:tab pos="171501" algn="l"/>
          <a:tab pos="1203686" algn="l"/>
        </a:tabLst>
        <a:defRPr sz="1400" kern="1200">
          <a:solidFill>
            <a:schemeClr val="accent6"/>
          </a:solidFill>
          <a:latin typeface="+mn-lt"/>
          <a:ea typeface="+mn-ea"/>
          <a:cs typeface="Calibri" panose="020F0502020204030204" pitchFamily="34" charset="0"/>
        </a:defRPr>
      </a:lvl3pPr>
      <a:lvl4pPr marL="548640" indent="-182880" algn="l" defTabSz="914674" rtl="0" eaLnBrk="1" latinLnBrk="0" hangingPunct="1">
        <a:lnSpc>
          <a:spcPct val="114000"/>
        </a:lnSpc>
        <a:spcBef>
          <a:spcPts val="300"/>
        </a:spcBef>
        <a:spcAft>
          <a:spcPts val="300"/>
        </a:spcAft>
        <a:buClrTx/>
        <a:buSzPct val="70000"/>
        <a:buFont typeface="Courier New" panose="02070309020205020404" pitchFamily="49" charset="0"/>
        <a:buChar char="o"/>
        <a:defRPr sz="1400" kern="1200">
          <a:solidFill>
            <a:schemeClr val="accent6"/>
          </a:solidFill>
          <a:latin typeface="+mn-lt"/>
          <a:ea typeface="+mn-ea"/>
          <a:cs typeface="Calibri" panose="020F0502020204030204" pitchFamily="34" charset="0"/>
        </a:defRPr>
      </a:lvl4pPr>
      <a:lvl5pPr marL="743173" indent="-182880" algn="l" defTabSz="914674" rtl="0" eaLnBrk="1" latinLnBrk="0" hangingPunct="1">
        <a:lnSpc>
          <a:spcPct val="114000"/>
        </a:lnSpc>
        <a:spcBef>
          <a:spcPts val="300"/>
        </a:spcBef>
        <a:spcAft>
          <a:spcPts val="300"/>
        </a:spcAft>
        <a:buClrTx/>
        <a:buSzPct val="100000"/>
        <a:buFont typeface="System Font Regular"/>
        <a:buChar char="-"/>
        <a:defRPr sz="1400" kern="1200">
          <a:solidFill>
            <a:schemeClr val="accent6"/>
          </a:solidFill>
          <a:latin typeface="Calibri" panose="020F0502020204030204" pitchFamily="34" charset="0"/>
          <a:ea typeface="+mn-ea"/>
          <a:cs typeface="Calibri" panose="020F0502020204030204" pitchFamily="34" charset="0"/>
        </a:defRPr>
      </a:lvl5pPr>
      <a:lvl6pPr marL="2515354"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2692"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30029"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7366"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9pPr>
    </p:bodyStyle>
    <p:otherStyle>
      <a:defPPr>
        <a:defRPr lang="en-US"/>
      </a:defPPr>
      <a:lvl1pPr marL="0" algn="l" defTabSz="914674" rtl="0" eaLnBrk="1" latinLnBrk="0" hangingPunct="1">
        <a:defRPr sz="1801" kern="1200">
          <a:solidFill>
            <a:schemeClr val="tx1"/>
          </a:solidFill>
          <a:latin typeface="+mn-lt"/>
          <a:ea typeface="+mn-ea"/>
          <a:cs typeface="+mn-cs"/>
        </a:defRPr>
      </a:lvl1pPr>
      <a:lvl2pPr marL="457337" algn="l" defTabSz="914674" rtl="0" eaLnBrk="1" latinLnBrk="0" hangingPunct="1">
        <a:defRPr sz="1801" kern="1200">
          <a:solidFill>
            <a:schemeClr val="tx1"/>
          </a:solidFill>
          <a:latin typeface="+mn-lt"/>
          <a:ea typeface="+mn-ea"/>
          <a:cs typeface="+mn-cs"/>
        </a:defRPr>
      </a:lvl2pPr>
      <a:lvl3pPr marL="914674" algn="l" defTabSz="914674" rtl="0" eaLnBrk="1" latinLnBrk="0" hangingPunct="1">
        <a:defRPr sz="1801" kern="1200">
          <a:solidFill>
            <a:schemeClr val="tx1"/>
          </a:solidFill>
          <a:latin typeface="+mn-lt"/>
          <a:ea typeface="+mn-ea"/>
          <a:cs typeface="+mn-cs"/>
        </a:defRPr>
      </a:lvl3pPr>
      <a:lvl4pPr marL="1372011" algn="l" defTabSz="914674" rtl="0" eaLnBrk="1" latinLnBrk="0" hangingPunct="1">
        <a:defRPr sz="1801" kern="1200">
          <a:solidFill>
            <a:schemeClr val="tx1"/>
          </a:solidFill>
          <a:latin typeface="+mn-lt"/>
          <a:ea typeface="+mn-ea"/>
          <a:cs typeface="+mn-cs"/>
        </a:defRPr>
      </a:lvl4pPr>
      <a:lvl5pPr marL="1829349" algn="l" defTabSz="914674" rtl="0" eaLnBrk="1" latinLnBrk="0" hangingPunct="1">
        <a:defRPr sz="1801" kern="1200">
          <a:solidFill>
            <a:schemeClr val="tx1"/>
          </a:solidFill>
          <a:latin typeface="+mn-lt"/>
          <a:ea typeface="+mn-ea"/>
          <a:cs typeface="+mn-cs"/>
        </a:defRPr>
      </a:lvl5pPr>
      <a:lvl6pPr marL="2286686" algn="l" defTabSz="914674" rtl="0" eaLnBrk="1" latinLnBrk="0" hangingPunct="1">
        <a:defRPr sz="1801" kern="1200">
          <a:solidFill>
            <a:schemeClr val="tx1"/>
          </a:solidFill>
          <a:latin typeface="+mn-lt"/>
          <a:ea typeface="+mn-ea"/>
          <a:cs typeface="+mn-cs"/>
        </a:defRPr>
      </a:lvl6pPr>
      <a:lvl7pPr marL="2744023" algn="l" defTabSz="914674" rtl="0" eaLnBrk="1" latinLnBrk="0" hangingPunct="1">
        <a:defRPr sz="1801" kern="1200">
          <a:solidFill>
            <a:schemeClr val="tx1"/>
          </a:solidFill>
          <a:latin typeface="+mn-lt"/>
          <a:ea typeface="+mn-ea"/>
          <a:cs typeface="+mn-cs"/>
        </a:defRPr>
      </a:lvl7pPr>
      <a:lvl8pPr marL="3201360" algn="l" defTabSz="914674" rtl="0" eaLnBrk="1" latinLnBrk="0" hangingPunct="1">
        <a:defRPr sz="1801" kern="1200">
          <a:solidFill>
            <a:schemeClr val="tx1"/>
          </a:solidFill>
          <a:latin typeface="+mn-lt"/>
          <a:ea typeface="+mn-ea"/>
          <a:cs typeface="+mn-cs"/>
        </a:defRPr>
      </a:lvl8pPr>
      <a:lvl9pPr marL="3658697" algn="l" defTabSz="91467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36">
          <p15:clr>
            <a:srgbClr val="F26B43"/>
          </p15:clr>
        </p15:guide>
        <p15:guide id="4" pos="7347">
          <p15:clr>
            <a:srgbClr val="F26B43"/>
          </p15:clr>
        </p15:guide>
        <p15:guide id="5" orient="horz" pos="384">
          <p15:clr>
            <a:srgbClr val="F26B43"/>
          </p15:clr>
        </p15:guide>
        <p15:guide id="7" orient="horz" pos="984">
          <p15:clr>
            <a:srgbClr val="F26B43"/>
          </p15:clr>
        </p15:guide>
        <p15:guide id="8" pos="3936">
          <p15:clr>
            <a:srgbClr val="F26B43"/>
          </p15:clr>
        </p15:guide>
        <p15:guide id="9" pos="3768">
          <p15:clr>
            <a:srgbClr val="F26B43"/>
          </p15:clr>
        </p15:guide>
        <p15:guide id="10" orient="horz" pos="2496">
          <p15:clr>
            <a:srgbClr val="F26B43"/>
          </p15:clr>
        </p15:guide>
        <p15:guide id="11" orient="horz" pos="3816">
          <p15:clr>
            <a:srgbClr val="F26B43"/>
          </p15:clr>
        </p15:guide>
        <p15:guide id="12" orient="horz" pos="3672">
          <p15:clr>
            <a:srgbClr val="F26B43"/>
          </p15:clr>
        </p15:guide>
        <p15:guide id="13" pos="2544">
          <p15:clr>
            <a:srgbClr val="F26B43"/>
          </p15:clr>
        </p15:guide>
        <p15:guide id="14" pos="2736">
          <p15:clr>
            <a:srgbClr val="F26B43"/>
          </p15:clr>
        </p15:guide>
        <p15:guide id="15" pos="4944">
          <p15:clr>
            <a:srgbClr val="F26B43"/>
          </p15:clr>
        </p15:guide>
        <p15:guide id="16" pos="5136">
          <p15:clr>
            <a:srgbClr val="F26B43"/>
          </p15:clr>
        </p15:guide>
        <p15:guide id="18" orient="horz" pos="3864">
          <p15:clr>
            <a:srgbClr val="F26B43"/>
          </p15:clr>
        </p15:guide>
        <p15:guide id="19" orient="horz" pos="2328">
          <p15:clr>
            <a:srgbClr val="F26B43"/>
          </p15:clr>
        </p15:guide>
        <p15:guide id="20" orient="horz" pos="26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1F96DC5-6E28-8DE1-BBA7-6A86948774C4}"/>
              </a:ext>
            </a:extLst>
          </p:cNvPr>
          <p:cNvGraphicFramePr>
            <a:graphicFrameLocks noChangeAspect="1"/>
          </p:cNvGraphicFramePr>
          <p:nvPr userDrawn="1">
            <p:custDataLst>
              <p:tags r:id="rId63"/>
            </p:custDataLst>
            <p:extLst>
              <p:ext uri="{D42A27DB-BD31-4B8C-83A1-F6EECF244321}">
                <p14:modId xmlns:p14="http://schemas.microsoft.com/office/powerpoint/2010/main" val="30819015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4" imgW="395" imgH="396" progId="TCLayout.ActiveDocument.1">
                  <p:embed/>
                </p:oleObj>
              </mc:Choice>
              <mc:Fallback>
                <p:oleObj name="think-cell Slide" r:id="rId64" imgW="395" imgH="396" progId="TCLayout.ActiveDocument.1">
                  <p:embed/>
                  <p:pic>
                    <p:nvPicPr>
                      <p:cNvPr id="6" name="think-cell data - do not delete" hidden="1">
                        <a:extLst>
                          <a:ext uri="{FF2B5EF4-FFF2-40B4-BE49-F238E27FC236}">
                            <a16:creationId xmlns:a16="http://schemas.microsoft.com/office/drawing/2014/main" id="{71F96DC5-6E28-8DE1-BBA7-6A86948774C4}"/>
                          </a:ext>
                        </a:extLst>
                      </p:cNvPr>
                      <p:cNvPicPr/>
                      <p:nvPr/>
                    </p:nvPicPr>
                    <p:blipFill>
                      <a:blip r:embed="rId65"/>
                      <a:stretch>
                        <a:fillRect/>
                      </a:stretch>
                    </p:blipFill>
                    <p:spPr>
                      <a:xfrm>
                        <a:off x="1588" y="1588"/>
                        <a:ext cx="1588" cy="1588"/>
                      </a:xfrm>
                      <a:prstGeom prst="rect">
                        <a:avLst/>
                      </a:prstGeom>
                    </p:spPr>
                  </p:pic>
                </p:oleObj>
              </mc:Fallback>
            </mc:AlternateContent>
          </a:graphicData>
        </a:graphic>
      </p:graphicFrame>
      <p:sp>
        <p:nvSpPr>
          <p:cNvPr id="10" name="Title Placeholder 1"/>
          <p:cNvSpPr>
            <a:spLocks noGrp="1"/>
          </p:cNvSpPr>
          <p:nvPr>
            <p:ph type="title"/>
          </p:nvPr>
        </p:nvSpPr>
        <p:spPr>
          <a:xfrm>
            <a:off x="535487" y="535517"/>
            <a:ext cx="11120967" cy="365760"/>
          </a:xfrm>
          <a:prstGeom prst="rect">
            <a:avLst/>
          </a:prstGeom>
        </p:spPr>
        <p:txBody>
          <a:bodyPr vert="horz" lIns="0" tIns="0" rIns="0" bIns="0" rtlCol="0" anchor="t" anchorCtr="0">
            <a:noAutofit/>
          </a:bodyPr>
          <a:lstStyle/>
          <a:p>
            <a:pPr lvl="0">
              <a:lnSpc>
                <a:spcPct val="100000"/>
              </a:lnSpc>
            </a:pPr>
            <a:r>
              <a:rPr lang="en-US"/>
              <a:t>Click to edit Master title style</a:t>
            </a:r>
          </a:p>
        </p:txBody>
      </p:sp>
      <p:sp>
        <p:nvSpPr>
          <p:cNvPr id="5" name="Text Placeholder 2">
            <a:extLst>
              <a:ext uri="{FF2B5EF4-FFF2-40B4-BE49-F238E27FC236}">
                <a16:creationId xmlns:a16="http://schemas.microsoft.com/office/drawing/2014/main" id="{2CFDBF2F-985A-41CB-86F1-7456683154F5}"/>
              </a:ext>
            </a:extLst>
          </p:cNvPr>
          <p:cNvSpPr>
            <a:spLocks noGrp="1"/>
          </p:cNvSpPr>
          <p:nvPr>
            <p:ph type="body" idx="1"/>
          </p:nvPr>
        </p:nvSpPr>
        <p:spPr>
          <a:xfrm>
            <a:off x="535487" y="1568132"/>
            <a:ext cx="11120966" cy="4261168"/>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3">
            <a:extLst>
              <a:ext uri="{FF2B5EF4-FFF2-40B4-BE49-F238E27FC236}">
                <a16:creationId xmlns:a16="http://schemas.microsoft.com/office/drawing/2014/main" id="{90CE9821-4EAA-4CBC-B4C8-160B7A126B7D}"/>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sp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9DC08671-FC42-6B41-A19F-23E9AD81B357}" type="datetime3">
              <a:t>30 September 2024</a:t>
            </a:fld>
            <a:endParaRPr lang="en-US"/>
          </a:p>
        </p:txBody>
      </p:sp>
      <p:sp>
        <p:nvSpPr>
          <p:cNvPr id="9" name="Footer Placeholder 4"/>
          <p:cNvSpPr>
            <a:spLocks noGrp="1"/>
          </p:cNvSpPr>
          <p:nvPr>
            <p:ph type="ftr" sz="quarter" idx="3"/>
          </p:nvPr>
        </p:nvSpPr>
        <p:spPr>
          <a:xfrm>
            <a:off x="4038063" y="6577816"/>
            <a:ext cx="4115872" cy="107722"/>
          </a:xfrm>
          <a:prstGeom prst="rect">
            <a:avLst/>
          </a:prstGeom>
        </p:spPr>
        <p:txBody>
          <a:bodyPr vert="horz" lIns="0" tIns="0" rIns="0" bIns="0" rtlCol="0" anchor="ctr" anchorCtr="0">
            <a:spAutoFit/>
          </a:bodyPr>
          <a:lstStyle>
            <a:lvl1pPr algn="ctr">
              <a:defRPr sz="700" spc="20" baseline="0">
                <a:solidFill>
                  <a:schemeClr val="accent6"/>
                </a:solidFill>
                <a:latin typeface="Calibri" panose="020F0502020204030204" pitchFamily="34" charset="0"/>
                <a:cs typeface="Calibri" panose="020F0502020204030204" pitchFamily="34" charset="0"/>
              </a:defRPr>
            </a:lvl1pPr>
          </a:lstStyle>
          <a:p>
            <a:r>
              <a:rPr lang="en-US"/>
              <a:t>Foundation Master Template (TO EDIT THIS TEXT: select Header &amp; Footer on Insert tab) </a:t>
            </a:r>
          </a:p>
        </p:txBody>
      </p:sp>
      <p:sp>
        <p:nvSpPr>
          <p:cNvPr id="4" name="TextBox 5">
            <a:extLst>
              <a:ext uri="{FF2B5EF4-FFF2-40B4-BE49-F238E27FC236}">
                <a16:creationId xmlns:a16="http://schemas.microsoft.com/office/drawing/2014/main" id="{9646D8E4-CFBD-654F-88D5-B9988759092F}"/>
              </a:ext>
            </a:extLst>
          </p:cNvPr>
          <p:cNvSpPr txBox="1"/>
          <p:nvPr userDrawn="1"/>
        </p:nvSpPr>
        <p:spPr>
          <a:xfrm>
            <a:off x="9933766" y="6577228"/>
            <a:ext cx="1371957" cy="107722"/>
          </a:xfrm>
          <a:prstGeom prst="rect">
            <a:avLst/>
          </a:prstGeom>
        </p:spPr>
        <p:txBody>
          <a:bodyPr vert="horz" lIns="0" tIns="0" rIns="0" bIns="0" rtlCol="0" anchor="ctr" anchorCtr="0">
            <a:spAutoFit/>
          </a:bodyPr>
          <a:lstStyle>
            <a:defPPr>
              <a:defRPr lang="en-US"/>
            </a:defPPr>
            <a:lvl1pPr algn="ctr">
              <a:defRPr sz="700" spc="20" baseline="0">
                <a:solidFill>
                  <a:schemeClr val="accent6"/>
                </a:solidFill>
                <a:latin typeface="Calibri" panose="020F0502020204030204" pitchFamily="34" charset="0"/>
                <a:cs typeface="Calibri" panose="020F0502020204030204" pitchFamily="34" charset="0"/>
              </a:defRPr>
            </a:lvl1pPr>
          </a:lstStyle>
          <a:p>
            <a:pPr lvl="0" algn="r"/>
            <a:r>
              <a:rPr lang="en-US" sz="700"/>
              <a:t>© Bill &amp; Melinda Gates Foundation</a:t>
            </a:r>
          </a:p>
        </p:txBody>
      </p:sp>
      <p:sp>
        <p:nvSpPr>
          <p:cNvPr id="11" name="Slide Number Placeholder 6"/>
          <p:cNvSpPr>
            <a:spLocks noGrp="1"/>
          </p:cNvSpPr>
          <p:nvPr>
            <p:ph type="sldNum" sz="quarter" idx="4"/>
          </p:nvPr>
        </p:nvSpPr>
        <p:spPr>
          <a:xfrm>
            <a:off x="11408288" y="6577228"/>
            <a:ext cx="253444" cy="107722"/>
          </a:xfrm>
          <a:prstGeom prst="rect">
            <a:avLst/>
          </a:prstGeom>
        </p:spPr>
        <p:txBody>
          <a:bodyPr vert="horz" lIns="0" tIns="0" rIns="0" bIns="0" rtlCol="0" anchor="ctr">
            <a:sp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pPr/>
              <a:t>‹#›</a:t>
            </a:fld>
            <a:endParaRPr lang="en-US"/>
          </a:p>
        </p:txBody>
      </p:sp>
      <p:cxnSp>
        <p:nvCxnSpPr>
          <p:cNvPr id="12" name="Straight Connector 7"/>
          <p:cNvCxnSpPr>
            <a:cxnSpLocks/>
          </p:cNvCxnSpPr>
          <p:nvPr/>
        </p:nvCxnSpPr>
        <p:spPr>
          <a:xfrm>
            <a:off x="535517" y="6465243"/>
            <a:ext cx="11120967"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499248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 id="2147483751" r:id="rId25"/>
    <p:sldLayoutId id="2147483752" r:id="rId26"/>
    <p:sldLayoutId id="2147483753" r:id="rId27"/>
    <p:sldLayoutId id="2147483754" r:id="rId28"/>
    <p:sldLayoutId id="2147483755" r:id="rId29"/>
    <p:sldLayoutId id="2147483756" r:id="rId30"/>
    <p:sldLayoutId id="2147483757" r:id="rId31"/>
    <p:sldLayoutId id="2147483758" r:id="rId32"/>
    <p:sldLayoutId id="2147483759" r:id="rId33"/>
    <p:sldLayoutId id="2147483760" r:id="rId34"/>
    <p:sldLayoutId id="2147483761" r:id="rId35"/>
    <p:sldLayoutId id="2147483762" r:id="rId36"/>
    <p:sldLayoutId id="2147483763" r:id="rId37"/>
    <p:sldLayoutId id="2147483764" r:id="rId38"/>
    <p:sldLayoutId id="2147483765" r:id="rId39"/>
    <p:sldLayoutId id="2147483766" r:id="rId40"/>
    <p:sldLayoutId id="2147483767" r:id="rId41"/>
    <p:sldLayoutId id="2147483768" r:id="rId42"/>
    <p:sldLayoutId id="2147483769" r:id="rId43"/>
    <p:sldLayoutId id="2147483770" r:id="rId44"/>
    <p:sldLayoutId id="2147483771" r:id="rId45"/>
    <p:sldLayoutId id="2147483772" r:id="rId46"/>
    <p:sldLayoutId id="2147483773" r:id="rId47"/>
    <p:sldLayoutId id="2147483774" r:id="rId48"/>
    <p:sldLayoutId id="2147483775" r:id="rId49"/>
    <p:sldLayoutId id="2147483776" r:id="rId50"/>
    <p:sldLayoutId id="2147483777" r:id="rId51"/>
    <p:sldLayoutId id="2147483778" r:id="rId52"/>
    <p:sldLayoutId id="2147483779" r:id="rId53"/>
    <p:sldLayoutId id="2147483780" r:id="rId54"/>
    <p:sldLayoutId id="2147483781" r:id="rId55"/>
    <p:sldLayoutId id="2147483782" r:id="rId56"/>
    <p:sldLayoutId id="2147483783" r:id="rId57"/>
    <p:sldLayoutId id="2147483784" r:id="rId58"/>
    <p:sldLayoutId id="2147483785" r:id="rId59"/>
    <p:sldLayoutId id="2147483786" r:id="rId60"/>
    <p:sldLayoutId id="2147483788" r:id="rId6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674" rtl="0" eaLnBrk="1" latinLnBrk="0" hangingPunct="1">
        <a:lnSpc>
          <a:spcPts val="2301"/>
        </a:lnSpc>
        <a:spcBef>
          <a:spcPct val="0"/>
        </a:spcBef>
        <a:buNone/>
        <a:defRPr lang="en-US" sz="2800" b="0" i="0" kern="1200" cap="none" baseline="0" dirty="0">
          <a:solidFill>
            <a:schemeClr val="accent6"/>
          </a:solidFill>
          <a:latin typeface="+mj-lt"/>
          <a:ea typeface="Cambria" panose="02040503050406030204" pitchFamily="18" charset="0"/>
          <a:cs typeface="Calibri" panose="020F0502020204030204" pitchFamily="34" charset="0"/>
        </a:defRPr>
      </a:lvl1pPr>
    </p:titleStyle>
    <p:bodyStyle>
      <a:lvl1pPr marL="0" indent="0" algn="l" defTabSz="914674" rtl="0" eaLnBrk="1" latinLnBrk="0" hangingPunct="1">
        <a:lnSpc>
          <a:spcPct val="114000"/>
        </a:lnSpc>
        <a:spcBef>
          <a:spcPts val="300"/>
        </a:spcBef>
        <a:spcAft>
          <a:spcPts val="300"/>
        </a:spcAft>
        <a:buClr>
          <a:schemeClr val="accent6"/>
        </a:buClr>
        <a:buFontTx/>
        <a:buNone/>
        <a:defRPr sz="1400" kern="1200">
          <a:solidFill>
            <a:schemeClr val="accent6"/>
          </a:solidFill>
          <a:latin typeface="+mn-lt"/>
          <a:ea typeface="+mn-ea"/>
          <a:cs typeface="Calibri" panose="020F0502020204030204" pitchFamily="34" charset="0"/>
        </a:defRPr>
      </a:lvl1pPr>
      <a:lvl2pPr marL="171501" indent="-171501" algn="l" defTabSz="914674" rtl="0" eaLnBrk="1" latinLnBrk="0" hangingPunct="1">
        <a:lnSpc>
          <a:spcPct val="114000"/>
        </a:lnSpc>
        <a:spcBef>
          <a:spcPts val="300"/>
        </a:spcBef>
        <a:spcAft>
          <a:spcPts val="300"/>
        </a:spcAft>
        <a:buClr>
          <a:schemeClr val="accent6"/>
        </a:buClr>
        <a:buFont typeface="Arial" panose="020B0604020202020204" pitchFamily="34" charset="0"/>
        <a:buChar char="•"/>
        <a:defRPr sz="1400" kern="1200">
          <a:solidFill>
            <a:schemeClr val="accent6"/>
          </a:solidFill>
          <a:latin typeface="+mn-lt"/>
          <a:ea typeface="+mn-ea"/>
          <a:cs typeface="Calibri" panose="020F0502020204030204" pitchFamily="34" charset="0"/>
        </a:defRPr>
      </a:lvl2pPr>
      <a:lvl3pPr marL="365760" indent="-169914" algn="l" defTabSz="914674" rtl="0" eaLnBrk="1" latinLnBrk="0" hangingPunct="1">
        <a:lnSpc>
          <a:spcPct val="114000"/>
        </a:lnSpc>
        <a:spcBef>
          <a:spcPts val="300"/>
        </a:spcBef>
        <a:spcAft>
          <a:spcPts val="300"/>
        </a:spcAft>
        <a:buClrTx/>
        <a:buFont typeface="System Font Regular"/>
        <a:buChar char="–"/>
        <a:tabLst>
          <a:tab pos="171501" algn="l"/>
          <a:tab pos="1203686" algn="l"/>
        </a:tabLst>
        <a:defRPr sz="1400" kern="1200">
          <a:solidFill>
            <a:schemeClr val="accent6"/>
          </a:solidFill>
          <a:latin typeface="+mn-lt"/>
          <a:ea typeface="+mn-ea"/>
          <a:cs typeface="Calibri" panose="020F0502020204030204" pitchFamily="34" charset="0"/>
        </a:defRPr>
      </a:lvl3pPr>
      <a:lvl4pPr marL="548640" indent="-182880" algn="l" defTabSz="914674" rtl="0" eaLnBrk="1" latinLnBrk="0" hangingPunct="1">
        <a:lnSpc>
          <a:spcPct val="114000"/>
        </a:lnSpc>
        <a:spcBef>
          <a:spcPts val="300"/>
        </a:spcBef>
        <a:spcAft>
          <a:spcPts val="300"/>
        </a:spcAft>
        <a:buClrTx/>
        <a:buSzPct val="70000"/>
        <a:buFont typeface="Courier New" panose="02070309020205020404" pitchFamily="49" charset="0"/>
        <a:buChar char="o"/>
        <a:defRPr sz="1400" kern="1200">
          <a:solidFill>
            <a:schemeClr val="accent6"/>
          </a:solidFill>
          <a:latin typeface="+mn-lt"/>
          <a:ea typeface="+mn-ea"/>
          <a:cs typeface="Calibri" panose="020F0502020204030204" pitchFamily="34" charset="0"/>
        </a:defRPr>
      </a:lvl4pPr>
      <a:lvl5pPr marL="743173" indent="-182880" algn="l" defTabSz="914674" rtl="0" eaLnBrk="1" latinLnBrk="0" hangingPunct="1">
        <a:lnSpc>
          <a:spcPct val="114000"/>
        </a:lnSpc>
        <a:spcBef>
          <a:spcPts val="300"/>
        </a:spcBef>
        <a:spcAft>
          <a:spcPts val="300"/>
        </a:spcAft>
        <a:buClrTx/>
        <a:buSzPct val="100000"/>
        <a:buFont typeface="System Font Regular"/>
        <a:buChar char="-"/>
        <a:defRPr sz="1400" kern="1200">
          <a:solidFill>
            <a:schemeClr val="accent6"/>
          </a:solidFill>
          <a:latin typeface="Calibri" panose="020F0502020204030204" pitchFamily="34" charset="0"/>
          <a:ea typeface="+mn-ea"/>
          <a:cs typeface="Calibri" panose="020F0502020204030204" pitchFamily="34" charset="0"/>
        </a:defRPr>
      </a:lvl5pPr>
      <a:lvl6pPr marL="2515354"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2692"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30029"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7366"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9pPr>
    </p:bodyStyle>
    <p:otherStyle>
      <a:defPPr>
        <a:defRPr lang="en-US"/>
      </a:defPPr>
      <a:lvl1pPr marL="0" algn="l" defTabSz="914674" rtl="0" eaLnBrk="1" latinLnBrk="0" hangingPunct="1">
        <a:defRPr sz="1801" kern="1200">
          <a:solidFill>
            <a:schemeClr val="tx1"/>
          </a:solidFill>
          <a:latin typeface="+mn-lt"/>
          <a:ea typeface="+mn-ea"/>
          <a:cs typeface="+mn-cs"/>
        </a:defRPr>
      </a:lvl1pPr>
      <a:lvl2pPr marL="457337" algn="l" defTabSz="914674" rtl="0" eaLnBrk="1" latinLnBrk="0" hangingPunct="1">
        <a:defRPr sz="1801" kern="1200">
          <a:solidFill>
            <a:schemeClr val="tx1"/>
          </a:solidFill>
          <a:latin typeface="+mn-lt"/>
          <a:ea typeface="+mn-ea"/>
          <a:cs typeface="+mn-cs"/>
        </a:defRPr>
      </a:lvl2pPr>
      <a:lvl3pPr marL="914674" algn="l" defTabSz="914674" rtl="0" eaLnBrk="1" latinLnBrk="0" hangingPunct="1">
        <a:defRPr sz="1801" kern="1200">
          <a:solidFill>
            <a:schemeClr val="tx1"/>
          </a:solidFill>
          <a:latin typeface="+mn-lt"/>
          <a:ea typeface="+mn-ea"/>
          <a:cs typeface="+mn-cs"/>
        </a:defRPr>
      </a:lvl3pPr>
      <a:lvl4pPr marL="1372011" algn="l" defTabSz="914674" rtl="0" eaLnBrk="1" latinLnBrk="0" hangingPunct="1">
        <a:defRPr sz="1801" kern="1200">
          <a:solidFill>
            <a:schemeClr val="tx1"/>
          </a:solidFill>
          <a:latin typeface="+mn-lt"/>
          <a:ea typeface="+mn-ea"/>
          <a:cs typeface="+mn-cs"/>
        </a:defRPr>
      </a:lvl4pPr>
      <a:lvl5pPr marL="1829349" algn="l" defTabSz="914674" rtl="0" eaLnBrk="1" latinLnBrk="0" hangingPunct="1">
        <a:defRPr sz="1801" kern="1200">
          <a:solidFill>
            <a:schemeClr val="tx1"/>
          </a:solidFill>
          <a:latin typeface="+mn-lt"/>
          <a:ea typeface="+mn-ea"/>
          <a:cs typeface="+mn-cs"/>
        </a:defRPr>
      </a:lvl5pPr>
      <a:lvl6pPr marL="2286686" algn="l" defTabSz="914674" rtl="0" eaLnBrk="1" latinLnBrk="0" hangingPunct="1">
        <a:defRPr sz="1801" kern="1200">
          <a:solidFill>
            <a:schemeClr val="tx1"/>
          </a:solidFill>
          <a:latin typeface="+mn-lt"/>
          <a:ea typeface="+mn-ea"/>
          <a:cs typeface="+mn-cs"/>
        </a:defRPr>
      </a:lvl6pPr>
      <a:lvl7pPr marL="2744023" algn="l" defTabSz="914674" rtl="0" eaLnBrk="1" latinLnBrk="0" hangingPunct="1">
        <a:defRPr sz="1801" kern="1200">
          <a:solidFill>
            <a:schemeClr val="tx1"/>
          </a:solidFill>
          <a:latin typeface="+mn-lt"/>
          <a:ea typeface="+mn-ea"/>
          <a:cs typeface="+mn-cs"/>
        </a:defRPr>
      </a:lvl7pPr>
      <a:lvl8pPr marL="3201360" algn="l" defTabSz="914674" rtl="0" eaLnBrk="1" latinLnBrk="0" hangingPunct="1">
        <a:defRPr sz="1801" kern="1200">
          <a:solidFill>
            <a:schemeClr val="tx1"/>
          </a:solidFill>
          <a:latin typeface="+mn-lt"/>
          <a:ea typeface="+mn-ea"/>
          <a:cs typeface="+mn-cs"/>
        </a:defRPr>
      </a:lvl8pPr>
      <a:lvl9pPr marL="3658697" algn="l" defTabSz="91467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36">
          <p15:clr>
            <a:srgbClr val="F26B43"/>
          </p15:clr>
        </p15:guide>
        <p15:guide id="4" pos="7347">
          <p15:clr>
            <a:srgbClr val="F26B43"/>
          </p15:clr>
        </p15:guide>
        <p15:guide id="5" orient="horz" pos="384">
          <p15:clr>
            <a:srgbClr val="F26B43"/>
          </p15:clr>
        </p15:guide>
        <p15:guide id="7" orient="horz" pos="984">
          <p15:clr>
            <a:srgbClr val="F26B43"/>
          </p15:clr>
        </p15:guide>
        <p15:guide id="8" pos="3936">
          <p15:clr>
            <a:srgbClr val="F26B43"/>
          </p15:clr>
        </p15:guide>
        <p15:guide id="9" pos="3768">
          <p15:clr>
            <a:srgbClr val="F26B43"/>
          </p15:clr>
        </p15:guide>
        <p15:guide id="10" orient="horz" pos="2496">
          <p15:clr>
            <a:srgbClr val="F26B43"/>
          </p15:clr>
        </p15:guide>
        <p15:guide id="11" orient="horz" pos="3816">
          <p15:clr>
            <a:srgbClr val="F26B43"/>
          </p15:clr>
        </p15:guide>
        <p15:guide id="12" orient="horz" pos="3672">
          <p15:clr>
            <a:srgbClr val="F26B43"/>
          </p15:clr>
        </p15:guide>
        <p15:guide id="13" pos="2544">
          <p15:clr>
            <a:srgbClr val="F26B43"/>
          </p15:clr>
        </p15:guide>
        <p15:guide id="14" pos="2736">
          <p15:clr>
            <a:srgbClr val="F26B43"/>
          </p15:clr>
        </p15:guide>
        <p15:guide id="15" pos="4944">
          <p15:clr>
            <a:srgbClr val="F26B43"/>
          </p15:clr>
        </p15:guide>
        <p15:guide id="16" pos="5136">
          <p15:clr>
            <a:srgbClr val="F26B43"/>
          </p15:clr>
        </p15:guide>
        <p15:guide id="18" orient="horz" pos="3864">
          <p15:clr>
            <a:srgbClr val="F26B43"/>
          </p15:clr>
        </p15:guide>
        <p15:guide id="19" orient="horz" pos="2328">
          <p15:clr>
            <a:srgbClr val="F26B43"/>
          </p15:clr>
        </p15:guide>
        <p15:guide id="20" orient="horz" pos="266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535487" y="535517"/>
            <a:ext cx="11120967" cy="365760"/>
          </a:xfrm>
          <a:prstGeom prst="rect">
            <a:avLst/>
          </a:prstGeom>
        </p:spPr>
        <p:txBody>
          <a:bodyPr vert="horz" lIns="0" tIns="0" rIns="0" bIns="0" rtlCol="0" anchor="t" anchorCtr="0">
            <a:noAutofit/>
          </a:bodyPr>
          <a:lstStyle/>
          <a:p>
            <a:pPr lvl="0">
              <a:lnSpc>
                <a:spcPct val="100000"/>
              </a:lnSpc>
            </a:pPr>
            <a:r>
              <a:rPr lang="en-US"/>
              <a:t>Click to edit Master title style</a:t>
            </a:r>
          </a:p>
        </p:txBody>
      </p:sp>
      <p:sp>
        <p:nvSpPr>
          <p:cNvPr id="5" name="Text Placeholder 2">
            <a:extLst>
              <a:ext uri="{FF2B5EF4-FFF2-40B4-BE49-F238E27FC236}">
                <a16:creationId xmlns:a16="http://schemas.microsoft.com/office/drawing/2014/main" id="{2CFDBF2F-985A-41CB-86F1-7456683154F5}"/>
              </a:ext>
            </a:extLst>
          </p:cNvPr>
          <p:cNvSpPr>
            <a:spLocks noGrp="1"/>
          </p:cNvSpPr>
          <p:nvPr>
            <p:ph type="body" idx="1"/>
          </p:nvPr>
        </p:nvSpPr>
        <p:spPr>
          <a:xfrm>
            <a:off x="535487" y="1568132"/>
            <a:ext cx="11120966" cy="4261168"/>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3">
            <a:extLst>
              <a:ext uri="{FF2B5EF4-FFF2-40B4-BE49-F238E27FC236}">
                <a16:creationId xmlns:a16="http://schemas.microsoft.com/office/drawing/2014/main" id="{90CE9821-4EAA-4CBC-B4C8-160B7A126B7D}"/>
              </a:ext>
            </a:extLst>
          </p:cNvPr>
          <p:cNvSpPr>
            <a:spLocks noGrp="1"/>
          </p:cNvSpPr>
          <p:nvPr>
            <p:ph type="dt" sz="half" idx="2"/>
          </p:nvPr>
        </p:nvSpPr>
        <p:spPr>
          <a:xfrm>
            <a:off x="535486" y="6586325"/>
            <a:ext cx="2743915" cy="107722"/>
          </a:xfrm>
          <a:prstGeom prst="rect">
            <a:avLst/>
          </a:prstGeom>
        </p:spPr>
        <p:txBody>
          <a:bodyPr vert="horz" lIns="0" tIns="0" rIns="0" bIns="0" rtlCol="0" anchor="ctr" anchorCtr="0">
            <a:spAutoFit/>
          </a:bodyPr>
          <a:lstStyle>
            <a:lvl1pPr algn="l">
              <a:defRPr lang="en-US" sz="700" spc="20" baseline="0" smtClean="0">
                <a:solidFill>
                  <a:schemeClr val="accent6"/>
                </a:solidFill>
                <a:latin typeface="Calibri" panose="020F0502020204030204" pitchFamily="34" charset="0"/>
                <a:cs typeface="Calibri" panose="020F0502020204030204" pitchFamily="34" charset="0"/>
              </a:defRPr>
            </a:lvl1pPr>
          </a:lstStyle>
          <a:p>
            <a:fld id="{52666D81-5631-4CCC-9A49-DDD562205350}" type="datetime1">
              <a:rPr lang="en-US" smtClean="0"/>
              <a:t>9/30/2024</a:t>
            </a:fld>
            <a:endParaRPr lang="en-US"/>
          </a:p>
        </p:txBody>
      </p:sp>
      <p:sp>
        <p:nvSpPr>
          <p:cNvPr id="4" name="TextBox 5">
            <a:extLst>
              <a:ext uri="{FF2B5EF4-FFF2-40B4-BE49-F238E27FC236}">
                <a16:creationId xmlns:a16="http://schemas.microsoft.com/office/drawing/2014/main" id="{9646D8E4-CFBD-654F-88D5-B9988759092F}"/>
              </a:ext>
            </a:extLst>
          </p:cNvPr>
          <p:cNvSpPr txBox="1"/>
          <p:nvPr userDrawn="1"/>
        </p:nvSpPr>
        <p:spPr>
          <a:xfrm>
            <a:off x="8912602" y="6577228"/>
            <a:ext cx="2393122" cy="107722"/>
          </a:xfrm>
          <a:prstGeom prst="rect">
            <a:avLst/>
          </a:prstGeom>
        </p:spPr>
        <p:txBody>
          <a:bodyPr vert="horz" wrap="square" lIns="0" tIns="0" rIns="0" bIns="0" rtlCol="0" anchor="ctr" anchorCtr="0">
            <a:spAutoFit/>
          </a:bodyPr>
          <a:lstStyle>
            <a:defPPr>
              <a:defRPr lang="en-US"/>
            </a:defPPr>
            <a:lvl1pPr algn="ctr">
              <a:defRPr sz="700" spc="20" baseline="0">
                <a:solidFill>
                  <a:schemeClr val="accent6"/>
                </a:solidFill>
                <a:latin typeface="Calibri" panose="020F0502020204030204" pitchFamily="34" charset="0"/>
                <a:cs typeface="Calibri" panose="020F050202020403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27" normalizeH="0" baseline="0" noProof="0">
                <a:ln>
                  <a:noFill/>
                </a:ln>
                <a:solidFill>
                  <a:srgbClr val="000000"/>
                </a:solidFill>
                <a:effectLst/>
                <a:uLnTx/>
                <a:uFillTx/>
                <a:latin typeface="+mn-lt"/>
                <a:ea typeface="+mn-ea"/>
                <a:cs typeface="Arial" pitchFamily="34" charset="0"/>
              </a:rPr>
              <a:t>CONFIDENTIAL | </a:t>
            </a:r>
            <a:r>
              <a:rPr lang="en-US" sz="700">
                <a:latin typeface="+mn-lt"/>
              </a:rPr>
              <a:t>© Bill &amp; Melinda Gates Foundation</a:t>
            </a:r>
          </a:p>
        </p:txBody>
      </p:sp>
      <p:sp>
        <p:nvSpPr>
          <p:cNvPr id="11" name="Slide Number Placeholder 6"/>
          <p:cNvSpPr>
            <a:spLocks noGrp="1"/>
          </p:cNvSpPr>
          <p:nvPr>
            <p:ph type="sldNum" sz="quarter" idx="4"/>
          </p:nvPr>
        </p:nvSpPr>
        <p:spPr>
          <a:xfrm>
            <a:off x="11408288" y="6577228"/>
            <a:ext cx="253444" cy="107722"/>
          </a:xfrm>
          <a:prstGeom prst="rect">
            <a:avLst/>
          </a:prstGeom>
        </p:spPr>
        <p:txBody>
          <a:bodyPr vert="horz" lIns="0" tIns="0" rIns="0" bIns="0" rtlCol="0" anchor="ctr">
            <a:spAutoFit/>
          </a:bodyPr>
          <a:lstStyle>
            <a:lvl1pPr algn="r">
              <a:defRPr sz="700">
                <a:solidFill>
                  <a:schemeClr val="accent6"/>
                </a:solidFill>
                <a:latin typeface="Calibri" panose="020F0502020204030204" pitchFamily="34" charset="0"/>
                <a:cs typeface="Calibri" panose="020F0502020204030204" pitchFamily="34" charset="0"/>
              </a:defRPr>
            </a:lvl1pPr>
          </a:lstStyle>
          <a:p>
            <a:fld id="{DA4F60E9-B5F9-4A09-9B8E-2B6F051D32CA}" type="slidenum">
              <a:rPr lang="en-US" smtClean="0"/>
              <a:t>‹#›</a:t>
            </a:fld>
            <a:endParaRPr lang="en-US"/>
          </a:p>
        </p:txBody>
      </p:sp>
      <p:cxnSp>
        <p:nvCxnSpPr>
          <p:cNvPr id="12" name="Straight Connector 7"/>
          <p:cNvCxnSpPr>
            <a:cxnSpLocks/>
          </p:cNvCxnSpPr>
          <p:nvPr/>
        </p:nvCxnSpPr>
        <p:spPr>
          <a:xfrm>
            <a:off x="535517" y="6465243"/>
            <a:ext cx="11120967"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598792"/>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 id="2147483808" r:id="rId19"/>
    <p:sldLayoutId id="2147483809" r:id="rId20"/>
    <p:sldLayoutId id="2147483810" r:id="rId21"/>
    <p:sldLayoutId id="2147483811" r:id="rId22"/>
    <p:sldLayoutId id="2147483812" r:id="rId23"/>
    <p:sldLayoutId id="2147483813" r:id="rId24"/>
    <p:sldLayoutId id="2147483814" r:id="rId25"/>
    <p:sldLayoutId id="2147483815" r:id="rId26"/>
    <p:sldLayoutId id="2147483816" r:id="rId27"/>
    <p:sldLayoutId id="2147483817" r:id="rId28"/>
    <p:sldLayoutId id="2147483818" r:id="rId29"/>
    <p:sldLayoutId id="2147483819" r:id="rId30"/>
    <p:sldLayoutId id="2147483820" r:id="rId31"/>
    <p:sldLayoutId id="2147483821" r:id="rId32"/>
    <p:sldLayoutId id="2147483822" r:id="rId33"/>
    <p:sldLayoutId id="2147483823" r:id="rId34"/>
    <p:sldLayoutId id="2147483824" r:id="rId35"/>
    <p:sldLayoutId id="2147483825" r:id="rId36"/>
    <p:sldLayoutId id="2147483826" r:id="rId37"/>
    <p:sldLayoutId id="2147483827" r:id="rId38"/>
    <p:sldLayoutId id="2147483828" r:id="rId39"/>
    <p:sldLayoutId id="2147483829" r:id="rId40"/>
    <p:sldLayoutId id="2147483830" r:id="rId41"/>
    <p:sldLayoutId id="2147483831" r:id="rId42"/>
    <p:sldLayoutId id="2147483832" r:id="rId43"/>
    <p:sldLayoutId id="2147483833" r:id="rId44"/>
    <p:sldLayoutId id="2147483834" r:id="rId45"/>
    <p:sldLayoutId id="2147483835" r:id="rId46"/>
    <p:sldLayoutId id="2147483836" r:id="rId47"/>
    <p:sldLayoutId id="2147483837" r:id="rId48"/>
    <p:sldLayoutId id="2147483838" r:id="rId49"/>
    <p:sldLayoutId id="2147483839" r:id="rId50"/>
    <p:sldLayoutId id="2147483840" r:id="rId51"/>
    <p:sldLayoutId id="2147483841" r:id="rId52"/>
    <p:sldLayoutId id="2147483842" r:id="rId53"/>
    <p:sldLayoutId id="2147483843" r:id="rId54"/>
    <p:sldLayoutId id="2147483844" r:id="rId55"/>
    <p:sldLayoutId id="2147483845" r:id="rId56"/>
    <p:sldLayoutId id="2147483846" r:id="rId57"/>
    <p:sldLayoutId id="2147483847" r:id="rId58"/>
    <p:sldLayoutId id="2147483848" r:id="rId59"/>
    <p:sldLayoutId id="2147483849" r:id="rId60"/>
    <p:sldLayoutId id="2147483850" r:id="rId61"/>
    <p:sldLayoutId id="2147483851" r:id="rId62"/>
    <p:sldLayoutId id="2147483852" r:id="rId63"/>
    <p:sldLayoutId id="2147483853" r:id="rId64"/>
    <p:sldLayoutId id="2147483854" r:id="rId6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674" rtl="0" eaLnBrk="1" latinLnBrk="0" hangingPunct="1">
        <a:lnSpc>
          <a:spcPts val="2301"/>
        </a:lnSpc>
        <a:spcBef>
          <a:spcPct val="0"/>
        </a:spcBef>
        <a:buNone/>
        <a:defRPr lang="en-US" sz="2800" b="0" i="0" kern="1200" cap="none" baseline="0" dirty="0">
          <a:solidFill>
            <a:schemeClr val="accent6"/>
          </a:solidFill>
          <a:latin typeface="+mj-lt"/>
          <a:ea typeface="Cambria" panose="02040503050406030204" pitchFamily="18" charset="0"/>
          <a:cs typeface="Calibri" panose="020F0502020204030204" pitchFamily="34" charset="0"/>
        </a:defRPr>
      </a:lvl1pPr>
    </p:titleStyle>
    <p:bodyStyle>
      <a:lvl1pPr marL="0" indent="0" algn="l" defTabSz="914674" rtl="0" eaLnBrk="1" latinLnBrk="0" hangingPunct="1">
        <a:lnSpc>
          <a:spcPct val="114000"/>
        </a:lnSpc>
        <a:spcBef>
          <a:spcPts val="300"/>
        </a:spcBef>
        <a:spcAft>
          <a:spcPts val="300"/>
        </a:spcAft>
        <a:buClr>
          <a:schemeClr val="accent6"/>
        </a:buClr>
        <a:buFontTx/>
        <a:buNone/>
        <a:defRPr sz="1400" kern="1200">
          <a:solidFill>
            <a:schemeClr val="accent6"/>
          </a:solidFill>
          <a:latin typeface="+mn-lt"/>
          <a:ea typeface="+mn-ea"/>
          <a:cs typeface="Calibri" panose="020F0502020204030204" pitchFamily="34" charset="0"/>
        </a:defRPr>
      </a:lvl1pPr>
      <a:lvl2pPr marL="171501" indent="-171501" algn="l" defTabSz="914674" rtl="0" eaLnBrk="1" latinLnBrk="0" hangingPunct="1">
        <a:lnSpc>
          <a:spcPct val="114000"/>
        </a:lnSpc>
        <a:spcBef>
          <a:spcPts val="300"/>
        </a:spcBef>
        <a:spcAft>
          <a:spcPts val="300"/>
        </a:spcAft>
        <a:buClr>
          <a:schemeClr val="accent6"/>
        </a:buClr>
        <a:buFont typeface="Arial" panose="020B0604020202020204" pitchFamily="34" charset="0"/>
        <a:buChar char="•"/>
        <a:defRPr sz="1400" kern="1200">
          <a:solidFill>
            <a:schemeClr val="accent6"/>
          </a:solidFill>
          <a:latin typeface="+mn-lt"/>
          <a:ea typeface="+mn-ea"/>
          <a:cs typeface="Calibri" panose="020F0502020204030204" pitchFamily="34" charset="0"/>
        </a:defRPr>
      </a:lvl2pPr>
      <a:lvl3pPr marL="365760" indent="-169914" algn="l" defTabSz="914674" rtl="0" eaLnBrk="1" latinLnBrk="0" hangingPunct="1">
        <a:lnSpc>
          <a:spcPct val="114000"/>
        </a:lnSpc>
        <a:spcBef>
          <a:spcPts val="300"/>
        </a:spcBef>
        <a:spcAft>
          <a:spcPts val="300"/>
        </a:spcAft>
        <a:buClrTx/>
        <a:buFont typeface="System Font Regular"/>
        <a:buChar char="–"/>
        <a:tabLst>
          <a:tab pos="171501" algn="l"/>
          <a:tab pos="1203686" algn="l"/>
        </a:tabLst>
        <a:defRPr sz="1400" kern="1200">
          <a:solidFill>
            <a:schemeClr val="accent6"/>
          </a:solidFill>
          <a:latin typeface="+mn-lt"/>
          <a:ea typeface="+mn-ea"/>
          <a:cs typeface="Calibri" panose="020F0502020204030204" pitchFamily="34" charset="0"/>
        </a:defRPr>
      </a:lvl3pPr>
      <a:lvl4pPr marL="548640" indent="-182880" algn="l" defTabSz="914674" rtl="0" eaLnBrk="1" latinLnBrk="0" hangingPunct="1">
        <a:lnSpc>
          <a:spcPct val="114000"/>
        </a:lnSpc>
        <a:spcBef>
          <a:spcPts val="300"/>
        </a:spcBef>
        <a:spcAft>
          <a:spcPts val="300"/>
        </a:spcAft>
        <a:buClrTx/>
        <a:buSzPct val="70000"/>
        <a:buFont typeface="Courier New" panose="02070309020205020404" pitchFamily="49" charset="0"/>
        <a:buChar char="o"/>
        <a:defRPr sz="1400" kern="1200">
          <a:solidFill>
            <a:schemeClr val="accent6"/>
          </a:solidFill>
          <a:latin typeface="+mn-lt"/>
          <a:ea typeface="+mn-ea"/>
          <a:cs typeface="Calibri" panose="020F0502020204030204" pitchFamily="34" charset="0"/>
        </a:defRPr>
      </a:lvl4pPr>
      <a:lvl5pPr marL="743173" indent="-182880" algn="l" defTabSz="914674" rtl="0" eaLnBrk="1" latinLnBrk="0" hangingPunct="1">
        <a:lnSpc>
          <a:spcPct val="114000"/>
        </a:lnSpc>
        <a:spcBef>
          <a:spcPts val="300"/>
        </a:spcBef>
        <a:spcAft>
          <a:spcPts val="300"/>
        </a:spcAft>
        <a:buClrTx/>
        <a:buSzPct val="100000"/>
        <a:buFont typeface="System Font Regular"/>
        <a:buChar char="-"/>
        <a:defRPr sz="1400" kern="1200">
          <a:solidFill>
            <a:schemeClr val="accent6"/>
          </a:solidFill>
          <a:latin typeface="Calibri" panose="020F0502020204030204" pitchFamily="34" charset="0"/>
          <a:ea typeface="+mn-ea"/>
          <a:cs typeface="Calibri" panose="020F0502020204030204" pitchFamily="34" charset="0"/>
        </a:defRPr>
      </a:lvl5pPr>
      <a:lvl6pPr marL="2515354"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2692"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30029"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7366"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9pPr>
    </p:bodyStyle>
    <p:otherStyle>
      <a:defPPr>
        <a:defRPr lang="en-US"/>
      </a:defPPr>
      <a:lvl1pPr marL="0" algn="l" defTabSz="914674" rtl="0" eaLnBrk="1" latinLnBrk="0" hangingPunct="1">
        <a:defRPr sz="1801" kern="1200">
          <a:solidFill>
            <a:schemeClr val="tx1"/>
          </a:solidFill>
          <a:latin typeface="+mn-lt"/>
          <a:ea typeface="+mn-ea"/>
          <a:cs typeface="+mn-cs"/>
        </a:defRPr>
      </a:lvl1pPr>
      <a:lvl2pPr marL="457337" algn="l" defTabSz="914674" rtl="0" eaLnBrk="1" latinLnBrk="0" hangingPunct="1">
        <a:defRPr sz="1801" kern="1200">
          <a:solidFill>
            <a:schemeClr val="tx1"/>
          </a:solidFill>
          <a:latin typeface="+mn-lt"/>
          <a:ea typeface="+mn-ea"/>
          <a:cs typeface="+mn-cs"/>
        </a:defRPr>
      </a:lvl2pPr>
      <a:lvl3pPr marL="914674" algn="l" defTabSz="914674" rtl="0" eaLnBrk="1" latinLnBrk="0" hangingPunct="1">
        <a:defRPr sz="1801" kern="1200">
          <a:solidFill>
            <a:schemeClr val="tx1"/>
          </a:solidFill>
          <a:latin typeface="+mn-lt"/>
          <a:ea typeface="+mn-ea"/>
          <a:cs typeface="+mn-cs"/>
        </a:defRPr>
      </a:lvl3pPr>
      <a:lvl4pPr marL="1372011" algn="l" defTabSz="914674" rtl="0" eaLnBrk="1" latinLnBrk="0" hangingPunct="1">
        <a:defRPr sz="1801" kern="1200">
          <a:solidFill>
            <a:schemeClr val="tx1"/>
          </a:solidFill>
          <a:latin typeface="+mn-lt"/>
          <a:ea typeface="+mn-ea"/>
          <a:cs typeface="+mn-cs"/>
        </a:defRPr>
      </a:lvl4pPr>
      <a:lvl5pPr marL="1829349" algn="l" defTabSz="914674" rtl="0" eaLnBrk="1" latinLnBrk="0" hangingPunct="1">
        <a:defRPr sz="1801" kern="1200">
          <a:solidFill>
            <a:schemeClr val="tx1"/>
          </a:solidFill>
          <a:latin typeface="+mn-lt"/>
          <a:ea typeface="+mn-ea"/>
          <a:cs typeface="+mn-cs"/>
        </a:defRPr>
      </a:lvl5pPr>
      <a:lvl6pPr marL="2286686" algn="l" defTabSz="914674" rtl="0" eaLnBrk="1" latinLnBrk="0" hangingPunct="1">
        <a:defRPr sz="1801" kern="1200">
          <a:solidFill>
            <a:schemeClr val="tx1"/>
          </a:solidFill>
          <a:latin typeface="+mn-lt"/>
          <a:ea typeface="+mn-ea"/>
          <a:cs typeface="+mn-cs"/>
        </a:defRPr>
      </a:lvl6pPr>
      <a:lvl7pPr marL="2744023" algn="l" defTabSz="914674" rtl="0" eaLnBrk="1" latinLnBrk="0" hangingPunct="1">
        <a:defRPr sz="1801" kern="1200">
          <a:solidFill>
            <a:schemeClr val="tx1"/>
          </a:solidFill>
          <a:latin typeface="+mn-lt"/>
          <a:ea typeface="+mn-ea"/>
          <a:cs typeface="+mn-cs"/>
        </a:defRPr>
      </a:lvl7pPr>
      <a:lvl8pPr marL="3201360" algn="l" defTabSz="914674" rtl="0" eaLnBrk="1" latinLnBrk="0" hangingPunct="1">
        <a:defRPr sz="1801" kern="1200">
          <a:solidFill>
            <a:schemeClr val="tx1"/>
          </a:solidFill>
          <a:latin typeface="+mn-lt"/>
          <a:ea typeface="+mn-ea"/>
          <a:cs typeface="+mn-cs"/>
        </a:defRPr>
      </a:lvl8pPr>
      <a:lvl9pPr marL="3658697" algn="l" defTabSz="91467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36">
          <p15:clr>
            <a:srgbClr val="F26B43"/>
          </p15:clr>
        </p15:guide>
        <p15:guide id="4" pos="7347">
          <p15:clr>
            <a:srgbClr val="F26B43"/>
          </p15:clr>
        </p15:guide>
        <p15:guide id="5" orient="horz" pos="384">
          <p15:clr>
            <a:srgbClr val="F26B43"/>
          </p15:clr>
        </p15:guide>
        <p15:guide id="7" orient="horz" pos="984">
          <p15:clr>
            <a:srgbClr val="F26B43"/>
          </p15:clr>
        </p15:guide>
        <p15:guide id="8" pos="3936">
          <p15:clr>
            <a:srgbClr val="F26B43"/>
          </p15:clr>
        </p15:guide>
        <p15:guide id="9" pos="3768">
          <p15:clr>
            <a:srgbClr val="F26B43"/>
          </p15:clr>
        </p15:guide>
        <p15:guide id="10" orient="horz" pos="2496">
          <p15:clr>
            <a:srgbClr val="F26B43"/>
          </p15:clr>
        </p15:guide>
        <p15:guide id="11" orient="horz" pos="3816">
          <p15:clr>
            <a:srgbClr val="F26B43"/>
          </p15:clr>
        </p15:guide>
        <p15:guide id="12" orient="horz" pos="3672">
          <p15:clr>
            <a:srgbClr val="F26B43"/>
          </p15:clr>
        </p15:guide>
        <p15:guide id="13" pos="2544">
          <p15:clr>
            <a:srgbClr val="F26B43"/>
          </p15:clr>
        </p15:guide>
        <p15:guide id="14" pos="2736">
          <p15:clr>
            <a:srgbClr val="F26B43"/>
          </p15:clr>
        </p15:guide>
        <p15:guide id="15" pos="4944">
          <p15:clr>
            <a:srgbClr val="F26B43"/>
          </p15:clr>
        </p15:guide>
        <p15:guide id="16" pos="5136">
          <p15:clr>
            <a:srgbClr val="F26B43"/>
          </p15:clr>
        </p15:guide>
        <p15:guide id="18" orient="horz" pos="3864">
          <p15:clr>
            <a:srgbClr val="F26B43"/>
          </p15:clr>
        </p15:guide>
        <p15:guide id="19" orient="horz" pos="2328">
          <p15:clr>
            <a:srgbClr val="F26B43"/>
          </p15:clr>
        </p15:guide>
        <p15:guide id="20" orient="horz" pos="266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FA13D1C-8099-4999-91B5-256833E386ED}"/>
              </a:ext>
            </a:extLst>
          </p:cNvPr>
          <p:cNvGraphicFramePr>
            <a:graphicFrameLocks noChangeAspect="1"/>
          </p:cNvGraphicFramePr>
          <p:nvPr userDrawn="1">
            <p:custDataLst>
              <p:tags r:id="rId12"/>
            </p:custDataLst>
            <p:extLst>
              <p:ext uri="{D42A27DB-BD31-4B8C-83A1-F6EECF244321}">
                <p14:modId xmlns:p14="http://schemas.microsoft.com/office/powerpoint/2010/main" val="21224988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73" imgH="473" progId="TCLayout.ActiveDocument.1">
                  <p:embed/>
                </p:oleObj>
              </mc:Choice>
              <mc:Fallback>
                <p:oleObj name="think-cell Slide" r:id="rId14" imgW="473" imgH="473" progId="TCLayout.ActiveDocument.1">
                  <p:embed/>
                  <p:pic>
                    <p:nvPicPr>
                      <p:cNvPr id="4" name="Object 3" hidden="1">
                        <a:extLst>
                          <a:ext uri="{FF2B5EF4-FFF2-40B4-BE49-F238E27FC236}">
                            <a16:creationId xmlns:a16="http://schemas.microsoft.com/office/drawing/2014/main" id="{8FA13D1C-8099-4999-91B5-256833E386ED}"/>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1596B94-B7B5-4F49-9760-AB3FF666E0A9}"/>
              </a:ext>
            </a:extLst>
          </p:cNvPr>
          <p:cNvSpPr/>
          <p:nvPr userDrawn="1">
            <p:custDataLst>
              <p:tags r:id="rId13"/>
            </p:custDataLst>
          </p:nvPr>
        </p:nvSpPr>
        <p:spPr>
          <a:xfrm>
            <a:off x="0" y="0"/>
            <a:ext cx="158750" cy="158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800" b="0" i="0" baseline="0">
              <a:latin typeface="Calibri" panose="020F0502020204030204" pitchFamily="34" charset="0"/>
              <a:ea typeface="+mj-ea"/>
              <a:cs typeface="Calibri" panose="020F0502020204030204" pitchFamily="34" charset="0"/>
              <a:sym typeface="Arial" panose="020B0604020202020204" pitchFamily="34" charset="0"/>
            </a:endParaRPr>
          </a:p>
        </p:txBody>
      </p:sp>
      <p:sp>
        <p:nvSpPr>
          <p:cNvPr id="3" name="Text Placeholder 2"/>
          <p:cNvSpPr>
            <a:spLocks noGrp="1"/>
          </p:cNvSpPr>
          <p:nvPr>
            <p:ph type="body" idx="1"/>
          </p:nvPr>
        </p:nvSpPr>
        <p:spPr>
          <a:xfrm>
            <a:off x="4874684" y="707270"/>
            <a:ext cx="6733115" cy="5541129"/>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239810"/>
            <a:ext cx="268224" cy="2684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solidFill>
                <a:srgbClr val="FFFFFF"/>
              </a:solidFill>
              <a:latin typeface="Calibri" panose="020F0502020204030204" pitchFamily="34" charset="0"/>
            </a:endParaRPr>
          </a:p>
        </p:txBody>
      </p:sp>
      <p:sp>
        <p:nvSpPr>
          <p:cNvPr id="9" name="Footer Placeholder 4"/>
          <p:cNvSpPr>
            <a:spLocks noGrp="1"/>
          </p:cNvSpPr>
          <p:nvPr>
            <p:ph type="ftr" sz="quarter" idx="3"/>
          </p:nvPr>
        </p:nvSpPr>
        <p:spPr>
          <a:xfrm>
            <a:off x="7498085" y="6527945"/>
            <a:ext cx="3860800" cy="207464"/>
          </a:xfrm>
          <a:prstGeom prst="rect">
            <a:avLst/>
          </a:prstGeom>
        </p:spPr>
        <p:txBody>
          <a:bodyPr vert="horz" lIns="0" tIns="0" rIns="0" bIns="0" rtlCol="0" anchor="b" anchorCtr="0"/>
          <a:lstStyle>
            <a:lvl1pPr algn="l">
              <a:defRPr sz="800" b="0" i="0" spc="27" baseline="0">
                <a:solidFill>
                  <a:schemeClr val="accent6"/>
                </a:solidFill>
                <a:latin typeface="Calibri" panose="020F0502020204030204" pitchFamily="34" charset="0"/>
                <a:cs typeface="Calibri" panose="020F0502020204030204" pitchFamily="34" charset="0"/>
              </a:defRPr>
            </a:lvl1pPr>
          </a:lstStyle>
          <a:p>
            <a:pPr algn="r"/>
            <a:r>
              <a:rPr lang="en-US">
                <a:solidFill>
                  <a:srgbClr val="000000"/>
                </a:solidFill>
              </a:rPr>
              <a:t>CONFIDENTIAL                                         The Bill and Melinda Gates Foundation</a:t>
            </a:r>
          </a:p>
        </p:txBody>
      </p:sp>
      <p:sp>
        <p:nvSpPr>
          <p:cNvPr id="11" name="Slide Number Placeholder 5"/>
          <p:cNvSpPr>
            <a:spLocks noGrp="1"/>
          </p:cNvSpPr>
          <p:nvPr>
            <p:ph type="sldNum" sz="quarter" idx="4"/>
          </p:nvPr>
        </p:nvSpPr>
        <p:spPr>
          <a:xfrm>
            <a:off x="11359635" y="6527357"/>
            <a:ext cx="253444" cy="207464"/>
          </a:xfrm>
          <a:prstGeom prst="rect">
            <a:avLst/>
          </a:prstGeom>
        </p:spPr>
        <p:txBody>
          <a:bodyPr vert="horz" lIns="0" tIns="0" rIns="0" bIns="0" rtlCol="0" anchor="b"/>
          <a:lstStyle>
            <a:lvl1pPr algn="r">
              <a:defRPr sz="800" b="0" i="0">
                <a:solidFill>
                  <a:schemeClr val="accent6"/>
                </a:solidFill>
                <a:latin typeface="Calibri" panose="020F0502020204030204" pitchFamily="34" charset="0"/>
                <a:cs typeface="Calibri" panose="020F0502020204030204" pitchFamily="34" charset="0"/>
              </a:defRPr>
            </a:lvl1pPr>
          </a:lstStyle>
          <a:p>
            <a:fld id="{D3F7C509-FEEF-45D3-B896-7C07814C0C13}" type="slidenum">
              <a:rPr lang="en-US" smtClean="0">
                <a:solidFill>
                  <a:srgbClr val="000000"/>
                </a:solidFill>
              </a:rPr>
              <a:pPr/>
              <a:t>‹#›</a:t>
            </a:fld>
            <a:endParaRPr lang="en-US">
              <a:solidFill>
                <a:srgbClr val="000000"/>
              </a:solidFill>
            </a:endParaRPr>
          </a:p>
        </p:txBody>
      </p:sp>
      <p:cxnSp>
        <p:nvCxnSpPr>
          <p:cNvPr id="12" name="Straight Connector 11"/>
          <p:cNvCxnSpPr/>
          <p:nvPr userDrawn="1"/>
        </p:nvCxnSpPr>
        <p:spPr>
          <a:xfrm>
            <a:off x="486834" y="6465243"/>
            <a:ext cx="11120967" cy="0"/>
          </a:xfrm>
          <a:prstGeom prst="line">
            <a:avLst/>
          </a:prstGeom>
          <a:ln w="63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486833" y="637827"/>
            <a:ext cx="4226984" cy="862195"/>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1927394575"/>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78" r:id="rId8"/>
    <p:sldLayoutId id="2147483879" r:id="rId9"/>
    <p:sldLayoutId id="2147483887" r:id="rId10"/>
  </p:sldLayoutIdLst>
  <p:hf hdr="0" dt="0"/>
  <p:txStyles>
    <p:titleStyle>
      <a:lvl1pPr algn="l" defTabSz="1219170" rtl="0" eaLnBrk="1" latinLnBrk="0" hangingPunct="1">
        <a:lnSpc>
          <a:spcPts val="3067"/>
        </a:lnSpc>
        <a:spcBef>
          <a:spcPct val="0"/>
        </a:spcBef>
        <a:buNone/>
        <a:defRPr sz="2800" b="0" i="0" kern="1200" cap="none" baseline="0">
          <a:solidFill>
            <a:schemeClr val="accent6"/>
          </a:solidFill>
          <a:latin typeface="Calibri" panose="020F0502020204030204" pitchFamily="34" charset="0"/>
          <a:ea typeface="+mj-ea"/>
          <a:cs typeface="Calibri" panose="020F0502020204030204" pitchFamily="34" charset="0"/>
        </a:defRPr>
      </a:lvl1pPr>
    </p:titleStyle>
    <p:bodyStyle>
      <a:lvl1pPr marL="0" indent="0" algn="l" defTabSz="1219170" rtl="0" eaLnBrk="1" latinLnBrk="0" hangingPunct="1">
        <a:spcBef>
          <a:spcPts val="800"/>
        </a:spcBef>
        <a:buClr>
          <a:srgbClr val="2F85AA"/>
        </a:buClr>
        <a:buFont typeface="Wingdings" pitchFamily="2" charset="2"/>
        <a:buNone/>
        <a:defRPr sz="1867" b="0" i="0" kern="1200">
          <a:solidFill>
            <a:schemeClr val="accent6"/>
          </a:solidFill>
          <a:latin typeface="Calibri" panose="020F0502020204030204" pitchFamily="34" charset="0"/>
          <a:ea typeface="+mn-ea"/>
          <a:cs typeface="Calibri" panose="020F0502020204030204" pitchFamily="34" charset="0"/>
        </a:defRPr>
      </a:lvl1pPr>
      <a:lvl2pPr marL="243411" indent="-243411" algn="l" defTabSz="1219170" rtl="0" eaLnBrk="1" latinLnBrk="0" hangingPunct="1">
        <a:spcBef>
          <a:spcPts val="800"/>
        </a:spcBef>
        <a:buClr>
          <a:schemeClr val="accent3">
            <a:lumMod val="75000"/>
          </a:schemeClr>
        </a:buClr>
        <a:buFont typeface="Wingdings" panose="05000000000000000000" pitchFamily="2" charset="2"/>
        <a:buChar char="§"/>
        <a:defRPr sz="1733" b="0" i="0" kern="1200">
          <a:solidFill>
            <a:schemeClr val="accent6"/>
          </a:solidFill>
          <a:latin typeface="Calibri" panose="020F0502020204030204" pitchFamily="34" charset="0"/>
          <a:ea typeface="+mn-ea"/>
          <a:cs typeface="Calibri" panose="020F0502020204030204" pitchFamily="34" charset="0"/>
        </a:defRPr>
      </a:lvl2pPr>
      <a:lvl3pPr marL="459306" indent="-198962" algn="l" defTabSz="1219170" rtl="0" eaLnBrk="1" latinLnBrk="0" hangingPunct="1">
        <a:spcBef>
          <a:spcPts val="800"/>
        </a:spcBef>
        <a:buClr>
          <a:schemeClr val="accent3">
            <a:lumMod val="75000"/>
          </a:schemeClr>
        </a:buClr>
        <a:buFont typeface="Arial" pitchFamily="34" charset="0"/>
        <a:buChar char="•"/>
        <a:tabLst>
          <a:tab pos="533387" algn="l"/>
        </a:tabLst>
        <a:defRPr sz="1600" b="0" i="0" kern="1200">
          <a:solidFill>
            <a:schemeClr val="accent6"/>
          </a:solidFill>
          <a:latin typeface="Calibri" panose="020F0502020204030204" pitchFamily="34" charset="0"/>
          <a:ea typeface="+mn-ea"/>
          <a:cs typeface="Calibri" panose="020F0502020204030204" pitchFamily="34" charset="0"/>
        </a:defRPr>
      </a:lvl3pPr>
      <a:lvl4pPr marL="685783" indent="-228594" algn="l" defTabSz="1219170" rtl="0" eaLnBrk="1" latinLnBrk="0" hangingPunct="1">
        <a:spcBef>
          <a:spcPts val="800"/>
        </a:spcBef>
        <a:buClr>
          <a:schemeClr val="accent3">
            <a:lumMod val="75000"/>
          </a:schemeClr>
        </a:buClr>
        <a:buFont typeface="Arial" panose="020B0604020202020204" pitchFamily="34" charset="0"/>
        <a:buChar char="-"/>
        <a:defRPr sz="1467" b="0" i="0" kern="1200">
          <a:solidFill>
            <a:schemeClr val="accent6"/>
          </a:solidFill>
          <a:latin typeface="Calibri" panose="020F0502020204030204" pitchFamily="34" charset="0"/>
          <a:ea typeface="+mn-ea"/>
          <a:cs typeface="Calibri" panose="020F0502020204030204" pitchFamily="34" charset="0"/>
        </a:defRPr>
      </a:lvl4pPr>
      <a:lvl5pPr marL="914377" indent="-228594" algn="l" defTabSz="1219170" rtl="0" eaLnBrk="1" latinLnBrk="0" hangingPunct="1">
        <a:spcBef>
          <a:spcPts val="800"/>
        </a:spcBef>
        <a:buClr>
          <a:schemeClr val="accent3">
            <a:lumMod val="75000"/>
          </a:schemeClr>
        </a:buClr>
        <a:buSzPct val="100000"/>
        <a:buFont typeface="Arial" panose="020B0604020202020204" pitchFamily="34" charset="0"/>
        <a:buChar char="◦"/>
        <a:defRPr sz="1467" b="0" i="0" kern="1200">
          <a:solidFill>
            <a:schemeClr val="accent6"/>
          </a:solidFill>
          <a:latin typeface="Calibri" panose="020F0502020204030204" pitchFamily="34" charset="0"/>
          <a:ea typeface="+mn-ea"/>
          <a:cs typeface="Calibri" panose="020F050202020403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3"/>
        <p:cNvGrpSpPr/>
        <p:nvPr/>
      </p:nvGrpSpPr>
      <p:grpSpPr>
        <a:xfrm>
          <a:off x="0" y="0"/>
          <a:ext cx="0" cy="0"/>
          <a:chOff x="0" y="0"/>
          <a:chExt cx="0" cy="0"/>
        </a:xfrm>
      </p:grpSpPr>
      <p:sp>
        <p:nvSpPr>
          <p:cNvPr id="154" name="Google Shape;154;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200"/>
              <a:buFont typeface="Cambria"/>
              <a:buNone/>
              <a:defRPr sz="4200" b="1" i="0" u="none" strike="noStrike" cap="none">
                <a:solidFill>
                  <a:schemeClr val="dk1"/>
                </a:solidFill>
                <a:latin typeface="Cambria"/>
                <a:ea typeface="Cambria"/>
                <a:cs typeface="Cambria"/>
                <a:sym typeface="Cambr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5" name="Google Shape;155;p6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Lustria"/>
                <a:ea typeface="Lustria"/>
                <a:cs typeface="Lustria"/>
                <a:sym typeface="Lustria"/>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ustria"/>
                <a:ea typeface="Lustria"/>
                <a:cs typeface="Lustria"/>
                <a:sym typeface="Lustria"/>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ustria"/>
                <a:ea typeface="Lustria"/>
                <a:cs typeface="Lustria"/>
                <a:sym typeface="Lustria"/>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ustria"/>
                <a:ea typeface="Lustria"/>
                <a:cs typeface="Lustria"/>
                <a:sym typeface="Lustria"/>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ustria"/>
                <a:ea typeface="Lustria"/>
                <a:cs typeface="Lustria"/>
                <a:sym typeface="Lust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6" name="Google Shape;156;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8" name="Google Shape;158;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37348709"/>
      </p:ext>
    </p:extLst>
  </p:cSld>
  <p:clrMap bg1="lt1" tx1="dk1" bg2="dk2" tx2="lt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8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3.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0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3.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3.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03.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13.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3.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0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13.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03.xml"/><Relationship Id="rId6" Type="http://schemas.openxmlformats.org/officeDocument/2006/relationships/hyperlink" Target="https://t.co/Z2IxegRHA0" TargetMode="External"/><Relationship Id="rId5" Type="http://schemas.openxmlformats.org/officeDocument/2006/relationships/image" Target="../media/image25.jpeg"/><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03.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9.png"/><Relationship Id="rId1" Type="http://schemas.openxmlformats.org/officeDocument/2006/relationships/slideLayout" Target="../slideLayouts/slideLayout203.xml"/><Relationship Id="rId5" Type="http://schemas.openxmlformats.org/officeDocument/2006/relationships/image" Target="../media/image27.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03.xml"/></Relationships>
</file>

<file path=ppt/slides/_rels/slide2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195.xml"/><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95.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95.xml"/><Relationship Id="rId5" Type="http://schemas.openxmlformats.org/officeDocument/2006/relationships/image" Target="../media/image35.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195.xml"/><Relationship Id="rId1" Type="http://schemas.openxmlformats.org/officeDocument/2006/relationships/video" Target="https://www.youtube.com/embed/3lFIik7DNcM?feature=oembed"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201.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01.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95.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9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5.png"/><Relationship Id="rId1" Type="http://schemas.openxmlformats.org/officeDocument/2006/relationships/slideLayout" Target="../slideLayouts/slideLayout19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95.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95.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19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99.xml"/><Relationship Id="rId6" Type="http://schemas.openxmlformats.org/officeDocument/2006/relationships/image" Target="../media/image59.png"/><Relationship Id="rId5" Type="http://schemas.openxmlformats.org/officeDocument/2006/relationships/image" Target="../media/image65.emf"/><Relationship Id="rId4" Type="http://schemas.openxmlformats.org/officeDocument/2006/relationships/image" Target="../media/image64.emf"/></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9.png"/><Relationship Id="rId1" Type="http://schemas.openxmlformats.org/officeDocument/2006/relationships/slideLayout" Target="../slideLayouts/slideLayout199.xml"/><Relationship Id="rId5" Type="http://schemas.openxmlformats.org/officeDocument/2006/relationships/image" Target="../media/image67.jpe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9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4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png"/><Relationship Id="rId1" Type="http://schemas.openxmlformats.org/officeDocument/2006/relationships/slideLayout" Target="../slideLayouts/slideLayout133.xml"/><Relationship Id="rId6" Type="http://schemas.openxmlformats.org/officeDocument/2006/relationships/image" Target="../media/image73.png"/><Relationship Id="rId5" Type="http://schemas.openxmlformats.org/officeDocument/2006/relationships/image" Target="../media/image72.jpeg"/><Relationship Id="rId4" Type="http://schemas.openxmlformats.org/officeDocument/2006/relationships/image" Target="../media/image71.jpeg"/></Relationships>
</file>

<file path=ppt/slides/_rels/slide4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3.xml"/></Relationships>
</file>

<file path=ppt/slides/_rels/slide46.xml.rels><?xml version="1.0" encoding="UTF-8" standalone="yes"?>
<Relationships xmlns="http://schemas.openxmlformats.org/package/2006/relationships"><Relationship Id="rId3" Type="http://schemas.openxmlformats.org/officeDocument/2006/relationships/hyperlink" Target="mailto:Gail@zenexfoundaiton.org.za" TargetMode="External"/><Relationship Id="rId2" Type="http://schemas.openxmlformats.org/officeDocument/2006/relationships/image" Target="../media/image69.png"/><Relationship Id="rId1" Type="http://schemas.openxmlformats.org/officeDocument/2006/relationships/slideLayout" Target="../slideLayouts/slideLayout133.xml"/></Relationships>
</file>

<file path=ppt/slides/_rels/slide4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3.xml"/></Relationships>
</file>

<file path=ppt/slides/_rels/slide48.xml.rels><?xml version="1.0" encoding="UTF-8" standalone="yes"?>
<Relationships xmlns="http://schemas.openxmlformats.org/package/2006/relationships"><Relationship Id="rId2" Type="http://schemas.openxmlformats.org/officeDocument/2006/relationships/hyperlink" Target="mailto:Nic.Spaull@GatesFoundation.org" TargetMode="External"/><Relationship Id="rId1" Type="http://schemas.openxmlformats.org/officeDocument/2006/relationships/slideLayout" Target="../slideLayouts/slideLayout1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B40F7-9A14-4ADE-B402-77B48BA2552E}"/>
              </a:ext>
            </a:extLst>
          </p:cNvPr>
          <p:cNvSpPr>
            <a:spLocks noGrp="1"/>
          </p:cNvSpPr>
          <p:nvPr>
            <p:ph type="ctrTitle"/>
          </p:nvPr>
        </p:nvSpPr>
        <p:spPr>
          <a:xfrm>
            <a:off x="486834" y="2844732"/>
            <a:ext cx="7996765" cy="949079"/>
          </a:xfrm>
        </p:spPr>
        <p:txBody>
          <a:bodyPr/>
          <a:lstStyle/>
          <a:p>
            <a:r>
              <a:rPr lang="en-US" sz="2800" b="1" cap="none" dirty="0"/>
              <a:t>Getting it right from the beginning</a:t>
            </a:r>
            <a:br>
              <a:rPr lang="en-US" sz="2800" b="1" cap="none" dirty="0"/>
            </a:br>
            <a:r>
              <a:rPr lang="en-US" sz="2800" cap="none" dirty="0"/>
              <a:t>Early grade reading and mathematics</a:t>
            </a:r>
          </a:p>
        </p:txBody>
      </p:sp>
      <p:sp>
        <p:nvSpPr>
          <p:cNvPr id="4" name="Text Placeholder 3">
            <a:extLst>
              <a:ext uri="{FF2B5EF4-FFF2-40B4-BE49-F238E27FC236}">
                <a16:creationId xmlns:a16="http://schemas.microsoft.com/office/drawing/2014/main" id="{7F2D4C04-CAE5-4C32-989E-1D0CB9FEC601}"/>
              </a:ext>
            </a:extLst>
          </p:cNvPr>
          <p:cNvSpPr>
            <a:spLocks noGrp="1"/>
          </p:cNvSpPr>
          <p:nvPr>
            <p:ph type="body" sz="quarter" idx="14"/>
          </p:nvPr>
        </p:nvSpPr>
        <p:spPr>
          <a:xfrm>
            <a:off x="486834" y="6492733"/>
            <a:ext cx="11106151" cy="1014491"/>
          </a:xfrm>
        </p:spPr>
        <p:txBody>
          <a:bodyPr vert="horz" lIns="0" tIns="0" rIns="0" bIns="0" rtlCol="0" anchor="t">
            <a:noAutofit/>
          </a:bodyPr>
          <a:lstStyle/>
          <a:p>
            <a:pPr marL="1905"/>
            <a:r>
              <a:rPr lang="en-US" dirty="0">
                <a:latin typeface="Arial"/>
                <a:cs typeface="Arial"/>
              </a:rPr>
              <a:t>2 October 2024 |  FSDOE Strategic Planning Lekgotla </a:t>
            </a:r>
          </a:p>
        </p:txBody>
      </p:sp>
      <p:pic>
        <p:nvPicPr>
          <p:cNvPr id="3" name="Picture 2" descr="Funda Wande, Teaching Reading for Meaning">
            <a:extLst>
              <a:ext uri="{FF2B5EF4-FFF2-40B4-BE49-F238E27FC236}">
                <a16:creationId xmlns:a16="http://schemas.microsoft.com/office/drawing/2014/main" id="{1C3A9433-BD4A-B720-3355-2BAA840E5E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371600"/>
            <a:ext cx="6096000" cy="5486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3">
            <a:extLst>
              <a:ext uri="{FF2B5EF4-FFF2-40B4-BE49-F238E27FC236}">
                <a16:creationId xmlns:a16="http://schemas.microsoft.com/office/drawing/2014/main" id="{773D53A7-D1E2-487C-796C-682CFD2DC02E}"/>
              </a:ext>
            </a:extLst>
          </p:cNvPr>
          <p:cNvSpPr txBox="1">
            <a:spLocks/>
          </p:cNvSpPr>
          <p:nvPr/>
        </p:nvSpPr>
        <p:spPr>
          <a:xfrm>
            <a:off x="542924" y="4398757"/>
            <a:ext cx="11106151" cy="1014491"/>
          </a:xfrm>
          <a:prstGeom prst="rect">
            <a:avLst/>
          </a:prstGeom>
        </p:spPr>
        <p:txBody>
          <a:bodyPr vert="horz" lIns="0" tIns="0" rIns="0" bIns="0" rtlCol="0" anchor="t">
            <a:noAutofit/>
          </a:bodyPr>
          <a:lstStyle>
            <a:lvl1pPr marL="2117" indent="0" algn="l" defTabSz="1219170" rtl="0" eaLnBrk="1" latinLnBrk="0" hangingPunct="1">
              <a:lnSpc>
                <a:spcPts val="2267"/>
              </a:lnSpc>
              <a:spcBef>
                <a:spcPts val="0"/>
              </a:spcBef>
              <a:buClr>
                <a:schemeClr val="accent4"/>
              </a:buClr>
              <a:buFont typeface="Wingdings" panose="05000000000000000000" pitchFamily="2" charset="2"/>
              <a:buNone/>
              <a:defRPr sz="1600" kern="1200">
                <a:solidFill>
                  <a:schemeClr val="accent6">
                    <a:lumMod val="50000"/>
                    <a:lumOff val="50000"/>
                  </a:schemeClr>
                </a:solidFill>
                <a:latin typeface="Arial" pitchFamily="34" charset="0"/>
                <a:ea typeface="+mn-ea"/>
                <a:cs typeface="Arial" pitchFamily="34" charset="0"/>
              </a:defRPr>
            </a:lvl1pPr>
            <a:lvl2pPr marL="2117" indent="0" algn="l" defTabSz="1219170" rtl="0" eaLnBrk="1" latinLnBrk="0" hangingPunct="1">
              <a:lnSpc>
                <a:spcPts val="2267"/>
              </a:lnSpc>
              <a:spcBef>
                <a:spcPts val="0"/>
              </a:spcBef>
              <a:buClr>
                <a:schemeClr val="accent4"/>
              </a:buClr>
              <a:buFont typeface="Arial" panose="020B0604020202020204" pitchFamily="34" charset="0"/>
              <a:buNone/>
              <a:defRPr sz="1600" kern="1200">
                <a:solidFill>
                  <a:schemeClr val="bg1"/>
                </a:solidFill>
                <a:latin typeface="Arial" pitchFamily="34" charset="0"/>
                <a:ea typeface="+mn-ea"/>
                <a:cs typeface="Arial" pitchFamily="34" charset="0"/>
              </a:defRPr>
            </a:lvl2pPr>
            <a:lvl3pPr marL="2117" indent="0" algn="l" defTabSz="1219170" rtl="0" eaLnBrk="1" latinLnBrk="0" hangingPunct="1">
              <a:lnSpc>
                <a:spcPts val="2267"/>
              </a:lnSpc>
              <a:spcBef>
                <a:spcPts val="0"/>
              </a:spcBef>
              <a:buClr>
                <a:schemeClr val="accent4"/>
              </a:buClr>
              <a:buFont typeface="Wingdings" panose="05000000000000000000" pitchFamily="2" charset="2"/>
              <a:buNone/>
              <a:tabLst>
                <a:tab pos="533387" algn="l"/>
              </a:tabLst>
              <a:defRPr sz="1600" kern="1200">
                <a:solidFill>
                  <a:schemeClr val="accent6">
                    <a:lumMod val="50000"/>
                    <a:lumOff val="50000"/>
                  </a:schemeClr>
                </a:solidFill>
                <a:latin typeface="Arial" pitchFamily="34" charset="0"/>
                <a:ea typeface="+mn-ea"/>
                <a:cs typeface="Arial" pitchFamily="34" charset="0"/>
              </a:defRPr>
            </a:lvl3pPr>
            <a:lvl4pPr marL="2117" indent="0" algn="l" defTabSz="1219170" rtl="0" eaLnBrk="1" latinLnBrk="0" hangingPunct="1">
              <a:lnSpc>
                <a:spcPts val="2267"/>
              </a:lnSpc>
              <a:spcBef>
                <a:spcPts val="0"/>
              </a:spcBef>
              <a:buClr>
                <a:schemeClr val="accent4"/>
              </a:buClr>
              <a:buFont typeface="Wingdings" panose="05000000000000000000" pitchFamily="2" charset="2"/>
              <a:buNone/>
              <a:defRPr sz="1600" kern="1200">
                <a:solidFill>
                  <a:schemeClr val="bg1"/>
                </a:solidFill>
                <a:latin typeface="Arial" pitchFamily="34" charset="0"/>
                <a:ea typeface="+mn-ea"/>
                <a:cs typeface="Arial" pitchFamily="34" charset="0"/>
              </a:defRPr>
            </a:lvl4pPr>
            <a:lvl5pPr marL="2117" indent="0" algn="l" defTabSz="1219170" rtl="0" eaLnBrk="1" latinLnBrk="0" hangingPunct="1">
              <a:lnSpc>
                <a:spcPts val="2267"/>
              </a:lnSpc>
              <a:spcBef>
                <a:spcPts val="0"/>
              </a:spcBef>
              <a:buClr>
                <a:schemeClr val="accent4"/>
              </a:buClr>
              <a:buSzPct val="100000"/>
              <a:buFont typeface="Wingdings" panose="05000000000000000000" pitchFamily="2" charset="2"/>
              <a:buNone/>
              <a:defRPr sz="1600" kern="1200">
                <a:solidFill>
                  <a:schemeClr val="accent6">
                    <a:lumMod val="50000"/>
                    <a:lumOff val="50000"/>
                  </a:schemeClr>
                </a:solidFill>
                <a:latin typeface="Arial" pitchFamily="34" charset="0"/>
                <a:ea typeface="+mn-ea"/>
                <a:cs typeface="Arial"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1905"/>
            <a:r>
              <a:rPr lang="en-US" sz="1800" b="1" dirty="0">
                <a:solidFill>
                  <a:schemeClr val="accent6"/>
                </a:solidFill>
                <a:latin typeface="Arial"/>
                <a:cs typeface="Arial"/>
              </a:rPr>
              <a:t>Dr Nic Spaull</a:t>
            </a:r>
          </a:p>
          <a:p>
            <a:pPr marL="1905"/>
            <a:r>
              <a:rPr lang="en-US" dirty="0">
                <a:latin typeface="Arial"/>
                <a:cs typeface="Arial"/>
              </a:rPr>
              <a:t>Gates Foundation</a:t>
            </a:r>
          </a:p>
        </p:txBody>
      </p:sp>
    </p:spTree>
    <p:extLst>
      <p:ext uri="{BB962C8B-B14F-4D97-AF65-F5344CB8AC3E}">
        <p14:creationId xmlns:p14="http://schemas.microsoft.com/office/powerpoint/2010/main" val="1052600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1D0288-0119-0C5B-55AD-EB3AEDF5E313}"/>
              </a:ext>
            </a:extLst>
          </p:cNvPr>
          <p:cNvSpPr>
            <a:spLocks noGrp="1"/>
          </p:cNvSpPr>
          <p:nvPr>
            <p:ph type="body" sz="quarter" idx="13"/>
          </p:nvPr>
        </p:nvSpPr>
        <p:spPr/>
        <p:txBody>
          <a:bodyPr/>
          <a:lstStyle/>
          <a:p>
            <a:r>
              <a:rPr lang="en-US" sz="6000" b="1" cap="none" dirty="0"/>
              <a:t>  </a:t>
            </a:r>
          </a:p>
          <a:p>
            <a:r>
              <a:rPr lang="en-US" sz="6000" b="1" cap="none" dirty="0"/>
              <a:t>   Setting the scene</a:t>
            </a:r>
          </a:p>
          <a:p>
            <a:r>
              <a:rPr lang="en-US" sz="2800" b="1" cap="none" dirty="0"/>
              <a:t> </a:t>
            </a:r>
          </a:p>
          <a:p>
            <a:r>
              <a:rPr lang="en-US" sz="6000" b="1" cap="none" dirty="0"/>
              <a:t>    </a:t>
            </a:r>
            <a:r>
              <a:rPr lang="en-US" cap="none" dirty="0"/>
              <a:t>- Demographics (TDD project)</a:t>
            </a:r>
          </a:p>
        </p:txBody>
      </p:sp>
    </p:spTree>
    <p:extLst>
      <p:ext uri="{BB962C8B-B14F-4D97-AF65-F5344CB8AC3E}">
        <p14:creationId xmlns:p14="http://schemas.microsoft.com/office/powerpoint/2010/main" val="209756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200"/>
              <a:buFont typeface="Cambria"/>
              <a:buNone/>
            </a:pPr>
            <a:r>
              <a:rPr lang="en-US" sz="2800" b="1" dirty="0"/>
              <a:t>Demographics</a:t>
            </a:r>
            <a:r>
              <a:rPr lang="en-US" sz="2800" dirty="0"/>
              <a:t>: </a:t>
            </a:r>
            <a:r>
              <a:rPr lang="en-US" sz="2800" b="0" dirty="0"/>
              <a:t>Educator age distribution (2021)</a:t>
            </a:r>
            <a:endParaRPr sz="2800" b="0" dirty="0"/>
          </a:p>
        </p:txBody>
      </p:sp>
      <p:graphicFrame>
        <p:nvGraphicFramePr>
          <p:cNvPr id="334" name="Google Shape;334;p9"/>
          <p:cNvGraphicFramePr/>
          <p:nvPr/>
        </p:nvGraphicFramePr>
        <p:xfrm>
          <a:off x="436098" y="1899139"/>
          <a:ext cx="10917700" cy="4093698"/>
        </p:xfrm>
        <a:graphic>
          <a:graphicData uri="http://schemas.openxmlformats.org/drawingml/2006/chart">
            <c:chart xmlns:c="http://schemas.openxmlformats.org/drawingml/2006/chart" xmlns:r="http://schemas.openxmlformats.org/officeDocument/2006/relationships" r:id="rId3"/>
          </a:graphicData>
        </a:graphic>
      </p:graphicFrame>
      <p:sp>
        <p:nvSpPr>
          <p:cNvPr id="335" name="Google Shape;335;p9"/>
          <p:cNvSpPr/>
          <p:nvPr/>
        </p:nvSpPr>
        <p:spPr>
          <a:xfrm>
            <a:off x="11353798" y="200753"/>
            <a:ext cx="487682" cy="504097"/>
          </a:xfrm>
          <a:prstGeom prst="ellipse">
            <a:avLst/>
          </a:prstGeom>
          <a:solidFill>
            <a:srgbClr val="5913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1</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6" name="Google Shape;336;p9"/>
          <p:cNvSpPr/>
          <p:nvPr/>
        </p:nvSpPr>
        <p:spPr>
          <a:xfrm>
            <a:off x="838200" y="6157209"/>
            <a:ext cx="10515598" cy="335666"/>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Calibri"/>
                <a:ea typeface="Calibri"/>
                <a:cs typeface="Calibri"/>
                <a:sym typeface="Calibri"/>
              </a:rPr>
              <a:t>Source: Anonymised PERSAL data from 2021, only educators (Rank 60 000 – 69 999) are considered. ECD practitioners, TVET lecturers and ABET teachers were removed.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33321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200"/>
              <a:buFont typeface="Cambria"/>
              <a:buNone/>
            </a:pPr>
            <a:r>
              <a:rPr lang="en-US" sz="2800" b="1" dirty="0"/>
              <a:t>FS Demographics</a:t>
            </a:r>
            <a:r>
              <a:rPr lang="en-US" sz="2800" dirty="0"/>
              <a:t>: </a:t>
            </a:r>
            <a:r>
              <a:rPr lang="en-US" sz="2800" b="0" dirty="0"/>
              <a:t>Educator age distribution (2021)</a:t>
            </a:r>
            <a:endParaRPr sz="2800" b="0" dirty="0"/>
          </a:p>
        </p:txBody>
      </p:sp>
      <p:graphicFrame>
        <p:nvGraphicFramePr>
          <p:cNvPr id="334" name="Google Shape;334;p9"/>
          <p:cNvGraphicFramePr/>
          <p:nvPr/>
        </p:nvGraphicFramePr>
        <p:xfrm>
          <a:off x="436098" y="1899139"/>
          <a:ext cx="10917700" cy="4093698"/>
        </p:xfrm>
        <a:graphic>
          <a:graphicData uri="http://schemas.openxmlformats.org/drawingml/2006/chart">
            <c:chart xmlns:c="http://schemas.openxmlformats.org/drawingml/2006/chart" xmlns:r="http://schemas.openxmlformats.org/officeDocument/2006/relationships" r:id="rId3"/>
          </a:graphicData>
        </a:graphic>
      </p:graphicFrame>
      <p:sp>
        <p:nvSpPr>
          <p:cNvPr id="335" name="Google Shape;335;p9"/>
          <p:cNvSpPr/>
          <p:nvPr/>
        </p:nvSpPr>
        <p:spPr>
          <a:xfrm>
            <a:off x="11353798" y="200753"/>
            <a:ext cx="487682" cy="504097"/>
          </a:xfrm>
          <a:prstGeom prst="ellipse">
            <a:avLst/>
          </a:prstGeom>
          <a:solidFill>
            <a:srgbClr val="5913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1</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6" name="Google Shape;336;p9"/>
          <p:cNvSpPr/>
          <p:nvPr/>
        </p:nvSpPr>
        <p:spPr>
          <a:xfrm>
            <a:off x="838200" y="6157209"/>
            <a:ext cx="10515598" cy="335666"/>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Calibri"/>
                <a:ea typeface="Calibri"/>
                <a:cs typeface="Calibri"/>
                <a:sym typeface="Calibri"/>
              </a:rPr>
              <a:t>Source: Anonymised PERSAL data from 2021, only educators (Rank 60 000 – 69 999) are considered. ECD practitioners, TVET lecturers and ABET teachers were removed.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7" name="Google Shape;337;p9"/>
          <p:cNvSpPr/>
          <p:nvPr/>
        </p:nvSpPr>
        <p:spPr>
          <a:xfrm>
            <a:off x="1949443" y="2245735"/>
            <a:ext cx="4146556" cy="1183265"/>
          </a:xfrm>
          <a:prstGeom prst="roundRect">
            <a:avLst>
              <a:gd name="adj" fmla="val 23516"/>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009242"/>
                </a:solidFill>
                <a:effectLst/>
                <a:uLnTx/>
                <a:uFillTx/>
                <a:latin typeface="Calibri"/>
                <a:ea typeface="Calibri"/>
                <a:cs typeface="Calibri"/>
                <a:sym typeface="Calibri"/>
              </a:rPr>
              <a:t>A </a:t>
            </a:r>
            <a:r>
              <a:rPr kumimoji="0" lang="en-US" sz="2000" b="1" i="0" u="none" strike="noStrike" kern="0" cap="none" spc="0" normalizeH="0" baseline="0" noProof="0">
                <a:ln>
                  <a:noFill/>
                </a:ln>
                <a:solidFill>
                  <a:srgbClr val="009242"/>
                </a:solidFill>
                <a:effectLst/>
                <a:uLnTx/>
                <a:uFillTx/>
                <a:latin typeface="Calibri"/>
                <a:ea typeface="Calibri"/>
                <a:cs typeface="Calibri"/>
                <a:sym typeface="Calibri"/>
              </a:rPr>
              <a:t>slightly higher proportion </a:t>
            </a:r>
            <a:r>
              <a:rPr kumimoji="0" lang="en-US" sz="2000" b="0" i="0" u="none" strike="noStrike" kern="0" cap="none" spc="0" normalizeH="0" baseline="0" noProof="0">
                <a:ln>
                  <a:noFill/>
                </a:ln>
                <a:solidFill>
                  <a:srgbClr val="009242"/>
                </a:solidFill>
                <a:effectLst/>
                <a:uLnTx/>
                <a:uFillTx/>
                <a:latin typeface="Calibri"/>
                <a:ea typeface="Calibri"/>
                <a:cs typeface="Calibri"/>
                <a:sym typeface="Calibri"/>
              </a:rPr>
              <a:t>of young educators </a:t>
            </a:r>
            <a:r>
              <a:rPr kumimoji="0" lang="en-US" sz="2000" b="1" i="0" u="none" strike="noStrike" kern="0" cap="none" spc="0" normalizeH="0" baseline="0" noProof="0">
                <a:ln>
                  <a:noFill/>
                </a:ln>
                <a:solidFill>
                  <a:srgbClr val="009242"/>
                </a:solidFill>
                <a:effectLst/>
                <a:uLnTx/>
                <a:uFillTx/>
                <a:latin typeface="Calibri"/>
                <a:ea typeface="Calibri"/>
                <a:cs typeface="Calibri"/>
                <a:sym typeface="Calibri"/>
              </a:rPr>
              <a:t>under 35 years </a:t>
            </a:r>
            <a:r>
              <a:rPr kumimoji="0" lang="en-US" sz="2000" b="0" i="0" u="none" strike="noStrike" kern="0" cap="none" spc="0" normalizeH="0" baseline="0" noProof="0">
                <a:ln>
                  <a:noFill/>
                </a:ln>
                <a:solidFill>
                  <a:srgbClr val="009242"/>
                </a:solidFill>
                <a:effectLst/>
                <a:uLnTx/>
                <a:uFillTx/>
                <a:latin typeface="Calibri"/>
                <a:ea typeface="Calibri"/>
                <a:cs typeface="Calibri"/>
                <a:sym typeface="Calibri"/>
              </a:rPr>
              <a:t>in the Free State than in the rest of the country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8" name="Google Shape;338;p9"/>
          <p:cNvSpPr/>
          <p:nvPr/>
        </p:nvSpPr>
        <p:spPr>
          <a:xfrm>
            <a:off x="6727820" y="1899139"/>
            <a:ext cx="4146556" cy="958599"/>
          </a:xfrm>
          <a:prstGeom prst="roundRect">
            <a:avLst>
              <a:gd name="adj" fmla="val 23516"/>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009242"/>
                </a:solidFill>
                <a:effectLst/>
                <a:uLnTx/>
                <a:uFillTx/>
                <a:latin typeface="Calibri"/>
                <a:ea typeface="Calibri"/>
                <a:cs typeface="Calibri"/>
                <a:sym typeface="Calibri"/>
              </a:rPr>
              <a:t>A </a:t>
            </a:r>
            <a:r>
              <a:rPr kumimoji="0" lang="en-US" sz="2000" b="1" i="0" u="none" strike="noStrike" kern="0" cap="none" spc="0" normalizeH="0" baseline="0" noProof="0">
                <a:ln>
                  <a:noFill/>
                </a:ln>
                <a:solidFill>
                  <a:srgbClr val="009242"/>
                </a:solidFill>
                <a:effectLst/>
                <a:uLnTx/>
                <a:uFillTx/>
                <a:latin typeface="Calibri"/>
                <a:ea typeface="Calibri"/>
                <a:cs typeface="Calibri"/>
                <a:sym typeface="Calibri"/>
              </a:rPr>
              <a:t>lower proportion </a:t>
            </a:r>
            <a:r>
              <a:rPr kumimoji="0" lang="en-US" sz="2000" b="0" i="0" u="none" strike="noStrike" kern="0" cap="none" spc="0" normalizeH="0" baseline="0" noProof="0">
                <a:ln>
                  <a:noFill/>
                </a:ln>
                <a:solidFill>
                  <a:srgbClr val="009242"/>
                </a:solidFill>
                <a:effectLst/>
                <a:uLnTx/>
                <a:uFillTx/>
                <a:latin typeface="Calibri"/>
                <a:ea typeface="Calibri"/>
                <a:cs typeface="Calibri"/>
                <a:sym typeface="Calibri"/>
              </a:rPr>
              <a:t>of educators are </a:t>
            </a:r>
            <a:r>
              <a:rPr kumimoji="0" lang="en-US" sz="2000" b="1" i="0" u="none" strike="noStrike" kern="0" cap="none" spc="0" normalizeH="0" baseline="0" noProof="0">
                <a:ln>
                  <a:noFill/>
                </a:ln>
                <a:solidFill>
                  <a:srgbClr val="009242"/>
                </a:solidFill>
                <a:effectLst/>
                <a:uLnTx/>
                <a:uFillTx/>
                <a:latin typeface="Calibri"/>
                <a:ea typeface="Calibri"/>
                <a:cs typeface="Calibri"/>
                <a:sym typeface="Calibri"/>
              </a:rPr>
              <a:t>over 50 years old </a:t>
            </a:r>
            <a:r>
              <a:rPr kumimoji="0" lang="en-US" sz="2000" b="0" i="0" u="none" strike="noStrike" kern="0" cap="none" spc="0" normalizeH="0" baseline="0" noProof="0">
                <a:ln>
                  <a:noFill/>
                </a:ln>
                <a:solidFill>
                  <a:srgbClr val="009242"/>
                </a:solidFill>
                <a:effectLst/>
                <a:uLnTx/>
                <a:uFillTx/>
                <a:latin typeface="Calibri"/>
                <a:ea typeface="Calibri"/>
                <a:cs typeface="Calibri"/>
                <a:sym typeface="Calibri"/>
              </a:rPr>
              <a:t>in the Free State than in the rest of the country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35657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0"/>
          <p:cNvSpPr txBox="1">
            <a:spLocks noGrp="1"/>
          </p:cNvSpPr>
          <p:nvPr>
            <p:ph type="title"/>
          </p:nvPr>
        </p:nvSpPr>
        <p:spPr>
          <a:xfrm>
            <a:off x="548639" y="792487"/>
            <a:ext cx="3235569" cy="505967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200"/>
              <a:buFont typeface="Cambria"/>
              <a:buNone/>
            </a:pPr>
            <a:r>
              <a:rPr lang="en-US"/>
              <a:t>Older teacher proportions for senior educator and</a:t>
            </a:r>
            <a:br>
              <a:rPr lang="en-US"/>
            </a:br>
            <a:r>
              <a:rPr lang="en-US"/>
              <a:t>primary schools educators</a:t>
            </a:r>
            <a:endParaRPr/>
          </a:p>
        </p:txBody>
      </p:sp>
      <p:graphicFrame>
        <p:nvGraphicFramePr>
          <p:cNvPr id="233" name="Google Shape;233;p10"/>
          <p:cNvGraphicFramePr/>
          <p:nvPr/>
        </p:nvGraphicFramePr>
        <p:xfrm>
          <a:off x="4464050" y="792487"/>
          <a:ext cx="6761975" cy="5059677"/>
        </p:xfrm>
        <a:graphic>
          <a:graphicData uri="http://schemas.openxmlformats.org/drawingml/2006/table">
            <a:tbl>
              <a:tblPr>
                <a:noFill/>
              </a:tblPr>
              <a:tblGrid>
                <a:gridCol w="1261500">
                  <a:extLst>
                    <a:ext uri="{9D8B030D-6E8A-4147-A177-3AD203B41FA5}">
                      <a16:colId xmlns:a16="http://schemas.microsoft.com/office/drawing/2014/main" val="20000"/>
                    </a:ext>
                  </a:extLst>
                </a:gridCol>
                <a:gridCol w="44450">
                  <a:extLst>
                    <a:ext uri="{9D8B030D-6E8A-4147-A177-3AD203B41FA5}">
                      <a16:colId xmlns:a16="http://schemas.microsoft.com/office/drawing/2014/main" val="20001"/>
                    </a:ext>
                  </a:extLst>
                </a:gridCol>
                <a:gridCol w="1789050">
                  <a:extLst>
                    <a:ext uri="{9D8B030D-6E8A-4147-A177-3AD203B41FA5}">
                      <a16:colId xmlns:a16="http://schemas.microsoft.com/office/drawing/2014/main" val="20002"/>
                    </a:ext>
                  </a:extLst>
                </a:gridCol>
                <a:gridCol w="65650">
                  <a:extLst>
                    <a:ext uri="{9D8B030D-6E8A-4147-A177-3AD203B41FA5}">
                      <a16:colId xmlns:a16="http://schemas.microsoft.com/office/drawing/2014/main" val="20003"/>
                    </a:ext>
                  </a:extLst>
                </a:gridCol>
                <a:gridCol w="1767850">
                  <a:extLst>
                    <a:ext uri="{9D8B030D-6E8A-4147-A177-3AD203B41FA5}">
                      <a16:colId xmlns:a16="http://schemas.microsoft.com/office/drawing/2014/main" val="20004"/>
                    </a:ext>
                  </a:extLst>
                </a:gridCol>
                <a:gridCol w="60950">
                  <a:extLst>
                    <a:ext uri="{9D8B030D-6E8A-4147-A177-3AD203B41FA5}">
                      <a16:colId xmlns:a16="http://schemas.microsoft.com/office/drawing/2014/main" val="20005"/>
                    </a:ext>
                  </a:extLst>
                </a:gridCol>
                <a:gridCol w="1772525">
                  <a:extLst>
                    <a:ext uri="{9D8B030D-6E8A-4147-A177-3AD203B41FA5}">
                      <a16:colId xmlns:a16="http://schemas.microsoft.com/office/drawing/2014/main" val="20006"/>
                    </a:ext>
                  </a:extLst>
                </a:gridCol>
              </a:tblGrid>
              <a:tr h="44600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gridSpan="5">
                  <a:txBody>
                    <a:bodyPr/>
                    <a:lstStyle/>
                    <a:p>
                      <a:pPr marL="0" marR="0" lvl="0" indent="0" algn="ctr" rtl="0">
                        <a:spcBef>
                          <a:spcPts val="0"/>
                        </a:spcBef>
                        <a:spcAft>
                          <a:spcPts val="0"/>
                        </a:spcAft>
                        <a:buNone/>
                      </a:pPr>
                      <a:r>
                        <a:rPr lang="en-US" sz="2400" b="1" i="0" u="none" strike="noStrike" cap="none">
                          <a:solidFill>
                            <a:srgbClr val="000000"/>
                          </a:solidFill>
                          <a:latin typeface="Calibri"/>
                          <a:ea typeface="Calibri"/>
                          <a:cs typeface="Calibri"/>
                          <a:sym typeface="Calibri"/>
                        </a:rPr>
                        <a:t>Percentage of educators aged 50+ in 2021</a:t>
                      </a:r>
                      <a:endParaRPr/>
                    </a:p>
                  </a:txBody>
                  <a:tcPr marL="9525" marR="9525" marT="95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9050" cap="flat" cmpd="sng">
                      <a:solidFill>
                        <a:srgbClr val="7F7F7F"/>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68827">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Province</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1900" b="1"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All educators</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7F7F7F"/>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7F7F7F"/>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Senior educators</a:t>
                      </a:r>
                      <a:br>
                        <a:rPr lang="en-US" sz="2000" b="1" i="0" u="none" strike="noStrike" cap="none">
                          <a:solidFill>
                            <a:srgbClr val="000000"/>
                          </a:solidFill>
                          <a:latin typeface="Calibri"/>
                          <a:ea typeface="Calibri"/>
                          <a:cs typeface="Calibri"/>
                          <a:sym typeface="Calibri"/>
                        </a:rPr>
                      </a:br>
                      <a:r>
                        <a:rPr lang="en-US" sz="1400" b="0" i="0" u="none" strike="noStrike" cap="none">
                          <a:solidFill>
                            <a:srgbClr val="000000"/>
                          </a:solidFill>
                          <a:latin typeface="Calibri"/>
                          <a:ea typeface="Calibri"/>
                          <a:cs typeface="Calibri"/>
                          <a:sym typeface="Calibri"/>
                        </a:rPr>
                        <a:t>(HOD, Dep.- principals, Principals &amp; Other)</a:t>
                      </a:r>
                      <a:endParaRPr sz="2000" b="1"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7F7F7F"/>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7F7F7F"/>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Primary school educators</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7F7F7F"/>
                      </a:solidFill>
                      <a:prstDash val="solid"/>
                      <a:round/>
                      <a:headEnd type="none" w="sm" len="sm"/>
                      <a:tailEnd type="none" w="sm" len="sm"/>
                    </a:lnT>
                    <a:lnB w="9525" cap="flat" cmpd="sng">
                      <a:solidFill>
                        <a:srgbClr val="808080"/>
                      </a:solidFill>
                      <a:prstDash val="solid"/>
                      <a:round/>
                      <a:headEnd type="none" w="sm" len="sm"/>
                      <a:tailEnd type="none" w="sm" len="sm"/>
                    </a:lnB>
                  </a:tcPr>
                </a:tc>
                <a:extLst>
                  <a:ext uri="{0D108BD9-81ED-4DB2-BD59-A6C34878D82A}">
                    <a16:rowId xmlns:a16="http://schemas.microsoft.com/office/drawing/2014/main" val="10001"/>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EC</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51%</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808080"/>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71%</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808080"/>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58%</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808080"/>
                      </a:solidFill>
                      <a:prstDash val="solid"/>
                      <a:round/>
                      <a:headEnd type="none" w="sm" len="sm"/>
                      <a:tailEnd type="none" w="sm" len="sm"/>
                    </a:lnT>
                    <a:lnB w="19050" cap="flat" cmpd="sng">
                      <a:solidFill>
                        <a:schemeClr val="lt1"/>
                      </a:solidFill>
                      <a:prstDash val="solid"/>
                      <a:round/>
                      <a:headEnd type="none" w="sm" len="sm"/>
                      <a:tailEnd type="none" w="sm" len="sm"/>
                    </a:lnB>
                    <a:noFill/>
                  </a:tcPr>
                </a:tc>
                <a:extLst>
                  <a:ext uri="{0D108BD9-81ED-4DB2-BD59-A6C34878D82A}">
                    <a16:rowId xmlns:a16="http://schemas.microsoft.com/office/drawing/2014/main" val="10002"/>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FS</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43%</a:t>
                      </a:r>
                      <a:endParaRPr dirty="0"/>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65%</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endParaRPr sz="1800" b="0" i="0" u="none" strike="noStrike" cap="none" dirty="0">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49%</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10003"/>
                  </a:ext>
                </a:extLst>
              </a:tr>
              <a:tr h="384485">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GP</a:t>
                      </a:r>
                      <a:endParaRPr/>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41%</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dirty="0">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65%</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42%</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extLst>
                  <a:ext uri="{0D108BD9-81ED-4DB2-BD59-A6C34878D82A}">
                    <a16:rowId xmlns:a16="http://schemas.microsoft.com/office/drawing/2014/main" val="10004"/>
                  </a:ext>
                </a:extLst>
              </a:tr>
              <a:tr h="384485">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KN</a:t>
                      </a:r>
                      <a:endParaRPr/>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39%</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65%</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44%</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extLst>
                  <a:ext uri="{0D108BD9-81ED-4DB2-BD59-A6C34878D82A}">
                    <a16:rowId xmlns:a16="http://schemas.microsoft.com/office/drawing/2014/main" val="10005"/>
                  </a:ext>
                </a:extLst>
              </a:tr>
              <a:tr h="384485">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LP</a:t>
                      </a:r>
                      <a:endParaRPr/>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58%</a:t>
                      </a:r>
                      <a:endParaRPr dirty="0"/>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81%</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63%</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extLst>
                  <a:ext uri="{0D108BD9-81ED-4DB2-BD59-A6C34878D82A}">
                    <a16:rowId xmlns:a16="http://schemas.microsoft.com/office/drawing/2014/main" val="10006"/>
                  </a:ext>
                </a:extLst>
              </a:tr>
              <a:tr h="384485">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MP</a:t>
                      </a:r>
                      <a:endParaRPr/>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50%</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73%</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55%</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extLst>
                  <a:ext uri="{0D108BD9-81ED-4DB2-BD59-A6C34878D82A}">
                    <a16:rowId xmlns:a16="http://schemas.microsoft.com/office/drawing/2014/main" val="10007"/>
                  </a:ext>
                </a:extLst>
              </a:tr>
              <a:tr h="384485">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NC</a:t>
                      </a:r>
                      <a:endParaRPr/>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43%</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69%</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44%</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extLst>
                  <a:ext uri="{0D108BD9-81ED-4DB2-BD59-A6C34878D82A}">
                    <a16:rowId xmlns:a16="http://schemas.microsoft.com/office/drawing/2014/main" val="10008"/>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NW</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47%</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70%</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52%</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extLst>
                  <a:ext uri="{0D108BD9-81ED-4DB2-BD59-A6C34878D82A}">
                    <a16:rowId xmlns:a16="http://schemas.microsoft.com/office/drawing/2014/main" val="10009"/>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WC</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42%</a:t>
                      </a:r>
                      <a:endParaRPr dirty="0"/>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73%</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endParaRPr sz="1800" b="0" i="0" u="none" strike="noStrike" cap="none" dirty="0">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40%</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10"/>
                  </a:ext>
                </a:extLst>
              </a:tr>
              <a:tr h="384485">
                <a:tc>
                  <a:txBody>
                    <a:bodyPr/>
                    <a:lstStyle/>
                    <a:p>
                      <a:pPr algn="ctr" rtl="0" fontAlgn="ctr"/>
                      <a:r>
                        <a:rPr lang="en-US" sz="1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SA</a:t>
                      </a:r>
                    </a:p>
                  </a:txBody>
                  <a:tcPr marL="9525" marR="9525" marT="9525" marB="0" anchor="ctr">
                    <a:lnL w="9525" cap="flat" cmpd="sng">
                      <a:solidFill>
                        <a:srgbClr val="000000">
                          <a:alpha val="0"/>
                        </a:srgbClr>
                      </a:solidFill>
                      <a:prstDash val="solid"/>
                      <a:round/>
                      <a:headEnd type="none" w="sm" len="sm"/>
                      <a:tailEnd type="none" w="sm" len="sm"/>
                    </a:lnL>
                    <a:lnR w="19050" cap="flat" cmpd="sng" algn="ctr">
                      <a:solidFill>
                        <a:schemeClr val="lt1"/>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ctr"/>
                      <a:endPar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w="19050" cap="flat" cmpd="sng" algn="ctr">
                      <a:solidFill>
                        <a:schemeClr val="lt1"/>
                      </a:solidFill>
                      <a:prstDash val="solid"/>
                      <a:round/>
                      <a:headEnd type="none" w="sm" len="sm"/>
                      <a:tailEnd type="none" w="sm" len="sm"/>
                    </a:lnL>
                    <a:lnR w="19050" cap="flat" cmpd="sng" algn="ctr">
                      <a:solidFill>
                        <a:schemeClr val="lt1"/>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ctr"/>
                      <a:r>
                        <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46%</a:t>
                      </a:r>
                    </a:p>
                  </a:txBody>
                  <a:tcPr marL="9525" marR="9525" marT="9525" marB="0" anchor="ctr">
                    <a:lnL w="19050" cap="flat" cmpd="sng" algn="ctr">
                      <a:solidFill>
                        <a:schemeClr val="lt1"/>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ctr"/>
                      <a:endPar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ctr"/>
                      <a:r>
                        <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69%</a:t>
                      </a:r>
                    </a:p>
                  </a:txBody>
                  <a:tcPr marL="9525" marR="9525" marT="95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ctr"/>
                      <a:endPar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b"/>
                      <a:r>
                        <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49%</a:t>
                      </a:r>
                    </a:p>
                  </a:txBody>
                  <a:tcPr marL="9525" marR="9525" marT="9525"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3071139808"/>
                  </a:ext>
                </a:extLst>
              </a:tr>
            </a:tbl>
          </a:graphicData>
        </a:graphic>
      </p:graphicFrame>
      <p:sp>
        <p:nvSpPr>
          <p:cNvPr id="234" name="Google Shape;234;p10"/>
          <p:cNvSpPr/>
          <p:nvPr/>
        </p:nvSpPr>
        <p:spPr>
          <a:xfrm>
            <a:off x="11353798" y="200753"/>
            <a:ext cx="487682" cy="504097"/>
          </a:xfrm>
          <a:prstGeom prst="ellipse">
            <a:avLst/>
          </a:prstGeom>
          <a:solidFill>
            <a:srgbClr val="5913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1</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5" name="Google Shape;235;p10"/>
          <p:cNvSpPr/>
          <p:nvPr/>
        </p:nvSpPr>
        <p:spPr>
          <a:xfrm>
            <a:off x="4591832" y="6157208"/>
            <a:ext cx="6761965" cy="504097"/>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000000"/>
                </a:solidFill>
                <a:effectLst/>
                <a:uLnTx/>
                <a:uFillTx/>
                <a:latin typeface="Calibri"/>
                <a:ea typeface="Calibri"/>
                <a:cs typeface="Calibri"/>
                <a:sym typeface="Calibri"/>
              </a:rPr>
              <a:t>Source: </a:t>
            </a:r>
            <a:r>
              <a:rPr kumimoji="0" lang="en-US" sz="1050" b="0" i="1" u="none" strike="noStrike" kern="0" cap="none" spc="0" normalizeH="0" baseline="0" noProof="0" dirty="0" err="1">
                <a:ln>
                  <a:noFill/>
                </a:ln>
                <a:solidFill>
                  <a:srgbClr val="000000"/>
                </a:solidFill>
                <a:effectLst/>
                <a:uLnTx/>
                <a:uFillTx/>
                <a:latin typeface="Calibri"/>
                <a:ea typeface="Calibri"/>
                <a:cs typeface="Calibri"/>
                <a:sym typeface="Calibri"/>
              </a:rPr>
              <a:t>Anonymised</a:t>
            </a:r>
            <a:r>
              <a:rPr kumimoji="0" lang="en-US" sz="1050" b="0" i="1" u="none" strike="noStrike" kern="0" cap="none" spc="0" normalizeH="0" baseline="0" noProof="0" dirty="0">
                <a:ln>
                  <a:noFill/>
                </a:ln>
                <a:solidFill>
                  <a:srgbClr val="000000"/>
                </a:solidFill>
                <a:effectLst/>
                <a:uLnTx/>
                <a:uFillTx/>
                <a:latin typeface="Calibri"/>
                <a:ea typeface="Calibri"/>
                <a:cs typeface="Calibri"/>
                <a:sym typeface="Calibri"/>
              </a:rPr>
              <a:t> PERSAL data from 2021, only educators (Rank 60 000 – 69 999) are considered. ECD practitioners, TVET lecturers and ABET teachers were removed. The 2021 </a:t>
            </a:r>
            <a:r>
              <a:rPr kumimoji="0" lang="en-US" sz="1050" b="0" i="1" u="none" strike="noStrike" kern="0" cap="none" spc="0" normalizeH="0" baseline="0" noProof="0" dirty="0" err="1">
                <a:ln>
                  <a:noFill/>
                </a:ln>
                <a:solidFill>
                  <a:srgbClr val="000000"/>
                </a:solidFill>
                <a:effectLst/>
                <a:uLnTx/>
                <a:uFillTx/>
                <a:latin typeface="Calibri"/>
                <a:ea typeface="Calibri"/>
                <a:cs typeface="Calibri"/>
                <a:sym typeface="Calibri"/>
              </a:rPr>
              <a:t>rankclass</a:t>
            </a:r>
            <a:r>
              <a:rPr kumimoji="0" lang="en-US" sz="1050" b="0" i="1" u="none" strike="noStrike" kern="0" cap="none" spc="0" normalizeH="0" baseline="0" noProof="0" dirty="0">
                <a:ln>
                  <a:noFill/>
                </a:ln>
                <a:solidFill>
                  <a:srgbClr val="000000"/>
                </a:solidFill>
                <a:effectLst/>
                <a:uLnTx/>
                <a:uFillTx/>
                <a:latin typeface="Calibri"/>
                <a:ea typeface="Calibri"/>
                <a:cs typeface="Calibri"/>
                <a:sym typeface="Calibri"/>
              </a:rPr>
              <a:t> file was expanded to include ranks found only in years prior to 2021, used to classify educators by rank. Primary school only includes all educators that are in a component that is classified as a Primary school. </a:t>
            </a:r>
            <a:endParaRPr kumimoji="0" lang="en-US" sz="105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14716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0"/>
          <p:cNvSpPr txBox="1">
            <a:spLocks noGrp="1"/>
          </p:cNvSpPr>
          <p:nvPr>
            <p:ph type="title"/>
          </p:nvPr>
        </p:nvSpPr>
        <p:spPr>
          <a:xfrm>
            <a:off x="548639" y="792487"/>
            <a:ext cx="3235569" cy="505967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200"/>
              <a:buFont typeface="Cambria"/>
              <a:buNone/>
            </a:pPr>
            <a:r>
              <a:rPr lang="en-US"/>
              <a:t>Older teacher proportions for senior educator and</a:t>
            </a:r>
            <a:br>
              <a:rPr lang="en-US"/>
            </a:br>
            <a:r>
              <a:rPr lang="en-US"/>
              <a:t>primary schools educators</a:t>
            </a:r>
            <a:endParaRPr/>
          </a:p>
        </p:txBody>
      </p:sp>
      <p:graphicFrame>
        <p:nvGraphicFramePr>
          <p:cNvPr id="233" name="Google Shape;233;p10"/>
          <p:cNvGraphicFramePr/>
          <p:nvPr/>
        </p:nvGraphicFramePr>
        <p:xfrm>
          <a:off x="4464050" y="792487"/>
          <a:ext cx="6761975" cy="5059677"/>
        </p:xfrm>
        <a:graphic>
          <a:graphicData uri="http://schemas.openxmlformats.org/drawingml/2006/table">
            <a:tbl>
              <a:tblPr>
                <a:noFill/>
              </a:tblPr>
              <a:tblGrid>
                <a:gridCol w="1261500">
                  <a:extLst>
                    <a:ext uri="{9D8B030D-6E8A-4147-A177-3AD203B41FA5}">
                      <a16:colId xmlns:a16="http://schemas.microsoft.com/office/drawing/2014/main" val="20000"/>
                    </a:ext>
                  </a:extLst>
                </a:gridCol>
                <a:gridCol w="44450">
                  <a:extLst>
                    <a:ext uri="{9D8B030D-6E8A-4147-A177-3AD203B41FA5}">
                      <a16:colId xmlns:a16="http://schemas.microsoft.com/office/drawing/2014/main" val="20001"/>
                    </a:ext>
                  </a:extLst>
                </a:gridCol>
                <a:gridCol w="1789050">
                  <a:extLst>
                    <a:ext uri="{9D8B030D-6E8A-4147-A177-3AD203B41FA5}">
                      <a16:colId xmlns:a16="http://schemas.microsoft.com/office/drawing/2014/main" val="20002"/>
                    </a:ext>
                  </a:extLst>
                </a:gridCol>
                <a:gridCol w="65650">
                  <a:extLst>
                    <a:ext uri="{9D8B030D-6E8A-4147-A177-3AD203B41FA5}">
                      <a16:colId xmlns:a16="http://schemas.microsoft.com/office/drawing/2014/main" val="20003"/>
                    </a:ext>
                  </a:extLst>
                </a:gridCol>
                <a:gridCol w="1767850">
                  <a:extLst>
                    <a:ext uri="{9D8B030D-6E8A-4147-A177-3AD203B41FA5}">
                      <a16:colId xmlns:a16="http://schemas.microsoft.com/office/drawing/2014/main" val="20004"/>
                    </a:ext>
                  </a:extLst>
                </a:gridCol>
                <a:gridCol w="60950">
                  <a:extLst>
                    <a:ext uri="{9D8B030D-6E8A-4147-A177-3AD203B41FA5}">
                      <a16:colId xmlns:a16="http://schemas.microsoft.com/office/drawing/2014/main" val="20005"/>
                    </a:ext>
                  </a:extLst>
                </a:gridCol>
                <a:gridCol w="1772525">
                  <a:extLst>
                    <a:ext uri="{9D8B030D-6E8A-4147-A177-3AD203B41FA5}">
                      <a16:colId xmlns:a16="http://schemas.microsoft.com/office/drawing/2014/main" val="20006"/>
                    </a:ext>
                  </a:extLst>
                </a:gridCol>
              </a:tblGrid>
              <a:tr h="44600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gridSpan="5">
                  <a:txBody>
                    <a:bodyPr/>
                    <a:lstStyle/>
                    <a:p>
                      <a:pPr marL="0" marR="0" lvl="0" indent="0" algn="ctr" rtl="0">
                        <a:spcBef>
                          <a:spcPts val="0"/>
                        </a:spcBef>
                        <a:spcAft>
                          <a:spcPts val="0"/>
                        </a:spcAft>
                        <a:buNone/>
                      </a:pPr>
                      <a:r>
                        <a:rPr lang="en-US" sz="2400" b="1" i="0" u="none" strike="noStrike" cap="none">
                          <a:solidFill>
                            <a:srgbClr val="000000"/>
                          </a:solidFill>
                          <a:latin typeface="Calibri"/>
                          <a:ea typeface="Calibri"/>
                          <a:cs typeface="Calibri"/>
                          <a:sym typeface="Calibri"/>
                        </a:rPr>
                        <a:t>Percentage of educators aged 50+ in 2021</a:t>
                      </a:r>
                      <a:endParaRPr/>
                    </a:p>
                  </a:txBody>
                  <a:tcPr marL="9525" marR="9525" marT="95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9050" cap="flat" cmpd="sng">
                      <a:solidFill>
                        <a:srgbClr val="7F7F7F"/>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68827">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Province</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1900" b="1"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All educators</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7F7F7F"/>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7F7F7F"/>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Senior educators</a:t>
                      </a:r>
                      <a:br>
                        <a:rPr lang="en-US" sz="2000" b="1" i="0" u="none" strike="noStrike" cap="none">
                          <a:solidFill>
                            <a:srgbClr val="000000"/>
                          </a:solidFill>
                          <a:latin typeface="Calibri"/>
                          <a:ea typeface="Calibri"/>
                          <a:cs typeface="Calibri"/>
                          <a:sym typeface="Calibri"/>
                        </a:rPr>
                      </a:br>
                      <a:r>
                        <a:rPr lang="en-US" sz="1400" b="0" i="0" u="none" strike="noStrike" cap="none">
                          <a:solidFill>
                            <a:srgbClr val="000000"/>
                          </a:solidFill>
                          <a:latin typeface="Calibri"/>
                          <a:ea typeface="Calibri"/>
                          <a:cs typeface="Calibri"/>
                          <a:sym typeface="Calibri"/>
                        </a:rPr>
                        <a:t>(HOD, Dep.- principals, Principals &amp; Other)</a:t>
                      </a:r>
                      <a:endParaRPr sz="2000" b="1"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7F7F7F"/>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7F7F7F"/>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Primary school educators</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7F7F7F"/>
                      </a:solidFill>
                      <a:prstDash val="solid"/>
                      <a:round/>
                      <a:headEnd type="none" w="sm" len="sm"/>
                      <a:tailEnd type="none" w="sm" len="sm"/>
                    </a:lnT>
                    <a:lnB w="9525" cap="flat" cmpd="sng">
                      <a:solidFill>
                        <a:srgbClr val="808080"/>
                      </a:solidFill>
                      <a:prstDash val="solid"/>
                      <a:round/>
                      <a:headEnd type="none" w="sm" len="sm"/>
                      <a:tailEnd type="none" w="sm" len="sm"/>
                    </a:lnB>
                  </a:tcPr>
                </a:tc>
                <a:extLst>
                  <a:ext uri="{0D108BD9-81ED-4DB2-BD59-A6C34878D82A}">
                    <a16:rowId xmlns:a16="http://schemas.microsoft.com/office/drawing/2014/main" val="10001"/>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EC</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51%</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808080"/>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71%</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808080"/>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58%</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808080"/>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extLst>
                  <a:ext uri="{0D108BD9-81ED-4DB2-BD59-A6C34878D82A}">
                    <a16:rowId xmlns:a16="http://schemas.microsoft.com/office/drawing/2014/main" val="10002"/>
                  </a:ext>
                </a:extLst>
              </a:tr>
              <a:tr h="384485">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FS</a:t>
                      </a:r>
                      <a:endParaRPr/>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43%</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65%</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49%</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10003"/>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GP</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41%</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65%</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42%</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KN</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39%</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65%</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44%</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r h="384485">
                <a:tc>
                  <a:txBody>
                    <a:bodyPr/>
                    <a:lstStyle/>
                    <a:p>
                      <a:pPr marL="0" marR="0" lvl="0" indent="0" algn="ctr" rtl="0">
                        <a:spcBef>
                          <a:spcPts val="0"/>
                        </a:spcBef>
                        <a:spcAft>
                          <a:spcPts val="0"/>
                        </a:spcAft>
                        <a:buNone/>
                      </a:pPr>
                      <a:r>
                        <a:rPr lang="en-US" sz="1900" b="1" i="0" u="none" strike="noStrike" cap="none">
                          <a:solidFill>
                            <a:srgbClr val="000000"/>
                          </a:solidFill>
                          <a:latin typeface="Calibri"/>
                          <a:ea typeface="Calibri"/>
                          <a:cs typeface="Calibri"/>
                          <a:sym typeface="Calibri"/>
                        </a:rPr>
                        <a:t>LP</a:t>
                      </a:r>
                      <a:endParaRPr/>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58%</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81%</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63%</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extLst>
                  <a:ext uri="{0D108BD9-81ED-4DB2-BD59-A6C34878D82A}">
                    <a16:rowId xmlns:a16="http://schemas.microsoft.com/office/drawing/2014/main" val="10006"/>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MP</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50%</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73%</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55%</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extLst>
                  <a:ext uri="{0D108BD9-81ED-4DB2-BD59-A6C34878D82A}">
                    <a16:rowId xmlns:a16="http://schemas.microsoft.com/office/drawing/2014/main" val="10007"/>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NC</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43%</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69%</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44%</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8"/>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NW</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47%</a:t>
                      </a:r>
                      <a:endParaRPr/>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70%</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52%</a:t>
                      </a:r>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rgbClr val="FFF1DA"/>
                    </a:solidFill>
                  </a:tcPr>
                </a:tc>
                <a:extLst>
                  <a:ext uri="{0D108BD9-81ED-4DB2-BD59-A6C34878D82A}">
                    <a16:rowId xmlns:a16="http://schemas.microsoft.com/office/drawing/2014/main" val="10009"/>
                  </a:ext>
                </a:extLst>
              </a:tr>
              <a:tr h="384485">
                <a:tc>
                  <a:txBody>
                    <a:bodyPr/>
                    <a:lstStyle/>
                    <a:p>
                      <a:pPr marL="0" marR="0" lvl="0" indent="0" algn="ctr" rtl="0">
                        <a:spcBef>
                          <a:spcPts val="0"/>
                        </a:spcBef>
                        <a:spcAft>
                          <a:spcPts val="0"/>
                        </a:spcAft>
                        <a:buNone/>
                      </a:pPr>
                      <a:r>
                        <a:rPr lang="en-US" sz="1900" b="1" i="0" u="none" strike="noStrike" cap="none" dirty="0">
                          <a:solidFill>
                            <a:srgbClr val="000000"/>
                          </a:solidFill>
                          <a:latin typeface="Calibri"/>
                          <a:ea typeface="Calibri"/>
                          <a:cs typeface="Calibri"/>
                          <a:sym typeface="Calibri"/>
                        </a:rPr>
                        <a:t>WC</a:t>
                      </a:r>
                      <a:endParaRPr dirty="0"/>
                    </a:p>
                  </a:txBody>
                  <a:tcPr marL="9525" marR="9525" marT="9525" marB="0"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ctr" rtl="0">
                        <a:spcBef>
                          <a:spcPts val="0"/>
                        </a:spcBef>
                        <a:spcAft>
                          <a:spcPts val="0"/>
                        </a:spcAft>
                        <a:buNone/>
                      </a:pPr>
                      <a:endParaRPr sz="2000" b="1" i="0" u="none" strike="noStrike" cap="none">
                        <a:solidFill>
                          <a:srgbClr val="000000"/>
                        </a:solidFill>
                        <a:latin typeface="Calibri"/>
                        <a:ea typeface="Calibri"/>
                        <a:cs typeface="Calibri"/>
                        <a:sym typeface="Calibri"/>
                      </a:endParaRPr>
                    </a:p>
                  </a:txBody>
                  <a:tcPr marL="9525" marR="9525" marT="9525"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42%</a:t>
                      </a:r>
                      <a:endParaRPr dirty="0"/>
                    </a:p>
                  </a:txBody>
                  <a:tcPr marL="9525" marR="9525" marT="9525" marB="0" anchor="ctr">
                    <a:lnL w="1905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tcPr>
                </a:tc>
                <a:tc>
                  <a:txBody>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73%</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solidFill>
                      <a:srgbClr val="FFF1DA"/>
                    </a:solidFill>
                  </a:tcPr>
                </a:tc>
                <a:tc>
                  <a:txBody>
                    <a:bodyPr/>
                    <a:lstStyle/>
                    <a:p>
                      <a:pPr marL="0" marR="0" lvl="0" indent="0" algn="ctr" rtl="0">
                        <a:spcBef>
                          <a:spcPts val="0"/>
                        </a:spcBef>
                        <a:spcAft>
                          <a:spcPts val="0"/>
                        </a:spcAft>
                        <a:buNone/>
                      </a:pPr>
                      <a:endParaRPr sz="1800" b="0" i="0" u="none" strike="noStrike" cap="none" dirty="0">
                        <a:solidFill>
                          <a:srgbClr val="000000"/>
                        </a:solidFill>
                        <a:latin typeface="Calibri"/>
                        <a:ea typeface="Calibri"/>
                        <a:cs typeface="Calibri"/>
                        <a:sym typeface="Calibri"/>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40%</a:t>
                      </a:r>
                      <a:endParaRPr dirty="0"/>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lt1"/>
                      </a:solidFill>
                      <a:prstDash val="solid"/>
                      <a:round/>
                      <a:headEnd type="none" w="sm" len="sm"/>
                      <a:tailEnd type="none" w="sm" len="sm"/>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10"/>
                  </a:ext>
                </a:extLst>
              </a:tr>
              <a:tr h="384485">
                <a:tc>
                  <a:txBody>
                    <a:bodyPr/>
                    <a:lstStyle/>
                    <a:p>
                      <a:pPr algn="ctr" rtl="0" fontAlgn="ctr"/>
                      <a:r>
                        <a:rPr lang="en-US" sz="1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SA</a:t>
                      </a:r>
                    </a:p>
                  </a:txBody>
                  <a:tcPr marL="9525" marR="9525" marT="9525" marB="0" anchor="ctr">
                    <a:lnL w="9525" cap="flat" cmpd="sng">
                      <a:solidFill>
                        <a:srgbClr val="000000">
                          <a:alpha val="0"/>
                        </a:srgbClr>
                      </a:solidFill>
                      <a:prstDash val="solid"/>
                      <a:round/>
                      <a:headEnd type="none" w="sm" len="sm"/>
                      <a:tailEnd type="none" w="sm" len="sm"/>
                    </a:lnL>
                    <a:lnR w="19050" cap="flat" cmpd="sng" algn="ctr">
                      <a:solidFill>
                        <a:schemeClr val="lt1"/>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ctr"/>
                      <a:endPar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w="19050" cap="flat" cmpd="sng" algn="ctr">
                      <a:solidFill>
                        <a:schemeClr val="lt1"/>
                      </a:solidFill>
                      <a:prstDash val="solid"/>
                      <a:round/>
                      <a:headEnd type="none" w="sm" len="sm"/>
                      <a:tailEnd type="none" w="sm" len="sm"/>
                    </a:lnL>
                    <a:lnR w="19050" cap="flat" cmpd="sng" algn="ctr">
                      <a:solidFill>
                        <a:schemeClr val="lt1"/>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ctr"/>
                      <a:r>
                        <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46%</a:t>
                      </a:r>
                    </a:p>
                  </a:txBody>
                  <a:tcPr marL="9525" marR="9525" marT="9525" marB="0" anchor="ctr">
                    <a:lnL w="19050" cap="flat" cmpd="sng" algn="ctr">
                      <a:solidFill>
                        <a:schemeClr val="lt1"/>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ctr"/>
                      <a:endPar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ctr"/>
                      <a:r>
                        <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69%</a:t>
                      </a:r>
                    </a:p>
                  </a:txBody>
                  <a:tcPr marL="9525" marR="9525" marT="95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ctr"/>
                      <a:endPar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tc>
                  <a:txBody>
                    <a:bodyPr/>
                    <a:lstStyle/>
                    <a:p>
                      <a:pPr algn="ctr" rtl="0" fontAlgn="b"/>
                      <a:r>
                        <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49%</a:t>
                      </a:r>
                    </a:p>
                  </a:txBody>
                  <a:tcPr marL="9525" marR="9525" marT="9525"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chemeClr val="bg1">
                          <a:lumMod val="5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3071139808"/>
                  </a:ext>
                </a:extLst>
              </a:tr>
            </a:tbl>
          </a:graphicData>
        </a:graphic>
      </p:graphicFrame>
      <p:sp>
        <p:nvSpPr>
          <p:cNvPr id="234" name="Google Shape;234;p10"/>
          <p:cNvSpPr/>
          <p:nvPr/>
        </p:nvSpPr>
        <p:spPr>
          <a:xfrm>
            <a:off x="11353798" y="200753"/>
            <a:ext cx="487682" cy="504097"/>
          </a:xfrm>
          <a:prstGeom prst="ellipse">
            <a:avLst/>
          </a:prstGeom>
          <a:solidFill>
            <a:srgbClr val="5913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1</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5" name="Google Shape;235;p10"/>
          <p:cNvSpPr/>
          <p:nvPr/>
        </p:nvSpPr>
        <p:spPr>
          <a:xfrm>
            <a:off x="4591832" y="6157208"/>
            <a:ext cx="6761965" cy="504097"/>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000000"/>
                </a:solidFill>
                <a:effectLst/>
                <a:uLnTx/>
                <a:uFillTx/>
                <a:latin typeface="Calibri"/>
                <a:ea typeface="Calibri"/>
                <a:cs typeface="Calibri"/>
                <a:sym typeface="Calibri"/>
              </a:rPr>
              <a:t>Source: </a:t>
            </a:r>
            <a:r>
              <a:rPr kumimoji="0" lang="en-US" sz="1050" b="0" i="1" u="none" strike="noStrike" kern="0" cap="none" spc="0" normalizeH="0" baseline="0" noProof="0" dirty="0" err="1">
                <a:ln>
                  <a:noFill/>
                </a:ln>
                <a:solidFill>
                  <a:srgbClr val="000000"/>
                </a:solidFill>
                <a:effectLst/>
                <a:uLnTx/>
                <a:uFillTx/>
                <a:latin typeface="Calibri"/>
                <a:ea typeface="Calibri"/>
                <a:cs typeface="Calibri"/>
                <a:sym typeface="Calibri"/>
              </a:rPr>
              <a:t>Anonymised</a:t>
            </a:r>
            <a:r>
              <a:rPr kumimoji="0" lang="en-US" sz="1050" b="0" i="1" u="none" strike="noStrike" kern="0" cap="none" spc="0" normalizeH="0" baseline="0" noProof="0" dirty="0">
                <a:ln>
                  <a:noFill/>
                </a:ln>
                <a:solidFill>
                  <a:srgbClr val="000000"/>
                </a:solidFill>
                <a:effectLst/>
                <a:uLnTx/>
                <a:uFillTx/>
                <a:latin typeface="Calibri"/>
                <a:ea typeface="Calibri"/>
                <a:cs typeface="Calibri"/>
                <a:sym typeface="Calibri"/>
              </a:rPr>
              <a:t> PERSAL data from 2021, only educators (Rank 60 000 – 69 999) are considered. ECD practitioners, TVET lecturers and ABET teachers were removed. The 2021 </a:t>
            </a:r>
            <a:r>
              <a:rPr kumimoji="0" lang="en-US" sz="1050" b="0" i="1" u="none" strike="noStrike" kern="0" cap="none" spc="0" normalizeH="0" baseline="0" noProof="0" dirty="0" err="1">
                <a:ln>
                  <a:noFill/>
                </a:ln>
                <a:solidFill>
                  <a:srgbClr val="000000"/>
                </a:solidFill>
                <a:effectLst/>
                <a:uLnTx/>
                <a:uFillTx/>
                <a:latin typeface="Calibri"/>
                <a:ea typeface="Calibri"/>
                <a:cs typeface="Calibri"/>
                <a:sym typeface="Calibri"/>
              </a:rPr>
              <a:t>rankclass</a:t>
            </a:r>
            <a:r>
              <a:rPr kumimoji="0" lang="en-US" sz="1050" b="0" i="1" u="none" strike="noStrike" kern="0" cap="none" spc="0" normalizeH="0" baseline="0" noProof="0" dirty="0">
                <a:ln>
                  <a:noFill/>
                </a:ln>
                <a:solidFill>
                  <a:srgbClr val="000000"/>
                </a:solidFill>
                <a:effectLst/>
                <a:uLnTx/>
                <a:uFillTx/>
                <a:latin typeface="Calibri"/>
                <a:ea typeface="Calibri"/>
                <a:cs typeface="Calibri"/>
                <a:sym typeface="Calibri"/>
              </a:rPr>
              <a:t> file was expanded to include ranks found only in years prior to 2021, used to classify educators by rank. Primary school only includes all educators that are in a component that is classified as a Primary school. </a:t>
            </a:r>
            <a:endParaRPr kumimoji="0" lang="en-US" sz="105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Google Shape;355;p11">
            <a:extLst>
              <a:ext uri="{FF2B5EF4-FFF2-40B4-BE49-F238E27FC236}">
                <a16:creationId xmlns:a16="http://schemas.microsoft.com/office/drawing/2014/main" id="{57F13E04-C114-4799-2439-2C298609A1A2}"/>
              </a:ext>
            </a:extLst>
          </p:cNvPr>
          <p:cNvSpPr/>
          <p:nvPr/>
        </p:nvSpPr>
        <p:spPr>
          <a:xfrm>
            <a:off x="5753110" y="2803160"/>
            <a:ext cx="5472915" cy="3048999"/>
          </a:xfrm>
          <a:prstGeom prst="rect">
            <a:avLst/>
          </a:prstGeom>
          <a:solidFill>
            <a:srgbClr val="FFFFFF">
              <a:alpha val="92549"/>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FFFFFF"/>
                </a:solidFill>
                <a:effectLst/>
                <a:uLnTx/>
                <a:uFillTx/>
                <a:latin typeface="Calibri"/>
                <a:ea typeface="Calibri"/>
                <a:cs typeface="Calibri"/>
                <a:sym typeface="Calibri"/>
              </a:rPr>
              <a:t>zvc</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 name="Google Shape;357;p11">
            <a:extLst>
              <a:ext uri="{FF2B5EF4-FFF2-40B4-BE49-F238E27FC236}">
                <a16:creationId xmlns:a16="http://schemas.microsoft.com/office/drawing/2014/main" id="{94A19539-1095-2AC5-31D5-9A59C5503D90}"/>
              </a:ext>
            </a:extLst>
          </p:cNvPr>
          <p:cNvSpPr/>
          <p:nvPr/>
        </p:nvSpPr>
        <p:spPr>
          <a:xfrm>
            <a:off x="5753110" y="2015858"/>
            <a:ext cx="5472915" cy="398507"/>
          </a:xfrm>
          <a:prstGeom prst="rect">
            <a:avLst/>
          </a:prstGeom>
          <a:solidFill>
            <a:srgbClr val="FFFFFF">
              <a:alpha val="92549"/>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FFFFFF"/>
                </a:solidFill>
                <a:effectLst/>
                <a:uLnTx/>
                <a:uFillTx/>
                <a:latin typeface="Calibri"/>
                <a:ea typeface="Calibri"/>
                <a:cs typeface="Calibri"/>
                <a:sym typeface="Calibri"/>
              </a:rPr>
              <a:t>zvc</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 name="Google Shape;355;p11">
            <a:extLst>
              <a:ext uri="{FF2B5EF4-FFF2-40B4-BE49-F238E27FC236}">
                <a16:creationId xmlns:a16="http://schemas.microsoft.com/office/drawing/2014/main" id="{F7AECC65-65C0-A9C7-EC32-DA511EA7D0C7}"/>
              </a:ext>
            </a:extLst>
          </p:cNvPr>
          <p:cNvSpPr/>
          <p:nvPr/>
        </p:nvSpPr>
        <p:spPr>
          <a:xfrm>
            <a:off x="5880882" y="2803160"/>
            <a:ext cx="5472915" cy="3048999"/>
          </a:xfrm>
          <a:prstGeom prst="rect">
            <a:avLst/>
          </a:prstGeom>
          <a:solidFill>
            <a:srgbClr val="FFFFFF">
              <a:alpha val="92549"/>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FFFFFF"/>
                </a:solidFill>
                <a:effectLst/>
                <a:uLnTx/>
                <a:uFillTx/>
                <a:latin typeface="Calibri"/>
                <a:ea typeface="Calibri"/>
                <a:cs typeface="Calibri"/>
                <a:sym typeface="Calibri"/>
              </a:rPr>
              <a:t>zvc</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 name="Google Shape;356;p11">
            <a:extLst>
              <a:ext uri="{FF2B5EF4-FFF2-40B4-BE49-F238E27FC236}">
                <a16:creationId xmlns:a16="http://schemas.microsoft.com/office/drawing/2014/main" id="{3E7A86BB-8EED-44AC-7613-852F14B9671E}"/>
              </a:ext>
            </a:extLst>
          </p:cNvPr>
          <p:cNvSpPr txBox="1"/>
          <p:nvPr/>
        </p:nvSpPr>
        <p:spPr>
          <a:xfrm>
            <a:off x="6296410" y="3024820"/>
            <a:ext cx="4601440" cy="156966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FS has 43% of educators </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aged</a:t>
            </a: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 50 years and older in 2021 </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with a higher proportion in primary schools (49%)</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95342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200"/>
              <a:buFont typeface="Cambria"/>
              <a:buNone/>
            </a:pPr>
            <a:r>
              <a:rPr lang="en-US" b="1" dirty="0"/>
              <a:t>FS Demographics</a:t>
            </a:r>
            <a:r>
              <a:rPr lang="en-US" dirty="0"/>
              <a:t>: Educator age distribution in </a:t>
            </a:r>
            <a:r>
              <a:rPr lang="en-US" b="1" dirty="0">
                <a:solidFill>
                  <a:srgbClr val="92D050"/>
                </a:solidFill>
              </a:rPr>
              <a:t>2021</a:t>
            </a:r>
            <a:r>
              <a:rPr lang="en-US" dirty="0"/>
              <a:t> &amp; </a:t>
            </a:r>
            <a:r>
              <a:rPr lang="en-US" b="1" dirty="0">
                <a:solidFill>
                  <a:srgbClr val="00B0F0"/>
                </a:solidFill>
              </a:rPr>
              <a:t>2030</a:t>
            </a:r>
            <a:endParaRPr b="1" dirty="0">
              <a:solidFill>
                <a:srgbClr val="00B0F0"/>
              </a:solidFill>
            </a:endParaRPr>
          </a:p>
        </p:txBody>
      </p:sp>
      <p:sp>
        <p:nvSpPr>
          <p:cNvPr id="364" name="Google Shape;364;p12"/>
          <p:cNvSpPr/>
          <p:nvPr/>
        </p:nvSpPr>
        <p:spPr>
          <a:xfrm>
            <a:off x="11353798" y="200753"/>
            <a:ext cx="487682" cy="504097"/>
          </a:xfrm>
          <a:prstGeom prst="ellipse">
            <a:avLst/>
          </a:prstGeom>
          <a:solidFill>
            <a:srgbClr val="5913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1</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12"/>
          <p:cNvSpPr/>
          <p:nvPr/>
        </p:nvSpPr>
        <p:spPr>
          <a:xfrm>
            <a:off x="838200" y="6157209"/>
            <a:ext cx="10515598" cy="335666"/>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Calibri"/>
                <a:ea typeface="Calibri"/>
                <a:cs typeface="Calibri"/>
                <a:sym typeface="Calibri"/>
              </a:rPr>
              <a:t>Source: Anonymised PERSAL data from 2021, only educators (Rank 60 000 – 69 999) are considered. ECD practitioners, TVET lecturers and ABET teachers were removed.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aphicFrame>
        <p:nvGraphicFramePr>
          <p:cNvPr id="366" name="Google Shape;366;p12"/>
          <p:cNvGraphicFramePr/>
          <p:nvPr/>
        </p:nvGraphicFramePr>
        <p:xfrm>
          <a:off x="653143" y="1973944"/>
          <a:ext cx="10700654" cy="4086378"/>
        </p:xfrm>
        <a:graphic>
          <a:graphicData uri="http://schemas.openxmlformats.org/drawingml/2006/chart">
            <c:chart xmlns:c="http://schemas.openxmlformats.org/drawingml/2006/chart" xmlns:r="http://schemas.openxmlformats.org/officeDocument/2006/relationships" r:id="rId3"/>
          </a:graphicData>
        </a:graphic>
      </p:graphicFrame>
      <p:sp>
        <p:nvSpPr>
          <p:cNvPr id="367" name="Google Shape;367;p12"/>
          <p:cNvSpPr/>
          <p:nvPr/>
        </p:nvSpPr>
        <p:spPr>
          <a:xfrm>
            <a:off x="6779329" y="5546079"/>
            <a:ext cx="1828799" cy="519045"/>
          </a:xfrm>
          <a:prstGeom prst="rect">
            <a:avLst/>
          </a:pr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68" name="Google Shape;368;p12"/>
          <p:cNvSpPr/>
          <p:nvPr/>
        </p:nvSpPr>
        <p:spPr>
          <a:xfrm>
            <a:off x="7824355" y="5505114"/>
            <a:ext cx="783773" cy="609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Calibri"/>
                <a:ea typeface="Calibri"/>
                <a:cs typeface="Calibri"/>
                <a:sym typeface="Calibri"/>
              </a:rPr>
              <a:t>2021</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Calibri"/>
                <a:ea typeface="Calibri"/>
                <a:cs typeface="Calibri"/>
                <a:sym typeface="Calibri"/>
              </a:rPr>
              <a:t>2030</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9" name="Google Shape;369;p12"/>
          <p:cNvSpPr/>
          <p:nvPr/>
        </p:nvSpPr>
        <p:spPr>
          <a:xfrm>
            <a:off x="9338254" y="1385082"/>
            <a:ext cx="2354691" cy="609066"/>
          </a:xfrm>
          <a:prstGeom prst="roundRect">
            <a:avLst>
              <a:gd name="adj" fmla="val 16667"/>
            </a:avLst>
          </a:prstGeom>
          <a:solidFill>
            <a:schemeClr val="accent6"/>
          </a:solidFill>
          <a:ln w="12700" cap="flat" cmpd="sng">
            <a:solidFill>
              <a:srgbClr val="811B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0" u="none" strike="noStrike" kern="0" cap="none" spc="0" normalizeH="0" baseline="0" noProof="0">
                <a:ln>
                  <a:noFill/>
                </a:ln>
                <a:solidFill>
                  <a:srgbClr val="FFFFFF"/>
                </a:solidFill>
                <a:effectLst/>
                <a:uLnTx/>
                <a:uFillTx/>
                <a:latin typeface="Calibri"/>
                <a:ea typeface="Calibri"/>
                <a:cs typeface="Calibri"/>
                <a:sym typeface="Calibri"/>
              </a:rPr>
              <a:t>Assume constant 2021 educator numbers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70" name="Google Shape;370;p12"/>
          <p:cNvCxnSpPr/>
          <p:nvPr/>
        </p:nvCxnSpPr>
        <p:spPr>
          <a:xfrm>
            <a:off x="8218384" y="2627402"/>
            <a:ext cx="0" cy="2424283"/>
          </a:xfrm>
          <a:prstGeom prst="straightConnector1">
            <a:avLst/>
          </a:prstGeom>
          <a:noFill/>
          <a:ln w="28575" cap="flat" cmpd="sng">
            <a:solidFill>
              <a:srgbClr val="009242"/>
            </a:solidFill>
            <a:prstDash val="dot"/>
            <a:miter lim="800000"/>
            <a:headEnd type="none" w="sm" len="sm"/>
            <a:tailEnd type="none" w="sm" len="sm"/>
          </a:ln>
        </p:spPr>
      </p:cxnSp>
      <p:sp>
        <p:nvSpPr>
          <p:cNvPr id="371" name="Google Shape;371;p12"/>
          <p:cNvSpPr/>
          <p:nvPr/>
        </p:nvSpPr>
        <p:spPr>
          <a:xfrm>
            <a:off x="7693728" y="2061645"/>
            <a:ext cx="1175700" cy="424129"/>
          </a:xfrm>
          <a:prstGeom prst="rect">
            <a:avLst/>
          </a:prstGeom>
          <a:solidFill>
            <a:srgbClr val="FFFFF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00B050"/>
                </a:solidFill>
                <a:effectLst/>
                <a:uLnTx/>
                <a:uFillTx/>
                <a:latin typeface="Calibri"/>
                <a:ea typeface="Calibri"/>
                <a:cs typeface="Calibri"/>
                <a:sym typeface="Calibri"/>
              </a:rPr>
              <a:t>Age: 51</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72" name="Google Shape;372;p12"/>
          <p:cNvCxnSpPr/>
          <p:nvPr/>
        </p:nvCxnSpPr>
        <p:spPr>
          <a:xfrm>
            <a:off x="7538663" y="5693800"/>
            <a:ext cx="365760" cy="0"/>
          </a:xfrm>
          <a:prstGeom prst="straightConnector1">
            <a:avLst/>
          </a:prstGeom>
          <a:noFill/>
          <a:ln w="34925" cap="flat" cmpd="sng">
            <a:solidFill>
              <a:srgbClr val="92D050"/>
            </a:solidFill>
            <a:prstDash val="solid"/>
            <a:miter lim="800000"/>
            <a:headEnd type="none" w="sm" len="sm"/>
            <a:tailEnd type="none" w="sm" len="sm"/>
          </a:ln>
        </p:spPr>
      </p:cxnSp>
      <p:cxnSp>
        <p:nvCxnSpPr>
          <p:cNvPr id="373" name="Google Shape;373;p12"/>
          <p:cNvCxnSpPr/>
          <p:nvPr/>
        </p:nvCxnSpPr>
        <p:spPr>
          <a:xfrm>
            <a:off x="7538663" y="5970228"/>
            <a:ext cx="365760" cy="0"/>
          </a:xfrm>
          <a:prstGeom prst="straightConnector1">
            <a:avLst/>
          </a:prstGeom>
          <a:noFill/>
          <a:ln w="34925" cap="flat" cmpd="sng">
            <a:solidFill>
              <a:srgbClr val="00B0F0"/>
            </a:solidFill>
            <a:prstDash val="dash"/>
            <a:miter lim="800000"/>
            <a:headEnd type="none" w="sm" len="sm"/>
            <a:tailEnd type="none" w="sm" len="sm"/>
          </a:ln>
        </p:spPr>
      </p:cxnSp>
    </p:spTree>
    <p:extLst>
      <p:ext uri="{BB962C8B-B14F-4D97-AF65-F5344CB8AC3E}">
        <p14:creationId xmlns:p14="http://schemas.microsoft.com/office/powerpoint/2010/main" val="681191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66">
                                            <p:graphicEl>
                                              <a:chart seriesIdx="-3" categoryIdx="-3" bldStep="gridLegend"/>
                                            </p:graphicEl>
                                          </p:spTgt>
                                        </p:tgtEl>
                                        <p:attrNameLst>
                                          <p:attrName>style.visibility</p:attrName>
                                        </p:attrNameLst>
                                      </p:cBhvr>
                                      <p:to>
                                        <p:strVal val="visible"/>
                                      </p:to>
                                    </p:set>
                                    <p:animEffect transition="in" filter="wipe(left)">
                                      <p:cBhvr>
                                        <p:cTn id="7" dur="500"/>
                                        <p:tgtEl>
                                          <p:spTgt spid="366">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6">
                                            <p:graphicEl>
                                              <a:chart seriesIdx="0" categoryIdx="-4" bldStep="series"/>
                                            </p:graphicEl>
                                          </p:spTgt>
                                        </p:tgtEl>
                                        <p:attrNameLst>
                                          <p:attrName>style.visibility</p:attrName>
                                        </p:attrNameLst>
                                      </p:cBhvr>
                                      <p:to>
                                        <p:strVal val="visible"/>
                                      </p:to>
                                    </p:set>
                                    <p:animEffect transition="in" filter="wipe(left)">
                                      <p:cBhvr>
                                        <p:cTn id="10" dur="500"/>
                                        <p:tgtEl>
                                          <p:spTgt spid="366">
                                            <p:graphicEl>
                                              <a:chart seriesIdx="0" categoryIdx="-4" bldStep="series"/>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66">
                                            <p:graphicEl>
                                              <a:chart seriesIdx="1" categoryIdx="-4" bldStep="series"/>
                                            </p:graphicEl>
                                          </p:spTgt>
                                        </p:tgtEl>
                                        <p:attrNameLst>
                                          <p:attrName>style.visibility</p:attrName>
                                        </p:attrNameLst>
                                      </p:cBhvr>
                                      <p:to>
                                        <p:strVal val="visible"/>
                                      </p:to>
                                    </p:set>
                                    <p:animEffect transition="in" filter="wipe(left)">
                                      <p:cBhvr>
                                        <p:cTn id="15" dur="500"/>
                                        <p:tgtEl>
                                          <p:spTgt spid="366">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6" grpId="0" uiExpand="1">
        <p:bldSub>
          <a:bldChart bld="series"/>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21"/>
          <p:cNvSpPr txBox="1">
            <a:spLocks noGrp="1"/>
          </p:cNvSpPr>
          <p:nvPr>
            <p:ph type="title"/>
          </p:nvPr>
        </p:nvSpPr>
        <p:spPr>
          <a:xfrm>
            <a:off x="838200" y="365125"/>
            <a:ext cx="1100328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200"/>
              <a:buFont typeface="Cambria"/>
              <a:buNone/>
            </a:pPr>
            <a:r>
              <a:rPr lang="en-US" b="1" dirty="0"/>
              <a:t>Demographics</a:t>
            </a:r>
            <a:r>
              <a:rPr lang="en-US" dirty="0"/>
              <a:t>: Projected growth in school-aged population</a:t>
            </a:r>
            <a:endParaRPr dirty="0"/>
          </a:p>
        </p:txBody>
      </p:sp>
      <p:sp>
        <p:nvSpPr>
          <p:cNvPr id="487" name="Google Shape;487;p21"/>
          <p:cNvSpPr/>
          <p:nvPr/>
        </p:nvSpPr>
        <p:spPr>
          <a:xfrm>
            <a:off x="11353798" y="200753"/>
            <a:ext cx="487682" cy="504097"/>
          </a:xfrm>
          <a:prstGeom prst="ellipse">
            <a:avLst/>
          </a:prstGeom>
          <a:solidFill>
            <a:srgbClr val="5913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aphicFrame>
        <p:nvGraphicFramePr>
          <p:cNvPr id="488" name="Google Shape;488;p21"/>
          <p:cNvGraphicFramePr/>
          <p:nvPr/>
        </p:nvGraphicFramePr>
        <p:xfrm>
          <a:off x="838201" y="2364917"/>
          <a:ext cx="10667999" cy="3298702"/>
        </p:xfrm>
        <a:graphic>
          <a:graphicData uri="http://schemas.openxmlformats.org/drawingml/2006/chart">
            <c:chart xmlns:c="http://schemas.openxmlformats.org/drawingml/2006/chart" xmlns:r="http://schemas.openxmlformats.org/officeDocument/2006/relationships" r:id="rId3"/>
          </a:graphicData>
        </a:graphic>
      </p:graphicFrame>
      <p:sp>
        <p:nvSpPr>
          <p:cNvPr id="489" name="Google Shape;489;p21"/>
          <p:cNvSpPr/>
          <p:nvPr/>
        </p:nvSpPr>
        <p:spPr>
          <a:xfrm>
            <a:off x="631709" y="6395895"/>
            <a:ext cx="9263606" cy="31866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Calibri"/>
                <a:ea typeface="Calibri"/>
                <a:cs typeface="Calibri"/>
                <a:sym typeface="Calibri"/>
              </a:rPr>
              <a:t>Source: Thembisa age-specific estimates from the model V4.5 for children aged 7-18 by province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0" name="Google Shape;490;p21"/>
          <p:cNvSpPr/>
          <p:nvPr/>
        </p:nvSpPr>
        <p:spPr>
          <a:xfrm>
            <a:off x="631708" y="6189166"/>
            <a:ext cx="10309108" cy="206803"/>
          </a:xfrm>
          <a:prstGeom prst="rect">
            <a:avLst/>
          </a:prstGeom>
          <a:solidFill>
            <a:schemeClr val="lt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a:ln>
                  <a:noFill/>
                </a:ln>
                <a:solidFill>
                  <a:srgbClr val="7F7F7F"/>
                </a:solidFill>
                <a:effectLst/>
                <a:uLnTx/>
                <a:uFillTx/>
                <a:latin typeface="Calibri"/>
                <a:ea typeface="Calibri"/>
                <a:cs typeface="Calibri"/>
                <a:sym typeface="Calibri"/>
              </a:rPr>
              <a:t>Note: Period 2021 – 2030 is the same timeframe, nine years, as 2012 – 2021.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491" name="Google Shape;491;p21"/>
          <p:cNvCxnSpPr/>
          <p:nvPr/>
        </p:nvCxnSpPr>
        <p:spPr>
          <a:xfrm>
            <a:off x="10371507" y="2525486"/>
            <a:ext cx="0" cy="2926080"/>
          </a:xfrm>
          <a:prstGeom prst="straightConnector1">
            <a:avLst/>
          </a:prstGeom>
          <a:noFill/>
          <a:ln w="9525" cap="flat" cmpd="sng">
            <a:solidFill>
              <a:srgbClr val="BFBFBF"/>
            </a:solidFill>
            <a:prstDash val="solid"/>
            <a:miter lim="800000"/>
            <a:headEnd type="none" w="sm" len="sm"/>
            <a:tailEnd type="none" w="sm" len="sm"/>
          </a:ln>
        </p:spPr>
      </p:cxnSp>
      <p:cxnSp>
        <p:nvCxnSpPr>
          <p:cNvPr id="492" name="Google Shape;492;p21"/>
          <p:cNvCxnSpPr/>
          <p:nvPr/>
        </p:nvCxnSpPr>
        <p:spPr>
          <a:xfrm>
            <a:off x="10371507" y="2525486"/>
            <a:ext cx="0" cy="2926080"/>
          </a:xfrm>
          <a:prstGeom prst="straightConnector1">
            <a:avLst/>
          </a:prstGeom>
          <a:noFill/>
          <a:ln w="9525" cap="flat" cmpd="sng">
            <a:solidFill>
              <a:srgbClr val="BFBFBF"/>
            </a:solidFill>
            <a:prstDash val="solid"/>
            <a:miter lim="800000"/>
            <a:headEnd type="none" w="sm" len="sm"/>
            <a:tailEnd type="none" w="sm" len="sm"/>
          </a:ln>
        </p:spPr>
      </p:cxnSp>
      <p:sp>
        <p:nvSpPr>
          <p:cNvPr id="493" name="Google Shape;493;p21"/>
          <p:cNvSpPr/>
          <p:nvPr/>
        </p:nvSpPr>
        <p:spPr>
          <a:xfrm>
            <a:off x="1734816" y="2663959"/>
            <a:ext cx="4361184" cy="127596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9242"/>
                </a:solidFill>
                <a:effectLst/>
                <a:uLnTx/>
                <a:uFillTx/>
                <a:latin typeface="Calibri"/>
                <a:ea typeface="Calibri"/>
                <a:cs typeface="Calibri"/>
                <a:sym typeface="Calibri"/>
              </a:rPr>
              <a:t>Population of children aged 7-18 in the Free State, is expected to </a:t>
            </a:r>
            <a:r>
              <a:rPr kumimoji="0" lang="en-US" sz="1800" b="1" i="0" u="sng" strike="noStrike" kern="0" cap="none" spc="0" normalizeH="0" baseline="0" noProof="0">
                <a:ln>
                  <a:noFill/>
                </a:ln>
                <a:solidFill>
                  <a:srgbClr val="009242"/>
                </a:solidFill>
                <a:effectLst/>
                <a:uLnTx/>
                <a:uFillTx/>
                <a:latin typeface="Calibri"/>
                <a:ea typeface="Calibri"/>
                <a:cs typeface="Calibri"/>
                <a:sym typeface="Calibri"/>
              </a:rPr>
              <a:t>decrease</a:t>
            </a:r>
            <a:r>
              <a:rPr kumimoji="0" lang="en-US" sz="1800" b="1" i="0" u="none" strike="noStrike" kern="0" cap="none" spc="0" normalizeH="0" baseline="0" noProof="0">
                <a:ln>
                  <a:noFill/>
                </a:ln>
                <a:solidFill>
                  <a:srgbClr val="009242"/>
                </a:solidFill>
                <a:effectLst/>
                <a:uLnTx/>
                <a:uFillTx/>
                <a:latin typeface="Calibri"/>
                <a:ea typeface="Calibri"/>
                <a:cs typeface="Calibri"/>
                <a:sym typeface="Calibri"/>
              </a:rPr>
              <a:t> by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009242"/>
                </a:solidFill>
                <a:effectLst/>
                <a:uLnTx/>
                <a:uFillTx/>
                <a:latin typeface="Calibri"/>
                <a:ea typeface="Calibri"/>
                <a:cs typeface="Calibri"/>
                <a:sym typeface="Calibri"/>
              </a:rPr>
              <a:t>~26K children (-4%)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9242"/>
                </a:solidFill>
                <a:effectLst/>
                <a:uLnTx/>
                <a:uFillTx/>
                <a:latin typeface="Calibri"/>
                <a:ea typeface="Calibri"/>
                <a:cs typeface="Calibri"/>
                <a:sym typeface="Calibri"/>
              </a:rPr>
              <a:t>from 2021 to 2030</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65684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200"/>
              <a:buFont typeface="Cambria"/>
              <a:buNone/>
            </a:pPr>
            <a:r>
              <a:rPr lang="en-US" b="1" dirty="0"/>
              <a:t>Demographics</a:t>
            </a:r>
            <a:r>
              <a:rPr lang="en-US" dirty="0"/>
              <a:t>: School aged-population estimates to 2030</a:t>
            </a:r>
            <a:endParaRPr dirty="0"/>
          </a:p>
        </p:txBody>
      </p:sp>
      <p:sp>
        <p:nvSpPr>
          <p:cNvPr id="499" name="Google Shape;499;p22"/>
          <p:cNvSpPr/>
          <p:nvPr/>
        </p:nvSpPr>
        <p:spPr>
          <a:xfrm>
            <a:off x="6532171" y="2287502"/>
            <a:ext cx="228600" cy="3383280"/>
          </a:xfrm>
          <a:prstGeom prst="chevron">
            <a:avLst>
              <a:gd name="adj" fmla="val 87736"/>
            </a:avLst>
          </a:prstGeom>
          <a:solidFill>
            <a:srgbClr val="BFBFBF"/>
          </a:solidFill>
          <a:ln w="9525"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aphicFrame>
        <p:nvGraphicFramePr>
          <p:cNvPr id="500" name="Google Shape;500;p22"/>
          <p:cNvGraphicFramePr/>
          <p:nvPr>
            <p:extLst>
              <p:ext uri="{D42A27DB-BD31-4B8C-83A1-F6EECF244321}">
                <p14:modId xmlns:p14="http://schemas.microsoft.com/office/powerpoint/2010/main" val="207463581"/>
              </p:ext>
            </p:extLst>
          </p:nvPr>
        </p:nvGraphicFramePr>
        <p:xfrm>
          <a:off x="675251" y="2303392"/>
          <a:ext cx="5556700" cy="3864515"/>
        </p:xfrm>
        <a:graphic>
          <a:graphicData uri="http://schemas.openxmlformats.org/drawingml/2006/table">
            <a:tbl>
              <a:tblPr>
                <a:noFill/>
              </a:tblPr>
              <a:tblGrid>
                <a:gridCol w="808800">
                  <a:extLst>
                    <a:ext uri="{9D8B030D-6E8A-4147-A177-3AD203B41FA5}">
                      <a16:colId xmlns:a16="http://schemas.microsoft.com/office/drawing/2014/main" val="20000"/>
                    </a:ext>
                  </a:extLst>
                </a:gridCol>
                <a:gridCol w="1037050">
                  <a:extLst>
                    <a:ext uri="{9D8B030D-6E8A-4147-A177-3AD203B41FA5}">
                      <a16:colId xmlns:a16="http://schemas.microsoft.com/office/drawing/2014/main" val="20001"/>
                    </a:ext>
                  </a:extLst>
                </a:gridCol>
                <a:gridCol w="1037050">
                  <a:extLst>
                    <a:ext uri="{9D8B030D-6E8A-4147-A177-3AD203B41FA5}">
                      <a16:colId xmlns:a16="http://schemas.microsoft.com/office/drawing/2014/main" val="20002"/>
                    </a:ext>
                  </a:extLst>
                </a:gridCol>
                <a:gridCol w="1037050">
                  <a:extLst>
                    <a:ext uri="{9D8B030D-6E8A-4147-A177-3AD203B41FA5}">
                      <a16:colId xmlns:a16="http://schemas.microsoft.com/office/drawing/2014/main" val="20003"/>
                    </a:ext>
                  </a:extLst>
                </a:gridCol>
                <a:gridCol w="151300">
                  <a:extLst>
                    <a:ext uri="{9D8B030D-6E8A-4147-A177-3AD203B41FA5}">
                      <a16:colId xmlns:a16="http://schemas.microsoft.com/office/drawing/2014/main" val="20004"/>
                    </a:ext>
                  </a:extLst>
                </a:gridCol>
                <a:gridCol w="742725">
                  <a:extLst>
                    <a:ext uri="{9D8B030D-6E8A-4147-A177-3AD203B41FA5}">
                      <a16:colId xmlns:a16="http://schemas.microsoft.com/office/drawing/2014/main" val="20005"/>
                    </a:ext>
                  </a:extLst>
                </a:gridCol>
                <a:gridCol w="742725">
                  <a:extLst>
                    <a:ext uri="{9D8B030D-6E8A-4147-A177-3AD203B41FA5}">
                      <a16:colId xmlns:a16="http://schemas.microsoft.com/office/drawing/2014/main" val="20006"/>
                    </a:ext>
                  </a:extLst>
                </a:gridCol>
              </a:tblGrid>
              <a:tr h="298250">
                <a:tc>
                  <a:txBody>
                    <a:bodyPr/>
                    <a:lstStyle/>
                    <a:p>
                      <a:pPr marL="0" marR="0" lvl="0" indent="0" algn="l" rtl="0">
                        <a:spcBef>
                          <a:spcPts val="0"/>
                        </a:spcBef>
                        <a:spcAft>
                          <a:spcPts val="0"/>
                        </a:spcAft>
                        <a:buNone/>
                      </a:pPr>
                      <a:endParaRPr sz="1600" b="1" i="0" u="none" strike="noStrike" cap="none">
                        <a:solidFill>
                          <a:srgbClr val="000000"/>
                        </a:solidFill>
                        <a:latin typeface="Calibri"/>
                        <a:ea typeface="Calibri"/>
                        <a:cs typeface="Calibri"/>
                        <a:sym typeface="Calibri"/>
                      </a:endParaRPr>
                    </a:p>
                  </a:txBody>
                  <a:tcPr marL="9525" marR="9525" marT="9525" marB="0" anchor="ctr"/>
                </a:tc>
                <a:tc gridSpan="3">
                  <a:txBody>
                    <a:bodyPr/>
                    <a:lstStyle/>
                    <a:p>
                      <a:pPr marL="0" marR="0" lvl="0" indent="0" algn="ctr" rtl="0">
                        <a:spcBef>
                          <a:spcPts val="0"/>
                        </a:spcBef>
                        <a:spcAft>
                          <a:spcPts val="0"/>
                        </a:spcAft>
                        <a:buNone/>
                      </a:pPr>
                      <a:r>
                        <a:rPr lang="en-US" sz="1600" b="1" u="none" strike="noStrike" cap="none"/>
                        <a:t>Number of children Aged 7-18</a:t>
                      </a:r>
                      <a:endParaRPr sz="1600" b="1" i="0" u="none" strike="noStrike" cap="none">
                        <a:solidFill>
                          <a:srgbClr val="000000"/>
                        </a:solidFill>
                        <a:latin typeface="Calibri"/>
                        <a:ea typeface="Calibri"/>
                        <a:cs typeface="Calibri"/>
                        <a:sym typeface="Calibri"/>
                      </a:endParaRPr>
                    </a:p>
                  </a:txBody>
                  <a:tcPr marL="9525" marR="9525" marT="9525" marB="0" anchor="ctr">
                    <a:lnB w="127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a:txBody>
                    <a:bodyPr/>
                    <a:lstStyle/>
                    <a:p>
                      <a:pPr marL="0" marR="0" lvl="0" indent="0" algn="l" rtl="0">
                        <a:spcBef>
                          <a:spcPts val="0"/>
                        </a:spcBef>
                        <a:spcAft>
                          <a:spcPts val="0"/>
                        </a:spcAft>
                        <a:buNone/>
                      </a:pPr>
                      <a:endParaRPr sz="1600" b="1" i="0" u="none" strike="noStrike" cap="none">
                        <a:solidFill>
                          <a:srgbClr val="000000"/>
                        </a:solidFill>
                        <a:latin typeface="Calibri"/>
                        <a:ea typeface="Calibri"/>
                        <a:cs typeface="Calibri"/>
                        <a:sym typeface="Calibri"/>
                      </a:endParaRPr>
                    </a:p>
                  </a:txBody>
                  <a:tcPr marL="9525" marR="9525" marT="9525" marB="0" anchor="ctr"/>
                </a:tc>
                <a:tc rowSpan="2">
                  <a:txBody>
                    <a:bodyPr/>
                    <a:lstStyle/>
                    <a:p>
                      <a:pPr marL="0" marR="0" lvl="0" indent="0" algn="ctr" rtl="0">
                        <a:spcBef>
                          <a:spcPts val="0"/>
                        </a:spcBef>
                        <a:spcAft>
                          <a:spcPts val="0"/>
                        </a:spcAft>
                        <a:buNone/>
                      </a:pPr>
                      <a:r>
                        <a:rPr lang="en-US" sz="1600" b="1" u="none" strike="noStrike" cap="none" dirty="0"/>
                        <a:t>Growth </a:t>
                      </a:r>
                      <a:endParaRPr dirty="0"/>
                    </a:p>
                    <a:p>
                      <a:pPr marL="0" marR="0" lvl="0" indent="0" algn="ctr" rtl="0">
                        <a:spcBef>
                          <a:spcPts val="0"/>
                        </a:spcBef>
                        <a:spcAft>
                          <a:spcPts val="0"/>
                        </a:spcAft>
                        <a:buNone/>
                      </a:pPr>
                      <a:r>
                        <a:rPr lang="en-US" sz="1600" b="0" u="none" strike="noStrike" cap="none" dirty="0"/>
                        <a:t>'12-21</a:t>
                      </a:r>
                      <a:endParaRPr sz="1600" b="0" i="0" u="none" strike="noStrike" cap="none" dirty="0">
                        <a:solidFill>
                          <a:srgbClr val="000000"/>
                        </a:solidFill>
                        <a:latin typeface="Calibri"/>
                        <a:ea typeface="Calibri"/>
                        <a:cs typeface="Calibri"/>
                        <a:sym typeface="Calibri"/>
                      </a:endParaRPr>
                    </a:p>
                  </a:txBody>
                  <a:tcPr marL="9525" marR="9525" marT="9525" marB="0" anchor="ctr">
                    <a:lnB w="12700" cap="flat" cmpd="sng">
                      <a:solidFill>
                        <a:schemeClr val="dk1"/>
                      </a:solidFill>
                      <a:prstDash val="solid"/>
                      <a:round/>
                      <a:headEnd type="none" w="sm" len="sm"/>
                      <a:tailEnd type="none" w="sm" len="sm"/>
                    </a:lnB>
                  </a:tcPr>
                </a:tc>
                <a:tc rowSpan="2">
                  <a:txBody>
                    <a:bodyPr/>
                    <a:lstStyle/>
                    <a:p>
                      <a:pPr marL="0" marR="0" lvl="0" indent="0" algn="ctr" rtl="0">
                        <a:spcBef>
                          <a:spcPts val="0"/>
                        </a:spcBef>
                        <a:spcAft>
                          <a:spcPts val="0"/>
                        </a:spcAft>
                        <a:buNone/>
                      </a:pPr>
                      <a:r>
                        <a:rPr lang="en-US" sz="1600" b="1" u="none" strike="noStrike" cap="none"/>
                        <a:t>Growth </a:t>
                      </a:r>
                      <a:endParaRPr/>
                    </a:p>
                    <a:p>
                      <a:pPr marL="0" marR="0" lvl="0" indent="0" algn="ctr" rtl="0">
                        <a:spcBef>
                          <a:spcPts val="0"/>
                        </a:spcBef>
                        <a:spcAft>
                          <a:spcPts val="0"/>
                        </a:spcAft>
                        <a:buNone/>
                      </a:pPr>
                      <a:r>
                        <a:rPr lang="en-US" sz="1600" b="0" u="none" strike="noStrike" cap="none"/>
                        <a:t>'21-30</a:t>
                      </a:r>
                      <a:endParaRPr sz="1600" b="0" i="0" u="none" strike="noStrike" cap="none">
                        <a:solidFill>
                          <a:srgbClr val="000000"/>
                        </a:solidFill>
                        <a:latin typeface="Calibri"/>
                        <a:ea typeface="Calibri"/>
                        <a:cs typeface="Calibri"/>
                        <a:sym typeface="Calibri"/>
                      </a:endParaRPr>
                    </a:p>
                  </a:txBody>
                  <a:tcPr marL="9525" marR="9525" marT="9525" marB="0" anchor="ctr">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03200">
                <a:tc>
                  <a:txBody>
                    <a:bodyPr/>
                    <a:lstStyle/>
                    <a:p>
                      <a:pPr marL="0" marR="0" lvl="0" indent="0" algn="l" rtl="0">
                        <a:spcBef>
                          <a:spcPts val="0"/>
                        </a:spcBef>
                        <a:spcAft>
                          <a:spcPts val="0"/>
                        </a:spcAft>
                        <a:buNone/>
                      </a:pPr>
                      <a:r>
                        <a:rPr lang="en-US" sz="1600" b="1" u="none" strike="noStrike" cap="none"/>
                        <a:t>Province</a:t>
                      </a:r>
                      <a:endParaRPr sz="1600" b="1" i="0" u="none" strike="noStrike" cap="none">
                        <a:solidFill>
                          <a:srgbClr val="000000"/>
                        </a:solidFill>
                        <a:latin typeface="Calibri"/>
                        <a:ea typeface="Calibri"/>
                        <a:cs typeface="Calibri"/>
                        <a:sym typeface="Calibri"/>
                      </a:endParaRPr>
                    </a:p>
                  </a:txBody>
                  <a:tcPr marL="9525" marR="9525" marT="9525" marB="0" anchor="ctr">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u="none" strike="noStrike" cap="none"/>
                        <a:t>2012</a:t>
                      </a:r>
                      <a:endParaRPr sz="1600" b="1" i="0" u="none" strike="noStrike" cap="none">
                        <a:solidFill>
                          <a:srgbClr val="000000"/>
                        </a:solidFill>
                        <a:latin typeface="Calibri"/>
                        <a:ea typeface="Calibri"/>
                        <a:cs typeface="Calibri"/>
                        <a:sym typeface="Calibri"/>
                      </a:endParaRPr>
                    </a:p>
                  </a:txBody>
                  <a:tcPr marL="9525" marR="9525" marT="9525" marB="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u="none" strike="noStrike" cap="none"/>
                        <a:t>2021</a:t>
                      </a:r>
                      <a:endParaRPr sz="1600" b="1" i="0" u="none" strike="noStrike" cap="none">
                        <a:solidFill>
                          <a:srgbClr val="000000"/>
                        </a:solidFill>
                        <a:latin typeface="Calibri"/>
                        <a:ea typeface="Calibri"/>
                        <a:cs typeface="Calibri"/>
                        <a:sym typeface="Calibri"/>
                      </a:endParaRPr>
                    </a:p>
                  </a:txBody>
                  <a:tcPr marL="9525" marR="9525" marT="9525" marB="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u="none" strike="noStrike" cap="none"/>
                        <a:t>2030E</a:t>
                      </a:r>
                      <a:endParaRPr sz="1600" b="1" i="0" u="none" strike="noStrike" cap="none">
                        <a:solidFill>
                          <a:srgbClr val="000000"/>
                        </a:solidFill>
                        <a:latin typeface="Calibri"/>
                        <a:ea typeface="Calibri"/>
                        <a:cs typeface="Calibri"/>
                        <a:sym typeface="Calibri"/>
                      </a:endParaRPr>
                    </a:p>
                  </a:txBody>
                  <a:tcPr marL="9525" marR="9525" marT="9525" marB="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ctr">
                    <a:lnB w="12700" cap="flat" cmpd="sng">
                      <a:solidFill>
                        <a:schemeClr val="dk1"/>
                      </a:solidFill>
                      <a:prstDash val="solid"/>
                      <a:round/>
                      <a:headEnd type="none" w="sm" len="sm"/>
                      <a:tailEnd type="none" w="sm" len="sm"/>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0">
                <a:tc>
                  <a:txBody>
                    <a:bodyPr/>
                    <a:lstStyle/>
                    <a:p>
                      <a:pPr marL="0" marR="0" lvl="0" indent="0" algn="l" rtl="0">
                        <a:spcBef>
                          <a:spcPts val="0"/>
                        </a:spcBef>
                        <a:spcAft>
                          <a:spcPts val="0"/>
                        </a:spcAft>
                        <a:buNone/>
                      </a:pPr>
                      <a:endParaRPr sz="800" b="0" i="0" u="none" strike="noStrike" cap="none">
                        <a:solidFill>
                          <a:srgbClr val="000000"/>
                        </a:solidFill>
                        <a:latin typeface="Calibri"/>
                        <a:ea typeface="Calibri"/>
                        <a:cs typeface="Calibri"/>
                        <a:sym typeface="Calibri"/>
                      </a:endParaRPr>
                    </a:p>
                  </a:txBody>
                  <a:tcPr marL="9525" marR="9525" marT="9525" marB="0" anchor="ctr">
                    <a:lnT w="12700" cap="flat" cmpd="sng">
                      <a:solidFill>
                        <a:schemeClr val="dk1"/>
                      </a:solidFill>
                      <a:prstDash val="solid"/>
                      <a:round/>
                      <a:headEnd type="none" w="sm" len="sm"/>
                      <a:tailEnd type="none" w="sm" len="sm"/>
                    </a:lnT>
                  </a:tcPr>
                </a:tc>
                <a:tc>
                  <a:txBody>
                    <a:bodyPr/>
                    <a:lstStyle/>
                    <a:p>
                      <a:pPr marL="0" marR="0" lvl="0" indent="0" algn="l" rtl="0">
                        <a:spcBef>
                          <a:spcPts val="0"/>
                        </a:spcBef>
                        <a:spcAft>
                          <a:spcPts val="0"/>
                        </a:spcAft>
                        <a:buNone/>
                      </a:pPr>
                      <a:endParaRPr sz="800" b="0" i="0" u="none" strike="noStrike" cap="none">
                        <a:solidFill>
                          <a:srgbClr val="000000"/>
                        </a:solidFill>
                        <a:latin typeface="Calibri"/>
                        <a:ea typeface="Calibri"/>
                        <a:cs typeface="Calibri"/>
                        <a:sym typeface="Calibri"/>
                      </a:endParaRPr>
                    </a:p>
                  </a:txBody>
                  <a:tcPr marL="9525" marR="9525" marT="9525" marB="0" anchor="ctr">
                    <a:lnT w="12700" cap="flat" cmpd="sng">
                      <a:solidFill>
                        <a:schemeClr val="dk1"/>
                      </a:solidFill>
                      <a:prstDash val="solid"/>
                      <a:round/>
                      <a:headEnd type="none" w="sm" len="sm"/>
                      <a:tailEnd type="none" w="sm" len="sm"/>
                    </a:lnT>
                  </a:tcPr>
                </a:tc>
                <a:tc>
                  <a:txBody>
                    <a:bodyPr/>
                    <a:lstStyle/>
                    <a:p>
                      <a:pPr marL="0" marR="0" lvl="0" indent="0" algn="l" rtl="0">
                        <a:spcBef>
                          <a:spcPts val="0"/>
                        </a:spcBef>
                        <a:spcAft>
                          <a:spcPts val="0"/>
                        </a:spcAft>
                        <a:buNone/>
                      </a:pPr>
                      <a:endParaRPr sz="800" b="0" i="0" u="none" strike="noStrike" cap="none">
                        <a:solidFill>
                          <a:srgbClr val="000000"/>
                        </a:solidFill>
                        <a:latin typeface="Calibri"/>
                        <a:ea typeface="Calibri"/>
                        <a:cs typeface="Calibri"/>
                        <a:sym typeface="Calibri"/>
                      </a:endParaRPr>
                    </a:p>
                  </a:txBody>
                  <a:tcPr marL="9525" marR="9525" marT="9525" marB="0" anchor="ctr">
                    <a:lnT w="12700" cap="flat" cmpd="sng">
                      <a:solidFill>
                        <a:schemeClr val="dk1"/>
                      </a:solidFill>
                      <a:prstDash val="solid"/>
                      <a:round/>
                      <a:headEnd type="none" w="sm" len="sm"/>
                      <a:tailEnd type="none" w="sm" len="sm"/>
                    </a:lnT>
                  </a:tcPr>
                </a:tc>
                <a:tc>
                  <a:txBody>
                    <a:bodyPr/>
                    <a:lstStyle/>
                    <a:p>
                      <a:pPr marL="0" marR="0" lvl="0" indent="0" algn="l" rtl="0">
                        <a:spcBef>
                          <a:spcPts val="0"/>
                        </a:spcBef>
                        <a:spcAft>
                          <a:spcPts val="0"/>
                        </a:spcAft>
                        <a:buNone/>
                      </a:pPr>
                      <a:endParaRPr sz="800" b="0" i="0" u="none" strike="noStrike" cap="none">
                        <a:solidFill>
                          <a:srgbClr val="000000"/>
                        </a:solidFill>
                        <a:latin typeface="Calibri"/>
                        <a:ea typeface="Calibri"/>
                        <a:cs typeface="Calibri"/>
                        <a:sym typeface="Calibri"/>
                      </a:endParaRPr>
                    </a:p>
                  </a:txBody>
                  <a:tcPr marL="9525" marR="9525" marT="9525" marB="0" anchor="ctr">
                    <a:lnT w="12700" cap="flat" cmpd="sng">
                      <a:solidFill>
                        <a:schemeClr val="dk1"/>
                      </a:solidFill>
                      <a:prstDash val="solid"/>
                      <a:round/>
                      <a:headEnd type="none" w="sm" len="sm"/>
                      <a:tailEnd type="none" w="sm" len="sm"/>
                    </a:lnT>
                  </a:tcPr>
                </a:tc>
                <a:tc>
                  <a:txBody>
                    <a:bodyPr/>
                    <a:lstStyle/>
                    <a:p>
                      <a:pPr marL="0" marR="0" lvl="0" indent="0" algn="l" rtl="0">
                        <a:spcBef>
                          <a:spcPts val="0"/>
                        </a:spcBef>
                        <a:spcAft>
                          <a:spcPts val="0"/>
                        </a:spcAft>
                        <a:buNone/>
                      </a:pPr>
                      <a:endParaRPr sz="800" b="0" i="0" u="none" strike="noStrike" cap="none">
                        <a:solidFill>
                          <a:srgbClr val="000000"/>
                        </a:solidFill>
                        <a:latin typeface="Calibri"/>
                        <a:ea typeface="Calibri"/>
                        <a:cs typeface="Calibri"/>
                        <a:sym typeface="Calibri"/>
                      </a:endParaRPr>
                    </a:p>
                  </a:txBody>
                  <a:tcPr marL="9525" marR="9525" marT="9525" marB="0" anchor="ctr">
                    <a:lnT w="12700" cap="flat" cmpd="sng">
                      <a:solidFill>
                        <a:schemeClr val="dk1"/>
                      </a:solidFill>
                      <a:prstDash val="solid"/>
                      <a:round/>
                      <a:headEnd type="none" w="sm" len="sm"/>
                      <a:tailEnd type="none" w="sm" len="sm"/>
                    </a:lnT>
                  </a:tcPr>
                </a:tc>
                <a:tc>
                  <a:txBody>
                    <a:bodyPr/>
                    <a:lstStyle/>
                    <a:p>
                      <a:pPr marL="0" marR="0" lvl="0" indent="0" algn="ctr" rtl="0">
                        <a:spcBef>
                          <a:spcPts val="0"/>
                        </a:spcBef>
                        <a:spcAft>
                          <a:spcPts val="0"/>
                        </a:spcAft>
                        <a:buNone/>
                      </a:pPr>
                      <a:endParaRPr sz="800" b="0" i="0" u="none" strike="noStrike" cap="none">
                        <a:solidFill>
                          <a:srgbClr val="000000"/>
                        </a:solidFill>
                        <a:latin typeface="Calibri"/>
                        <a:ea typeface="Calibri"/>
                        <a:cs typeface="Calibri"/>
                        <a:sym typeface="Calibri"/>
                      </a:endParaRPr>
                    </a:p>
                  </a:txBody>
                  <a:tcPr marL="9525" marR="9525" marT="9525" marB="0" anchor="ctr">
                    <a:lnT w="12700" cap="flat" cmpd="sng">
                      <a:solidFill>
                        <a:schemeClr val="dk1"/>
                      </a:solidFill>
                      <a:prstDash val="solid"/>
                      <a:round/>
                      <a:headEnd type="none" w="sm" len="sm"/>
                      <a:tailEnd type="none" w="sm" len="sm"/>
                    </a:lnT>
                  </a:tcPr>
                </a:tc>
                <a:tc>
                  <a:txBody>
                    <a:bodyPr/>
                    <a:lstStyle/>
                    <a:p>
                      <a:pPr marL="0" marR="0" lvl="0" indent="0" algn="ctr" rtl="0">
                        <a:spcBef>
                          <a:spcPts val="0"/>
                        </a:spcBef>
                        <a:spcAft>
                          <a:spcPts val="0"/>
                        </a:spcAft>
                        <a:buNone/>
                      </a:pPr>
                      <a:endParaRPr sz="800" b="0" i="0" u="none" strike="noStrike" cap="none">
                        <a:solidFill>
                          <a:srgbClr val="000000"/>
                        </a:solidFill>
                        <a:latin typeface="Calibri"/>
                        <a:ea typeface="Calibri"/>
                        <a:cs typeface="Calibri"/>
                        <a:sym typeface="Calibri"/>
                      </a:endParaRPr>
                    </a:p>
                  </a:txBody>
                  <a:tcPr marL="9525" marR="9525" marT="9525" marB="0" anchor="ctr">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02"/>
                  </a:ext>
                </a:extLst>
              </a:tr>
              <a:tr h="298250">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EC</a:t>
                      </a:r>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1 657 202</a:t>
                      </a:r>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1 598 475</a:t>
                      </a:r>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1 361 637</a:t>
                      </a:r>
                      <a:endParaRPr/>
                    </a:p>
                  </a:txBody>
                  <a:tcPr marL="9525" marR="9525" marT="9525" marB="0" anchor="ctr">
                    <a:solidFill>
                      <a:schemeClr val="lt1"/>
                    </a:solidFill>
                  </a:tcPr>
                </a:tc>
                <a:tc>
                  <a:txBody>
                    <a:bodyPr/>
                    <a:lstStyle/>
                    <a:p>
                      <a:pPr marL="0" marR="0" lvl="0" indent="0" algn="l" rtl="0">
                        <a:spcBef>
                          <a:spcPts val="0"/>
                        </a:spcBef>
                        <a:spcAft>
                          <a:spcPts val="0"/>
                        </a:spcAft>
                        <a:buNone/>
                      </a:pPr>
                      <a:endParaRPr sz="1600" b="0" i="0" u="none" strike="noStrike" cap="none">
                        <a:solidFill>
                          <a:srgbClr val="000000"/>
                        </a:solidFill>
                        <a:latin typeface="Calibri"/>
                        <a:ea typeface="Calibri"/>
                        <a:cs typeface="Calibri"/>
                        <a:sym typeface="Calibri"/>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1" u="none" strike="noStrike" cap="none" dirty="0">
                          <a:solidFill>
                            <a:srgbClr val="000000"/>
                          </a:solidFill>
                          <a:latin typeface="Calibri"/>
                          <a:ea typeface="Calibri"/>
                          <a:cs typeface="Calibri"/>
                          <a:sym typeface="Calibri"/>
                        </a:rPr>
                        <a:t>-4%</a:t>
                      </a:r>
                      <a:endParaRPr dirty="0"/>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1" u="none" strike="noStrike" cap="none">
                          <a:solidFill>
                            <a:srgbClr val="000000"/>
                          </a:solidFill>
                          <a:latin typeface="Calibri"/>
                          <a:ea typeface="Calibri"/>
                          <a:cs typeface="Calibri"/>
                          <a:sym typeface="Calibri"/>
                        </a:rPr>
                        <a:t>-15%</a:t>
                      </a:r>
                      <a:endParaRPr/>
                    </a:p>
                  </a:txBody>
                  <a:tcPr marL="9525" marR="9525" marT="9525" marB="0" anchor="ctr">
                    <a:solidFill>
                      <a:schemeClr val="lt1"/>
                    </a:solidFill>
                  </a:tcPr>
                </a:tc>
                <a:extLst>
                  <a:ext uri="{0D108BD9-81ED-4DB2-BD59-A6C34878D82A}">
                    <a16:rowId xmlns:a16="http://schemas.microsoft.com/office/drawing/2014/main" val="10003"/>
                  </a:ext>
                </a:extLst>
              </a:tr>
              <a:tr h="298250">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FS</a:t>
                      </a:r>
                      <a:endParaRPr/>
                    </a:p>
                  </a:txBody>
                  <a:tcPr marL="9525" marR="9525" marT="9525" marB="0" anchor="ctr">
                    <a:solidFill>
                      <a:srgbClr val="DDF7DD"/>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592 445</a:t>
                      </a:r>
                      <a:endParaRPr/>
                    </a:p>
                  </a:txBody>
                  <a:tcPr marL="9525" marR="9525" marT="9525" marB="0" anchor="ctr">
                    <a:solidFill>
                      <a:srgbClr val="DDF7DD"/>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676 489</a:t>
                      </a:r>
                      <a:endParaRPr/>
                    </a:p>
                  </a:txBody>
                  <a:tcPr marL="9525" marR="9525" marT="9525" marB="0" anchor="ctr">
                    <a:solidFill>
                      <a:srgbClr val="DDF7DD"/>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650 820</a:t>
                      </a:r>
                      <a:endParaRPr/>
                    </a:p>
                  </a:txBody>
                  <a:tcPr marL="9525" marR="9525" marT="9525" marB="0" anchor="ctr">
                    <a:solidFill>
                      <a:srgbClr val="DDF7DD"/>
                    </a:solidFill>
                  </a:tcPr>
                </a:tc>
                <a:tc>
                  <a:txBody>
                    <a:bodyPr/>
                    <a:lstStyle/>
                    <a:p>
                      <a:pPr marL="0" marR="0" lvl="0" indent="0" algn="l" rtl="0">
                        <a:spcBef>
                          <a:spcPts val="0"/>
                        </a:spcBef>
                        <a:spcAft>
                          <a:spcPts val="0"/>
                        </a:spcAft>
                        <a:buNone/>
                      </a:pPr>
                      <a:endParaRPr sz="1600" b="0" i="0" u="none" strike="noStrike" cap="none">
                        <a:solidFill>
                          <a:srgbClr val="000000"/>
                        </a:solidFill>
                        <a:latin typeface="Calibri"/>
                        <a:ea typeface="Calibri"/>
                        <a:cs typeface="Calibri"/>
                        <a:sym typeface="Calibri"/>
                      </a:endParaRPr>
                    </a:p>
                  </a:txBody>
                  <a:tcPr marL="9525" marR="9525" marT="9525" marB="0" anchor="ctr">
                    <a:solidFill>
                      <a:srgbClr val="DDF7DD"/>
                    </a:solidFill>
                  </a:tcPr>
                </a:tc>
                <a:tc>
                  <a:txBody>
                    <a:bodyPr/>
                    <a:lstStyle/>
                    <a:p>
                      <a:pPr marL="0" marR="0" lvl="0" indent="0" algn="ctr" rtl="0">
                        <a:spcBef>
                          <a:spcPts val="0"/>
                        </a:spcBef>
                        <a:spcAft>
                          <a:spcPts val="0"/>
                        </a:spcAft>
                        <a:buNone/>
                      </a:pPr>
                      <a:r>
                        <a:rPr lang="en-US" sz="1600" b="1" i="1" u="none" strike="noStrike" cap="none" dirty="0">
                          <a:solidFill>
                            <a:srgbClr val="000000"/>
                          </a:solidFill>
                          <a:latin typeface="Calibri"/>
                          <a:ea typeface="Calibri"/>
                          <a:cs typeface="Calibri"/>
                          <a:sym typeface="Calibri"/>
                        </a:rPr>
                        <a:t>14%</a:t>
                      </a:r>
                      <a:endParaRPr b="1" dirty="0"/>
                    </a:p>
                  </a:txBody>
                  <a:tcPr marL="9525" marR="9525" marT="9525" marB="0" anchor="ctr">
                    <a:solidFill>
                      <a:srgbClr val="DDF7DD"/>
                    </a:solidFill>
                  </a:tcPr>
                </a:tc>
                <a:tc>
                  <a:txBody>
                    <a:bodyPr/>
                    <a:lstStyle/>
                    <a:p>
                      <a:pPr marL="0" marR="0" lvl="0" indent="0" algn="ctr" rtl="0">
                        <a:spcBef>
                          <a:spcPts val="0"/>
                        </a:spcBef>
                        <a:spcAft>
                          <a:spcPts val="0"/>
                        </a:spcAft>
                        <a:buNone/>
                      </a:pPr>
                      <a:r>
                        <a:rPr lang="en-US" sz="1600" b="1" i="1" u="none" strike="noStrike" cap="none" dirty="0">
                          <a:solidFill>
                            <a:srgbClr val="000000"/>
                          </a:solidFill>
                          <a:latin typeface="Calibri"/>
                          <a:ea typeface="Calibri"/>
                          <a:cs typeface="Calibri"/>
                          <a:sym typeface="Calibri"/>
                        </a:rPr>
                        <a:t>-4%</a:t>
                      </a:r>
                      <a:endParaRPr b="1" dirty="0"/>
                    </a:p>
                  </a:txBody>
                  <a:tcPr marL="9525" marR="9525" marT="9525" marB="0" anchor="ctr">
                    <a:solidFill>
                      <a:srgbClr val="DDF7DD"/>
                    </a:solidFill>
                  </a:tcPr>
                </a:tc>
                <a:extLst>
                  <a:ext uri="{0D108BD9-81ED-4DB2-BD59-A6C34878D82A}">
                    <a16:rowId xmlns:a16="http://schemas.microsoft.com/office/drawing/2014/main" val="10004"/>
                  </a:ext>
                </a:extLst>
              </a:tr>
              <a:tr h="298250">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GP</a:t>
                      </a:r>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1 962 793</a:t>
                      </a:r>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2 498 533</a:t>
                      </a:r>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3 180 884</a:t>
                      </a:r>
                      <a:endParaRPr/>
                    </a:p>
                  </a:txBody>
                  <a:tcPr marL="9525" marR="9525" marT="9525" marB="0" anchor="ctr">
                    <a:solidFill>
                      <a:schemeClr val="lt1"/>
                    </a:solidFill>
                  </a:tcPr>
                </a:tc>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 </a:t>
                      </a:r>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1" u="none" strike="noStrike" cap="none" dirty="0">
                          <a:solidFill>
                            <a:srgbClr val="000000"/>
                          </a:solidFill>
                          <a:latin typeface="Calibri"/>
                          <a:ea typeface="Calibri"/>
                          <a:cs typeface="Calibri"/>
                          <a:sym typeface="Calibri"/>
                        </a:rPr>
                        <a:t>27%</a:t>
                      </a:r>
                      <a:endParaRPr dirty="0"/>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1" u="none" strike="noStrike" cap="none">
                          <a:solidFill>
                            <a:srgbClr val="000000"/>
                          </a:solidFill>
                          <a:latin typeface="Calibri"/>
                          <a:ea typeface="Calibri"/>
                          <a:cs typeface="Calibri"/>
                          <a:sym typeface="Calibri"/>
                        </a:rPr>
                        <a:t>27%</a:t>
                      </a:r>
                      <a:endParaRPr/>
                    </a:p>
                  </a:txBody>
                  <a:tcPr marL="9525" marR="9525" marT="9525" marB="0" anchor="ctr">
                    <a:solidFill>
                      <a:schemeClr val="lt1"/>
                    </a:solidFill>
                  </a:tcPr>
                </a:tc>
                <a:extLst>
                  <a:ext uri="{0D108BD9-81ED-4DB2-BD59-A6C34878D82A}">
                    <a16:rowId xmlns:a16="http://schemas.microsoft.com/office/drawing/2014/main" val="10005"/>
                  </a:ext>
                </a:extLst>
              </a:tr>
              <a:tr h="298250">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KN</a:t>
                      </a:r>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2 485 822</a:t>
                      </a:r>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2 690 378</a:t>
                      </a:r>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2 657 716</a:t>
                      </a:r>
                      <a:endParaRPr/>
                    </a:p>
                  </a:txBody>
                  <a:tcPr marL="9525" marR="9525" marT="9525" marB="0" anchor="ctr">
                    <a:solidFill>
                      <a:schemeClr val="lt1"/>
                    </a:solidFill>
                  </a:tcPr>
                </a:tc>
                <a:tc>
                  <a:txBody>
                    <a:bodyPr/>
                    <a:lstStyle/>
                    <a:p>
                      <a:pPr marL="0" marR="0" lvl="0" indent="0" algn="l" rtl="0">
                        <a:spcBef>
                          <a:spcPts val="0"/>
                        </a:spcBef>
                        <a:spcAft>
                          <a:spcPts val="0"/>
                        </a:spcAft>
                        <a:buNone/>
                      </a:pPr>
                      <a:endParaRPr sz="1600" b="0" i="0" u="none" strike="noStrike" cap="none">
                        <a:solidFill>
                          <a:srgbClr val="000000"/>
                        </a:solidFill>
                        <a:latin typeface="Calibri"/>
                        <a:ea typeface="Calibri"/>
                        <a:cs typeface="Calibri"/>
                        <a:sym typeface="Calibri"/>
                      </a:endParaRPr>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1" u="none" strike="noStrike" cap="none" dirty="0">
                          <a:solidFill>
                            <a:srgbClr val="000000"/>
                          </a:solidFill>
                          <a:latin typeface="Calibri"/>
                          <a:ea typeface="Calibri"/>
                          <a:cs typeface="Calibri"/>
                          <a:sym typeface="Calibri"/>
                        </a:rPr>
                        <a:t>8%</a:t>
                      </a:r>
                      <a:endParaRPr dirty="0"/>
                    </a:p>
                  </a:txBody>
                  <a:tcPr marL="9525" marR="9525" marT="9525" marB="0" anchor="ctr">
                    <a:solidFill>
                      <a:schemeClr val="lt1"/>
                    </a:solidFill>
                  </a:tcPr>
                </a:tc>
                <a:tc>
                  <a:txBody>
                    <a:bodyPr/>
                    <a:lstStyle/>
                    <a:p>
                      <a:pPr marL="0" marR="0" lvl="0" indent="0" algn="ctr" rtl="0">
                        <a:spcBef>
                          <a:spcPts val="0"/>
                        </a:spcBef>
                        <a:spcAft>
                          <a:spcPts val="0"/>
                        </a:spcAft>
                        <a:buNone/>
                      </a:pPr>
                      <a:r>
                        <a:rPr lang="en-US" sz="1600" b="0" i="1" u="none" strike="noStrike" cap="none">
                          <a:solidFill>
                            <a:srgbClr val="000000"/>
                          </a:solidFill>
                          <a:latin typeface="Calibri"/>
                          <a:ea typeface="Calibri"/>
                          <a:cs typeface="Calibri"/>
                          <a:sym typeface="Calibri"/>
                        </a:rPr>
                        <a:t>-1%</a:t>
                      </a:r>
                      <a:endParaRPr/>
                    </a:p>
                  </a:txBody>
                  <a:tcPr marL="9525" marR="9525" marT="9525" marB="0" anchor="ctr">
                    <a:solidFill>
                      <a:schemeClr val="lt1"/>
                    </a:solidFill>
                  </a:tcPr>
                </a:tc>
                <a:extLst>
                  <a:ext uri="{0D108BD9-81ED-4DB2-BD59-A6C34878D82A}">
                    <a16:rowId xmlns:a16="http://schemas.microsoft.com/office/drawing/2014/main" val="10006"/>
                  </a:ext>
                </a:extLst>
              </a:tr>
              <a:tr h="298250">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LP</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1 395 864</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1 507 386</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1 612 125</a:t>
                      </a:r>
                      <a:endParaRPr/>
                    </a:p>
                  </a:txBody>
                  <a:tcPr marL="9525" marR="9525" marT="9525" marB="0" anchor="ctr"/>
                </a:tc>
                <a:tc>
                  <a:txBody>
                    <a:bodyPr/>
                    <a:lstStyle/>
                    <a:p>
                      <a:pPr marL="0" marR="0" lvl="0" indent="0" algn="l" rtl="0">
                        <a:spcBef>
                          <a:spcPts val="0"/>
                        </a:spcBef>
                        <a:spcAft>
                          <a:spcPts val="0"/>
                        </a:spcAft>
                        <a:buNone/>
                      </a:pPr>
                      <a:endParaRPr sz="1600" b="0" i="0" u="none" strike="noStrike" cap="none">
                        <a:solidFill>
                          <a:srgbClr val="000000"/>
                        </a:solidFill>
                        <a:latin typeface="Calibri"/>
                        <a:ea typeface="Calibri"/>
                        <a:cs typeface="Calibri"/>
                        <a:sym typeface="Calibri"/>
                      </a:endParaRPr>
                    </a:p>
                  </a:txBody>
                  <a:tcPr marL="9525" marR="9525" marT="9525" marB="0" anchor="ctr"/>
                </a:tc>
                <a:tc>
                  <a:txBody>
                    <a:bodyPr/>
                    <a:lstStyle/>
                    <a:p>
                      <a:pPr marL="0" marR="0" lvl="0" indent="0" algn="ctr" rtl="0">
                        <a:spcBef>
                          <a:spcPts val="0"/>
                        </a:spcBef>
                        <a:spcAft>
                          <a:spcPts val="0"/>
                        </a:spcAft>
                        <a:buNone/>
                      </a:pPr>
                      <a:r>
                        <a:rPr lang="en-US" sz="1600" b="0" i="1" u="none" strike="noStrike" cap="none">
                          <a:solidFill>
                            <a:srgbClr val="000000"/>
                          </a:solidFill>
                          <a:latin typeface="Calibri"/>
                          <a:ea typeface="Calibri"/>
                          <a:cs typeface="Calibri"/>
                          <a:sym typeface="Calibri"/>
                        </a:rPr>
                        <a:t>8%</a:t>
                      </a:r>
                      <a:endParaRPr/>
                    </a:p>
                  </a:txBody>
                  <a:tcPr marL="9525" marR="9525" marT="9525" marB="0" anchor="ctr"/>
                </a:tc>
                <a:tc>
                  <a:txBody>
                    <a:bodyPr/>
                    <a:lstStyle/>
                    <a:p>
                      <a:pPr marL="0" marR="0" lvl="0" indent="0" algn="ctr" rtl="0">
                        <a:spcBef>
                          <a:spcPts val="0"/>
                        </a:spcBef>
                        <a:spcAft>
                          <a:spcPts val="0"/>
                        </a:spcAft>
                        <a:buNone/>
                      </a:pPr>
                      <a:r>
                        <a:rPr lang="en-US" sz="1600" b="0" i="1" u="none" strike="noStrike" cap="none" dirty="0">
                          <a:solidFill>
                            <a:srgbClr val="000000"/>
                          </a:solidFill>
                          <a:latin typeface="Calibri"/>
                          <a:ea typeface="Calibri"/>
                          <a:cs typeface="Calibri"/>
                          <a:sym typeface="Calibri"/>
                        </a:rPr>
                        <a:t>7%</a:t>
                      </a:r>
                      <a:endParaRPr dirty="0"/>
                    </a:p>
                  </a:txBody>
                  <a:tcPr marL="9525" marR="9525" marT="9525" marB="0" anchor="ctr"/>
                </a:tc>
                <a:extLst>
                  <a:ext uri="{0D108BD9-81ED-4DB2-BD59-A6C34878D82A}">
                    <a16:rowId xmlns:a16="http://schemas.microsoft.com/office/drawing/2014/main" val="10007"/>
                  </a:ext>
                </a:extLst>
              </a:tr>
              <a:tr h="298250">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MP</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977 749</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1 100 594</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1 165 728</a:t>
                      </a:r>
                      <a:endParaRPr/>
                    </a:p>
                  </a:txBody>
                  <a:tcPr marL="9525" marR="9525" marT="9525" marB="0" anchor="ctr"/>
                </a:tc>
                <a:tc>
                  <a:txBody>
                    <a:bodyPr/>
                    <a:lstStyle/>
                    <a:p>
                      <a:pPr marL="0" marR="0" lvl="0" indent="0" algn="l" rtl="0">
                        <a:spcBef>
                          <a:spcPts val="0"/>
                        </a:spcBef>
                        <a:spcAft>
                          <a:spcPts val="0"/>
                        </a:spcAft>
                        <a:buNone/>
                      </a:pPr>
                      <a:endParaRPr sz="1600" b="0" i="0" u="none" strike="noStrike" cap="none">
                        <a:solidFill>
                          <a:srgbClr val="000000"/>
                        </a:solidFill>
                        <a:latin typeface="Calibri"/>
                        <a:ea typeface="Calibri"/>
                        <a:cs typeface="Calibri"/>
                        <a:sym typeface="Calibri"/>
                      </a:endParaRPr>
                    </a:p>
                  </a:txBody>
                  <a:tcPr marL="9525" marR="9525" marT="9525" marB="0" anchor="ctr"/>
                </a:tc>
                <a:tc>
                  <a:txBody>
                    <a:bodyPr/>
                    <a:lstStyle/>
                    <a:p>
                      <a:pPr marL="0" marR="0" lvl="0" indent="0" algn="ctr" rtl="0">
                        <a:spcBef>
                          <a:spcPts val="0"/>
                        </a:spcBef>
                        <a:spcAft>
                          <a:spcPts val="0"/>
                        </a:spcAft>
                        <a:buNone/>
                      </a:pPr>
                      <a:r>
                        <a:rPr lang="en-US" sz="1600" b="0" i="1" u="none" strike="noStrike" cap="none">
                          <a:solidFill>
                            <a:srgbClr val="000000"/>
                          </a:solidFill>
                          <a:latin typeface="Calibri"/>
                          <a:ea typeface="Calibri"/>
                          <a:cs typeface="Calibri"/>
                          <a:sym typeface="Calibri"/>
                        </a:rPr>
                        <a:t>13%</a:t>
                      </a:r>
                      <a:endParaRPr/>
                    </a:p>
                  </a:txBody>
                  <a:tcPr marL="9525" marR="9525" marT="9525" marB="0" anchor="ctr"/>
                </a:tc>
                <a:tc>
                  <a:txBody>
                    <a:bodyPr/>
                    <a:lstStyle/>
                    <a:p>
                      <a:pPr marL="0" marR="0" lvl="0" indent="0" algn="ctr" rtl="0">
                        <a:spcBef>
                          <a:spcPts val="0"/>
                        </a:spcBef>
                        <a:spcAft>
                          <a:spcPts val="0"/>
                        </a:spcAft>
                        <a:buNone/>
                      </a:pPr>
                      <a:r>
                        <a:rPr lang="en-US" sz="1600" b="0" i="1" u="none" strike="noStrike" cap="none" dirty="0">
                          <a:solidFill>
                            <a:srgbClr val="000000"/>
                          </a:solidFill>
                          <a:latin typeface="Calibri"/>
                          <a:ea typeface="Calibri"/>
                          <a:cs typeface="Calibri"/>
                          <a:sym typeface="Calibri"/>
                        </a:rPr>
                        <a:t>6%</a:t>
                      </a:r>
                      <a:endParaRPr dirty="0"/>
                    </a:p>
                  </a:txBody>
                  <a:tcPr marL="9525" marR="9525" marT="9525" marB="0" anchor="ctr"/>
                </a:tc>
                <a:extLst>
                  <a:ext uri="{0D108BD9-81ED-4DB2-BD59-A6C34878D82A}">
                    <a16:rowId xmlns:a16="http://schemas.microsoft.com/office/drawing/2014/main" val="10008"/>
                  </a:ext>
                </a:extLst>
              </a:tr>
              <a:tr h="298250">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NC</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254 075</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277 560</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281 208</a:t>
                      </a:r>
                      <a:endParaRPr/>
                    </a:p>
                  </a:txBody>
                  <a:tcPr marL="9525" marR="9525" marT="9525" marB="0" anchor="ctr"/>
                </a:tc>
                <a:tc>
                  <a:txBody>
                    <a:bodyPr/>
                    <a:lstStyle/>
                    <a:p>
                      <a:pPr marL="0" marR="0" lvl="0" indent="0" algn="l" rtl="0">
                        <a:spcBef>
                          <a:spcPts val="0"/>
                        </a:spcBef>
                        <a:spcAft>
                          <a:spcPts val="0"/>
                        </a:spcAft>
                        <a:buNone/>
                      </a:pPr>
                      <a:endParaRPr sz="1600" b="0" i="0" u="none" strike="noStrike" cap="none">
                        <a:solidFill>
                          <a:srgbClr val="000000"/>
                        </a:solidFill>
                        <a:latin typeface="Calibri"/>
                        <a:ea typeface="Calibri"/>
                        <a:cs typeface="Calibri"/>
                        <a:sym typeface="Calibri"/>
                      </a:endParaRPr>
                    </a:p>
                  </a:txBody>
                  <a:tcPr marL="9525" marR="9525" marT="9525" marB="0" anchor="ctr"/>
                </a:tc>
                <a:tc>
                  <a:txBody>
                    <a:bodyPr/>
                    <a:lstStyle/>
                    <a:p>
                      <a:pPr marL="0" marR="0" lvl="0" indent="0" algn="ctr" rtl="0">
                        <a:spcBef>
                          <a:spcPts val="0"/>
                        </a:spcBef>
                        <a:spcAft>
                          <a:spcPts val="0"/>
                        </a:spcAft>
                        <a:buNone/>
                      </a:pPr>
                      <a:r>
                        <a:rPr lang="en-US" sz="1600" b="0" i="1" u="none" strike="noStrike" cap="none">
                          <a:solidFill>
                            <a:srgbClr val="000000"/>
                          </a:solidFill>
                          <a:latin typeface="Calibri"/>
                          <a:ea typeface="Calibri"/>
                          <a:cs typeface="Calibri"/>
                          <a:sym typeface="Calibri"/>
                        </a:rPr>
                        <a:t>9%</a:t>
                      </a:r>
                      <a:endParaRPr/>
                    </a:p>
                  </a:txBody>
                  <a:tcPr marL="9525" marR="9525" marT="9525" marB="0" anchor="ctr"/>
                </a:tc>
                <a:tc>
                  <a:txBody>
                    <a:bodyPr/>
                    <a:lstStyle/>
                    <a:p>
                      <a:pPr marL="0" marR="0" lvl="0" indent="0" algn="ctr" rtl="0">
                        <a:spcBef>
                          <a:spcPts val="0"/>
                        </a:spcBef>
                        <a:spcAft>
                          <a:spcPts val="0"/>
                        </a:spcAft>
                        <a:buNone/>
                      </a:pPr>
                      <a:r>
                        <a:rPr lang="en-US" sz="1600" b="0" i="1" u="none" strike="noStrike" cap="none" dirty="0">
                          <a:solidFill>
                            <a:srgbClr val="000000"/>
                          </a:solidFill>
                          <a:latin typeface="Calibri"/>
                          <a:ea typeface="Calibri"/>
                          <a:cs typeface="Calibri"/>
                          <a:sym typeface="Calibri"/>
                        </a:rPr>
                        <a:t>1%</a:t>
                      </a:r>
                      <a:endParaRPr dirty="0"/>
                    </a:p>
                  </a:txBody>
                  <a:tcPr marL="9525" marR="9525" marT="9525" marB="0" anchor="ctr"/>
                </a:tc>
                <a:extLst>
                  <a:ext uri="{0D108BD9-81ED-4DB2-BD59-A6C34878D82A}">
                    <a16:rowId xmlns:a16="http://schemas.microsoft.com/office/drawing/2014/main" val="10009"/>
                  </a:ext>
                </a:extLst>
              </a:tr>
              <a:tr h="298250">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NW</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742 943</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893 530</a:t>
                      </a:r>
                      <a:endParaRPr/>
                    </a:p>
                  </a:txBody>
                  <a:tcPr marL="9525" marR="9525" marT="9525" marB="0" anchor="ct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930 323</a:t>
                      </a:r>
                      <a:endParaRPr/>
                    </a:p>
                  </a:txBody>
                  <a:tcPr marL="9525" marR="9525" marT="9525" marB="0" anchor="ctr"/>
                </a:tc>
                <a:tc>
                  <a:txBody>
                    <a:bodyPr/>
                    <a:lstStyle/>
                    <a:p>
                      <a:pPr marL="0" marR="0" lvl="0" indent="0" algn="l" rtl="0">
                        <a:spcBef>
                          <a:spcPts val="0"/>
                        </a:spcBef>
                        <a:spcAft>
                          <a:spcPts val="0"/>
                        </a:spcAft>
                        <a:buNone/>
                      </a:pPr>
                      <a:endParaRPr sz="1600" b="0" i="0" u="none" strike="noStrike" cap="none">
                        <a:solidFill>
                          <a:srgbClr val="000000"/>
                        </a:solidFill>
                        <a:latin typeface="Calibri"/>
                        <a:ea typeface="Calibri"/>
                        <a:cs typeface="Calibri"/>
                        <a:sym typeface="Calibri"/>
                      </a:endParaRPr>
                    </a:p>
                  </a:txBody>
                  <a:tcPr marL="9525" marR="9525" marT="9525" marB="0" anchor="ctr"/>
                </a:tc>
                <a:tc>
                  <a:txBody>
                    <a:bodyPr/>
                    <a:lstStyle/>
                    <a:p>
                      <a:pPr marL="0" marR="0" lvl="0" indent="0" algn="ctr" rtl="0">
                        <a:spcBef>
                          <a:spcPts val="0"/>
                        </a:spcBef>
                        <a:spcAft>
                          <a:spcPts val="0"/>
                        </a:spcAft>
                        <a:buNone/>
                      </a:pPr>
                      <a:r>
                        <a:rPr lang="en-US" sz="1600" b="0" i="1" u="none" strike="noStrike" cap="none">
                          <a:solidFill>
                            <a:srgbClr val="000000"/>
                          </a:solidFill>
                          <a:latin typeface="Calibri"/>
                          <a:ea typeface="Calibri"/>
                          <a:cs typeface="Calibri"/>
                          <a:sym typeface="Calibri"/>
                        </a:rPr>
                        <a:t>20%</a:t>
                      </a:r>
                      <a:endParaRPr/>
                    </a:p>
                  </a:txBody>
                  <a:tcPr marL="9525" marR="9525" marT="9525" marB="0" anchor="ctr"/>
                </a:tc>
                <a:tc>
                  <a:txBody>
                    <a:bodyPr/>
                    <a:lstStyle/>
                    <a:p>
                      <a:pPr marL="0" marR="0" lvl="0" indent="0" algn="ctr" rtl="0">
                        <a:spcBef>
                          <a:spcPts val="0"/>
                        </a:spcBef>
                        <a:spcAft>
                          <a:spcPts val="0"/>
                        </a:spcAft>
                        <a:buNone/>
                      </a:pPr>
                      <a:r>
                        <a:rPr lang="en-US" sz="1600" b="0" i="1" u="none" strike="noStrike" cap="none" dirty="0">
                          <a:solidFill>
                            <a:srgbClr val="000000"/>
                          </a:solidFill>
                          <a:latin typeface="Calibri"/>
                          <a:ea typeface="Calibri"/>
                          <a:cs typeface="Calibri"/>
                          <a:sym typeface="Calibri"/>
                        </a:rPr>
                        <a:t>4%</a:t>
                      </a:r>
                      <a:endParaRPr dirty="0"/>
                    </a:p>
                  </a:txBody>
                  <a:tcPr marL="9525" marR="9525" marT="9525" marB="0" anchor="ctr"/>
                </a:tc>
                <a:extLst>
                  <a:ext uri="{0D108BD9-81ED-4DB2-BD59-A6C34878D82A}">
                    <a16:rowId xmlns:a16="http://schemas.microsoft.com/office/drawing/2014/main" val="10010"/>
                  </a:ext>
                </a:extLst>
              </a:tr>
              <a:tr h="298250">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WC</a:t>
                      </a:r>
                      <a:endParaRPr/>
                    </a:p>
                  </a:txBody>
                  <a:tcPr marL="9525" marR="9525" marT="9525" marB="0" anchor="ctr">
                    <a:lnB w="12700" cap="flat" cmpd="sng">
                      <a:solidFill>
                        <a:srgbClr val="A5A5A5"/>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1 068 009</a:t>
                      </a:r>
                      <a:endParaRPr/>
                    </a:p>
                  </a:txBody>
                  <a:tcPr marL="9525" marR="9525" marT="9525" marB="0" anchor="ctr">
                    <a:lnB w="12700" cap="flat" cmpd="sng">
                      <a:solidFill>
                        <a:srgbClr val="A5A5A5"/>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1 298 801</a:t>
                      </a:r>
                      <a:endParaRPr/>
                    </a:p>
                  </a:txBody>
                  <a:tcPr marL="9525" marR="9525" marT="9525" marB="0" anchor="ctr">
                    <a:lnB w="12700" cap="flat" cmpd="sng">
                      <a:solidFill>
                        <a:srgbClr val="A5A5A5"/>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1 496 731</a:t>
                      </a:r>
                      <a:endParaRPr/>
                    </a:p>
                  </a:txBody>
                  <a:tcPr marL="9525" marR="9525" marT="9525" marB="0" anchor="ctr">
                    <a:lnB w="12700" cap="flat" cmpd="sng">
                      <a:solidFill>
                        <a:srgbClr val="A5A5A5"/>
                      </a:solidFill>
                      <a:prstDash val="solid"/>
                      <a:round/>
                      <a:headEnd type="none" w="sm" len="sm"/>
                      <a:tailEnd type="none" w="sm" len="sm"/>
                    </a:lnB>
                  </a:tcPr>
                </a:tc>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 </a:t>
                      </a:r>
                      <a:endParaRPr/>
                    </a:p>
                  </a:txBody>
                  <a:tcPr marL="9525" marR="9525" marT="9525" marB="0" anchor="ctr">
                    <a:lnB w="12700" cap="flat" cmpd="sng">
                      <a:solidFill>
                        <a:srgbClr val="A5A5A5"/>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1" u="none" strike="noStrike" cap="none">
                          <a:solidFill>
                            <a:srgbClr val="000000"/>
                          </a:solidFill>
                          <a:latin typeface="Calibri"/>
                          <a:ea typeface="Calibri"/>
                          <a:cs typeface="Calibri"/>
                          <a:sym typeface="Calibri"/>
                        </a:rPr>
                        <a:t>22%</a:t>
                      </a:r>
                      <a:endParaRPr/>
                    </a:p>
                  </a:txBody>
                  <a:tcPr marL="9525" marR="9525" marT="9525" marB="0" anchor="ctr">
                    <a:lnB w="12700" cap="flat" cmpd="sng">
                      <a:solidFill>
                        <a:srgbClr val="A5A5A5"/>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1" u="none" strike="noStrike" cap="none" dirty="0">
                          <a:solidFill>
                            <a:srgbClr val="000000"/>
                          </a:solidFill>
                          <a:latin typeface="Calibri"/>
                          <a:ea typeface="Calibri"/>
                          <a:cs typeface="Calibri"/>
                          <a:sym typeface="Calibri"/>
                        </a:rPr>
                        <a:t>15%</a:t>
                      </a:r>
                      <a:endParaRPr dirty="0"/>
                    </a:p>
                  </a:txBody>
                  <a:tcPr marL="9525" marR="9525" marT="9525" marB="0" anchor="ctr">
                    <a:lnB w="12700" cap="flat" cmpd="sng">
                      <a:solidFill>
                        <a:srgbClr val="A5A5A5"/>
                      </a:solidFill>
                      <a:prstDash val="solid"/>
                      <a:round/>
                      <a:headEnd type="none" w="sm" len="sm"/>
                      <a:tailEnd type="none" w="sm" len="sm"/>
                    </a:lnB>
                  </a:tcPr>
                </a:tc>
                <a:extLst>
                  <a:ext uri="{0D108BD9-81ED-4DB2-BD59-A6C34878D82A}">
                    <a16:rowId xmlns:a16="http://schemas.microsoft.com/office/drawing/2014/main" val="10011"/>
                  </a:ext>
                </a:extLst>
              </a:tr>
              <a:tr h="190825">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Total</a:t>
                      </a:r>
                      <a:endParaRPr/>
                    </a:p>
                  </a:txBody>
                  <a:tcPr marL="9525" marR="9525" marT="9525" marB="0" anchor="ctr">
                    <a:lnT w="12700" cap="flat" cmpd="sng">
                      <a:solidFill>
                        <a:srgbClr val="A5A5A5"/>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11 136 902</a:t>
                      </a:r>
                      <a:endParaRPr/>
                    </a:p>
                  </a:txBody>
                  <a:tcPr marL="9525" marR="9525" marT="9525" marB="0" anchor="ctr">
                    <a:lnT w="12700" cap="flat" cmpd="sng">
                      <a:solidFill>
                        <a:srgbClr val="A5A5A5"/>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12 541 746</a:t>
                      </a:r>
                      <a:endParaRPr/>
                    </a:p>
                  </a:txBody>
                  <a:tcPr marL="9525" marR="9525" marT="9525" marB="0" anchor="ctr">
                    <a:lnT w="12700" cap="flat" cmpd="sng">
                      <a:solidFill>
                        <a:srgbClr val="A5A5A5"/>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13 337 172</a:t>
                      </a:r>
                      <a:endParaRPr/>
                    </a:p>
                  </a:txBody>
                  <a:tcPr marL="9525" marR="9525" marT="9525" marB="0" anchor="ctr">
                    <a:lnT w="12700" cap="flat" cmpd="sng">
                      <a:solidFill>
                        <a:srgbClr val="A5A5A5"/>
                      </a:solidFill>
                      <a:prstDash val="solid"/>
                      <a:round/>
                      <a:headEnd type="none" w="sm" len="sm"/>
                      <a:tailEnd type="none" w="sm" len="sm"/>
                    </a:lnT>
                    <a:solidFill>
                      <a:schemeClr val="lt1"/>
                    </a:solidFill>
                  </a:tcPr>
                </a:tc>
                <a:tc>
                  <a:txBody>
                    <a:bodyPr/>
                    <a:lstStyle/>
                    <a:p>
                      <a:pPr marL="0" marR="0" lvl="0" indent="0" algn="l" rtl="0">
                        <a:spcBef>
                          <a:spcPts val="0"/>
                        </a:spcBef>
                        <a:spcAft>
                          <a:spcPts val="0"/>
                        </a:spcAft>
                        <a:buNone/>
                      </a:pPr>
                      <a:endParaRPr sz="1600" b="1" i="0" u="none" strike="noStrike" cap="none">
                        <a:solidFill>
                          <a:srgbClr val="000000"/>
                        </a:solidFill>
                        <a:latin typeface="Calibri"/>
                        <a:ea typeface="Calibri"/>
                        <a:cs typeface="Calibri"/>
                        <a:sym typeface="Calibri"/>
                      </a:endParaRPr>
                    </a:p>
                  </a:txBody>
                  <a:tcPr marL="9525" marR="9525" marT="9525" marB="0" anchor="ctr">
                    <a:lnT w="12700" cap="flat" cmpd="sng">
                      <a:solidFill>
                        <a:srgbClr val="A5A5A5"/>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None/>
                      </a:pPr>
                      <a:r>
                        <a:rPr lang="en-US" sz="1600" b="1" i="1" u="none" strike="noStrike" cap="none">
                          <a:solidFill>
                            <a:srgbClr val="000000"/>
                          </a:solidFill>
                          <a:latin typeface="Calibri"/>
                          <a:ea typeface="Calibri"/>
                          <a:cs typeface="Calibri"/>
                          <a:sym typeface="Calibri"/>
                        </a:rPr>
                        <a:t>13%</a:t>
                      </a:r>
                      <a:endParaRPr/>
                    </a:p>
                  </a:txBody>
                  <a:tcPr marL="9525" marR="9525" marT="9525" marB="0" anchor="ctr">
                    <a:lnT w="12700" cap="flat" cmpd="sng">
                      <a:solidFill>
                        <a:srgbClr val="A5A5A5"/>
                      </a:solidFill>
                      <a:prstDash val="solid"/>
                      <a:round/>
                      <a:headEnd type="none" w="sm" len="sm"/>
                      <a:tailEnd type="none" w="sm" len="sm"/>
                    </a:lnT>
                    <a:solidFill>
                      <a:schemeClr val="lt1"/>
                    </a:solidFill>
                  </a:tcPr>
                </a:tc>
                <a:tc>
                  <a:txBody>
                    <a:bodyPr/>
                    <a:lstStyle/>
                    <a:p>
                      <a:pPr marL="0" marR="0" lvl="0" indent="0" algn="ctr" rtl="0">
                        <a:spcBef>
                          <a:spcPts val="0"/>
                        </a:spcBef>
                        <a:spcAft>
                          <a:spcPts val="0"/>
                        </a:spcAft>
                        <a:buNone/>
                      </a:pPr>
                      <a:r>
                        <a:rPr lang="en-US" sz="1600" b="1" i="1" u="none" strike="noStrike" cap="none" dirty="0">
                          <a:solidFill>
                            <a:srgbClr val="000000"/>
                          </a:solidFill>
                          <a:latin typeface="Calibri"/>
                          <a:ea typeface="Calibri"/>
                          <a:cs typeface="Calibri"/>
                          <a:sym typeface="Calibri"/>
                        </a:rPr>
                        <a:t>6%</a:t>
                      </a:r>
                      <a:endParaRPr dirty="0"/>
                    </a:p>
                  </a:txBody>
                  <a:tcPr marL="9525" marR="9525" marT="9525" marB="0" anchor="ctr">
                    <a:lnT w="12700" cap="flat" cmpd="sng">
                      <a:solidFill>
                        <a:srgbClr val="A5A5A5"/>
                      </a:solidFill>
                      <a:prstDash val="solid"/>
                      <a:round/>
                      <a:headEnd type="none" w="sm" len="sm"/>
                      <a:tailEnd type="none" w="sm" len="sm"/>
                    </a:lnT>
                    <a:solidFill>
                      <a:schemeClr val="lt1"/>
                    </a:solidFill>
                  </a:tcPr>
                </a:tc>
                <a:extLst>
                  <a:ext uri="{0D108BD9-81ED-4DB2-BD59-A6C34878D82A}">
                    <a16:rowId xmlns:a16="http://schemas.microsoft.com/office/drawing/2014/main" val="10012"/>
                  </a:ext>
                </a:extLst>
              </a:tr>
            </a:tbl>
          </a:graphicData>
        </a:graphic>
      </p:graphicFrame>
      <p:sp>
        <p:nvSpPr>
          <p:cNvPr id="501" name="Google Shape;501;p22"/>
          <p:cNvSpPr/>
          <p:nvPr/>
        </p:nvSpPr>
        <p:spPr>
          <a:xfrm>
            <a:off x="11353798" y="200753"/>
            <a:ext cx="487682" cy="504097"/>
          </a:xfrm>
          <a:prstGeom prst="ellipse">
            <a:avLst/>
          </a:prstGeom>
          <a:solidFill>
            <a:srgbClr val="5913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2" name="Google Shape;502;p22"/>
          <p:cNvSpPr/>
          <p:nvPr/>
        </p:nvSpPr>
        <p:spPr>
          <a:xfrm>
            <a:off x="631709" y="6395895"/>
            <a:ext cx="9263606" cy="31866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Calibri"/>
                <a:ea typeface="Calibri"/>
                <a:cs typeface="Calibri"/>
                <a:sym typeface="Calibri"/>
              </a:rPr>
              <a:t>Source: Thembisa age-specific estimates from the model V4.5 for children aged 7-18 by province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3" name="Google Shape;503;p22"/>
          <p:cNvSpPr/>
          <p:nvPr/>
        </p:nvSpPr>
        <p:spPr>
          <a:xfrm>
            <a:off x="631708" y="6189166"/>
            <a:ext cx="10309108" cy="206803"/>
          </a:xfrm>
          <a:prstGeom prst="rect">
            <a:avLst/>
          </a:prstGeom>
          <a:solidFill>
            <a:schemeClr val="lt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a:ln>
                  <a:noFill/>
                </a:ln>
                <a:solidFill>
                  <a:srgbClr val="7F7F7F"/>
                </a:solidFill>
                <a:effectLst/>
                <a:uLnTx/>
                <a:uFillTx/>
                <a:latin typeface="Calibri"/>
                <a:ea typeface="Calibri"/>
                <a:cs typeface="Calibri"/>
                <a:sym typeface="Calibri"/>
              </a:rPr>
              <a:t>Note: Period 2021 – 2030 is the same timeframe, nine years, as 2012 – 2021.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aphicFrame>
        <p:nvGraphicFramePr>
          <p:cNvPr id="504" name="Google Shape;504;p22"/>
          <p:cNvGraphicFramePr/>
          <p:nvPr/>
        </p:nvGraphicFramePr>
        <p:xfrm>
          <a:off x="7060954" y="2044869"/>
          <a:ext cx="4455795" cy="3879278"/>
        </p:xfrm>
        <a:graphic>
          <a:graphicData uri="http://schemas.openxmlformats.org/drawingml/2006/chart">
            <c:chart xmlns:c="http://schemas.openxmlformats.org/drawingml/2006/chart" xmlns:r="http://schemas.openxmlformats.org/officeDocument/2006/relationships" r:id="rId3"/>
          </a:graphicData>
        </a:graphic>
      </p:graphicFrame>
      <p:sp>
        <p:nvSpPr>
          <p:cNvPr id="505" name="Google Shape;505;p22"/>
          <p:cNvSpPr/>
          <p:nvPr/>
        </p:nvSpPr>
        <p:spPr>
          <a:xfrm>
            <a:off x="9452837" y="2842114"/>
            <a:ext cx="787779" cy="37983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000000"/>
                </a:solidFill>
                <a:effectLst/>
                <a:uLnTx/>
                <a:uFillTx/>
                <a:latin typeface="Calibri"/>
                <a:ea typeface="Calibri"/>
                <a:cs typeface="Calibri"/>
                <a:sym typeface="Calibri"/>
              </a:rPr>
              <a:t>676K</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06" name="Google Shape;506;p22"/>
          <p:cNvSpPr/>
          <p:nvPr/>
        </p:nvSpPr>
        <p:spPr>
          <a:xfrm>
            <a:off x="8021504" y="3455165"/>
            <a:ext cx="787779" cy="37983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000000"/>
                </a:solidFill>
                <a:effectLst/>
                <a:uLnTx/>
                <a:uFillTx/>
                <a:latin typeface="Calibri"/>
                <a:ea typeface="Calibri"/>
                <a:cs typeface="Calibri"/>
                <a:sym typeface="Calibri"/>
              </a:rPr>
              <a:t>592K</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07" name="Google Shape;507;p22"/>
          <p:cNvCxnSpPr>
            <a:cxnSpLocks/>
          </p:cNvCxnSpPr>
          <p:nvPr/>
        </p:nvCxnSpPr>
        <p:spPr>
          <a:xfrm flipV="1">
            <a:off x="9769832" y="3281906"/>
            <a:ext cx="0" cy="1932210"/>
          </a:xfrm>
          <a:prstGeom prst="straightConnector1">
            <a:avLst/>
          </a:prstGeom>
          <a:noFill/>
          <a:ln w="28575" cap="flat" cmpd="sng">
            <a:solidFill>
              <a:srgbClr val="7F7F7F"/>
            </a:solidFill>
            <a:prstDash val="dash"/>
            <a:miter lim="800000"/>
            <a:headEnd type="none" w="sm" len="sm"/>
            <a:tailEnd type="none" w="sm" len="sm"/>
          </a:ln>
        </p:spPr>
      </p:cxnSp>
      <p:sp>
        <p:nvSpPr>
          <p:cNvPr id="508" name="Google Shape;508;p22"/>
          <p:cNvSpPr/>
          <p:nvPr/>
        </p:nvSpPr>
        <p:spPr>
          <a:xfrm>
            <a:off x="10809860" y="3388046"/>
            <a:ext cx="837495" cy="127079"/>
          </a:xfrm>
          <a:prstGeom prst="rect">
            <a:avLst/>
          </a:prstGeom>
          <a:solidFill>
            <a:schemeClr val="lt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000000"/>
                </a:solidFill>
                <a:effectLst/>
                <a:uLnTx/>
                <a:uFillTx/>
                <a:latin typeface="Calibri"/>
                <a:ea typeface="Calibri"/>
                <a:cs typeface="Calibri"/>
                <a:sym typeface="Calibri"/>
              </a:rPr>
              <a:t>651K</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73475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1D0288-0119-0C5B-55AD-EB3AEDF5E313}"/>
              </a:ext>
            </a:extLst>
          </p:cNvPr>
          <p:cNvSpPr>
            <a:spLocks noGrp="1"/>
          </p:cNvSpPr>
          <p:nvPr>
            <p:ph type="body" sz="quarter" idx="13"/>
          </p:nvPr>
        </p:nvSpPr>
        <p:spPr/>
        <p:txBody>
          <a:bodyPr/>
          <a:lstStyle/>
          <a:p>
            <a:r>
              <a:rPr lang="en-US" sz="6000" b="1" cap="none" dirty="0"/>
              <a:t>  </a:t>
            </a:r>
          </a:p>
          <a:p>
            <a:r>
              <a:rPr lang="en-US" sz="5400" b="1" cap="none" dirty="0"/>
              <a:t>Why focus on the early grades?</a:t>
            </a:r>
          </a:p>
          <a:p>
            <a:r>
              <a:rPr lang="en-US" sz="2800" b="1" cap="none" dirty="0"/>
              <a:t> </a:t>
            </a:r>
          </a:p>
          <a:p>
            <a:r>
              <a:rPr lang="en-US" sz="6000" b="1" cap="none" dirty="0"/>
              <a:t>    </a:t>
            </a:r>
            <a:r>
              <a:rPr lang="en-US" cap="none" dirty="0"/>
              <a:t>- Starting from matric and working backwards</a:t>
            </a:r>
          </a:p>
        </p:txBody>
      </p:sp>
    </p:spTree>
    <p:extLst>
      <p:ext uri="{BB962C8B-B14F-4D97-AF65-F5344CB8AC3E}">
        <p14:creationId xmlns:p14="http://schemas.microsoft.com/office/powerpoint/2010/main" val="3701930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89463" y="1970408"/>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BBDEBD52-8022-1B4B-B9D4-50F6668DFA27}"/>
              </a:ext>
            </a:extLst>
          </p:cNvPr>
          <p:cNvSpPr/>
          <p:nvPr/>
        </p:nvSpPr>
        <p:spPr>
          <a:xfrm>
            <a:off x="566928" y="408036"/>
            <a:ext cx="10972800" cy="1077218"/>
          </a:xfrm>
          <a:prstGeom prst="rect">
            <a:avLst/>
          </a:prstGeom>
        </p:spPr>
        <p:txBody>
          <a:bodyPr wrap="square">
            <a:spAutoFit/>
          </a:bodyPr>
          <a:lstStyle/>
          <a:p>
            <a:r>
              <a:rPr lang="en-US" sz="3200" b="1" dirty="0">
                <a:latin typeface="Helvetica" charset="0"/>
                <a:ea typeface="Helvetica" charset="0"/>
                <a:cs typeface="Helvetica" charset="0"/>
              </a:rPr>
              <a:t>How many students make it through the schooling system in South Africa? </a:t>
            </a:r>
            <a:r>
              <a:rPr lang="en-US" sz="2400" i="1" dirty="0">
                <a:latin typeface="Helvetica" charset="0"/>
                <a:ea typeface="Helvetica" charset="0"/>
                <a:cs typeface="Helvetica" charset="0"/>
              </a:rPr>
              <a:t>(2016 study)</a:t>
            </a:r>
            <a:endParaRPr lang="en-US" sz="3200" i="1" dirty="0">
              <a:latin typeface="Helvetica" charset="0"/>
              <a:ea typeface="Helvetica" charset="0"/>
              <a:cs typeface="Helvetica" charset="0"/>
            </a:endParaRPr>
          </a:p>
        </p:txBody>
      </p:sp>
    </p:spTree>
    <p:extLst>
      <p:ext uri="{BB962C8B-B14F-4D97-AF65-F5344CB8AC3E}">
        <p14:creationId xmlns:p14="http://schemas.microsoft.com/office/powerpoint/2010/main" val="661737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97367" y="1970408"/>
            <a:ext cx="8378632"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42E80126-F708-6BF5-43EC-F33C9CC775A7}"/>
              </a:ext>
            </a:extLst>
          </p:cNvPr>
          <p:cNvSpPr/>
          <p:nvPr/>
        </p:nvSpPr>
        <p:spPr>
          <a:xfrm>
            <a:off x="566928" y="408036"/>
            <a:ext cx="10972800" cy="1077218"/>
          </a:xfrm>
          <a:prstGeom prst="rect">
            <a:avLst/>
          </a:prstGeom>
        </p:spPr>
        <p:txBody>
          <a:bodyPr wrap="square">
            <a:spAutoFit/>
          </a:bodyPr>
          <a:lstStyle/>
          <a:p>
            <a:r>
              <a:rPr lang="en-US" sz="3200" b="1" dirty="0">
                <a:latin typeface="Helvetica" charset="0"/>
                <a:ea typeface="Helvetica" charset="0"/>
                <a:cs typeface="Helvetica" charset="0"/>
              </a:rPr>
              <a:t>How many students make it through the schooling system in South Africa?</a:t>
            </a:r>
            <a:r>
              <a:rPr lang="en-US" sz="3200" i="1" dirty="0">
                <a:latin typeface="Helvetica" charset="0"/>
                <a:ea typeface="Helvetica" charset="0"/>
                <a:cs typeface="Helvetica" charset="0"/>
              </a:rPr>
              <a:t> (2016 study)</a:t>
            </a:r>
            <a:endParaRPr lang="en-US" sz="3200" b="1" dirty="0">
              <a:latin typeface="Helvetica" charset="0"/>
              <a:ea typeface="Helvetica" charset="0"/>
              <a:cs typeface="Helvetica" charset="0"/>
            </a:endParaRPr>
          </a:p>
        </p:txBody>
      </p:sp>
    </p:spTree>
    <p:extLst>
      <p:ext uri="{BB962C8B-B14F-4D97-AF65-F5344CB8AC3E}">
        <p14:creationId xmlns:p14="http://schemas.microsoft.com/office/powerpoint/2010/main" val="482399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89463" y="1970408"/>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6425455-C872-BEAF-BBF1-66CE49D6E59E}"/>
              </a:ext>
            </a:extLst>
          </p:cNvPr>
          <p:cNvSpPr/>
          <p:nvPr/>
        </p:nvSpPr>
        <p:spPr>
          <a:xfrm>
            <a:off x="566928" y="408036"/>
            <a:ext cx="10972800" cy="1077218"/>
          </a:xfrm>
          <a:prstGeom prst="rect">
            <a:avLst/>
          </a:prstGeom>
        </p:spPr>
        <p:txBody>
          <a:bodyPr wrap="square">
            <a:spAutoFit/>
          </a:bodyPr>
          <a:lstStyle/>
          <a:p>
            <a:r>
              <a:rPr lang="en-US" sz="3200" b="1" dirty="0">
                <a:latin typeface="Helvetica" charset="0"/>
                <a:ea typeface="Helvetica" charset="0"/>
                <a:cs typeface="Helvetica" charset="0"/>
              </a:rPr>
              <a:t>How many students make it through the schooling system in South Africa? </a:t>
            </a:r>
            <a:r>
              <a:rPr lang="en-US" sz="3200" i="1" dirty="0">
                <a:latin typeface="Helvetica" charset="0"/>
                <a:ea typeface="Helvetica" charset="0"/>
                <a:cs typeface="Helvetica" charset="0"/>
              </a:rPr>
              <a:t>(2016 study)</a:t>
            </a:r>
            <a:endParaRPr lang="en-US" sz="3200" b="1" dirty="0">
              <a:latin typeface="Helvetica" charset="0"/>
              <a:ea typeface="Helvetica" charset="0"/>
              <a:cs typeface="Helvetica" charset="0"/>
            </a:endParaRPr>
          </a:p>
        </p:txBody>
      </p:sp>
    </p:spTree>
    <p:extLst>
      <p:ext uri="{BB962C8B-B14F-4D97-AF65-F5344CB8AC3E}">
        <p14:creationId xmlns:p14="http://schemas.microsoft.com/office/powerpoint/2010/main" val="933595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105272" y="1970408"/>
            <a:ext cx="8362823"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AEA79D1-7165-97A9-439F-90711151F3D4}"/>
              </a:ext>
            </a:extLst>
          </p:cNvPr>
          <p:cNvSpPr/>
          <p:nvPr/>
        </p:nvSpPr>
        <p:spPr>
          <a:xfrm>
            <a:off x="566928" y="408036"/>
            <a:ext cx="10972800" cy="1077218"/>
          </a:xfrm>
          <a:prstGeom prst="rect">
            <a:avLst/>
          </a:prstGeom>
        </p:spPr>
        <p:txBody>
          <a:bodyPr wrap="square">
            <a:spAutoFit/>
          </a:bodyPr>
          <a:lstStyle/>
          <a:p>
            <a:r>
              <a:rPr lang="en-US" sz="3200" b="1" dirty="0">
                <a:latin typeface="Helvetica" charset="0"/>
                <a:ea typeface="Helvetica" charset="0"/>
                <a:cs typeface="Helvetica" charset="0"/>
              </a:rPr>
              <a:t>How many students make it through the schooling system in South Africa? </a:t>
            </a:r>
            <a:r>
              <a:rPr lang="en-US" sz="3200" i="1" dirty="0">
                <a:latin typeface="Helvetica" charset="0"/>
                <a:ea typeface="Helvetica" charset="0"/>
                <a:cs typeface="Helvetica" charset="0"/>
              </a:rPr>
              <a:t>(2016 study)</a:t>
            </a:r>
            <a:endParaRPr lang="en-US" sz="3200" b="1" dirty="0">
              <a:latin typeface="Helvetica" charset="0"/>
              <a:ea typeface="Helvetica" charset="0"/>
              <a:cs typeface="Helvetica" charset="0"/>
            </a:endParaRPr>
          </a:p>
        </p:txBody>
      </p:sp>
    </p:spTree>
    <p:extLst>
      <p:ext uri="{BB962C8B-B14F-4D97-AF65-F5344CB8AC3E}">
        <p14:creationId xmlns:p14="http://schemas.microsoft.com/office/powerpoint/2010/main" val="599031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3399" y="1970408"/>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3558437"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
        <p:nvSpPr>
          <p:cNvPr id="2" name="Rectangle 1">
            <a:extLst>
              <a:ext uri="{FF2B5EF4-FFF2-40B4-BE49-F238E27FC236}">
                <a16:creationId xmlns:a16="http://schemas.microsoft.com/office/drawing/2014/main" id="{D79B6846-024F-5207-E204-E6E8CCF6F10C}"/>
              </a:ext>
            </a:extLst>
          </p:cNvPr>
          <p:cNvSpPr/>
          <p:nvPr/>
        </p:nvSpPr>
        <p:spPr>
          <a:xfrm>
            <a:off x="566928" y="408036"/>
            <a:ext cx="10972800" cy="1077218"/>
          </a:xfrm>
          <a:prstGeom prst="rect">
            <a:avLst/>
          </a:prstGeom>
        </p:spPr>
        <p:txBody>
          <a:bodyPr wrap="square">
            <a:spAutoFit/>
          </a:bodyPr>
          <a:lstStyle/>
          <a:p>
            <a:r>
              <a:rPr lang="en-US" sz="3200" b="1" dirty="0">
                <a:latin typeface="Helvetica" charset="0"/>
                <a:ea typeface="Helvetica" charset="0"/>
                <a:cs typeface="Helvetica" charset="0"/>
              </a:rPr>
              <a:t>How many students make it through the schooling system in South Africa? </a:t>
            </a:r>
            <a:r>
              <a:rPr lang="en-US" sz="3200" i="1" dirty="0">
                <a:latin typeface="Helvetica" charset="0"/>
                <a:ea typeface="Helvetica" charset="0"/>
                <a:cs typeface="Helvetica" charset="0"/>
              </a:rPr>
              <a:t>(2016 study)</a:t>
            </a:r>
            <a:endParaRPr lang="en-US" sz="3200" b="1" dirty="0">
              <a:latin typeface="Helvetica" charset="0"/>
              <a:ea typeface="Helvetica" charset="0"/>
              <a:cs typeface="Helvetica" charset="0"/>
            </a:endParaRPr>
          </a:p>
        </p:txBody>
      </p:sp>
    </p:spTree>
    <p:extLst>
      <p:ext uri="{BB962C8B-B14F-4D97-AF65-F5344CB8AC3E}">
        <p14:creationId xmlns:p14="http://schemas.microsoft.com/office/powerpoint/2010/main" val="512763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3399" y="1970408"/>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3558437"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
        <p:nvSpPr>
          <p:cNvPr id="2" name="Rectangle 1">
            <a:extLst>
              <a:ext uri="{FF2B5EF4-FFF2-40B4-BE49-F238E27FC236}">
                <a16:creationId xmlns:a16="http://schemas.microsoft.com/office/drawing/2014/main" id="{D79B6846-024F-5207-E204-E6E8CCF6F10C}"/>
              </a:ext>
            </a:extLst>
          </p:cNvPr>
          <p:cNvSpPr/>
          <p:nvPr/>
        </p:nvSpPr>
        <p:spPr>
          <a:xfrm>
            <a:off x="566928" y="408036"/>
            <a:ext cx="10972800" cy="1077218"/>
          </a:xfrm>
          <a:prstGeom prst="rect">
            <a:avLst/>
          </a:prstGeom>
        </p:spPr>
        <p:txBody>
          <a:bodyPr wrap="square">
            <a:spAutoFit/>
          </a:bodyPr>
          <a:lstStyle/>
          <a:p>
            <a:r>
              <a:rPr lang="en-US" sz="3200" b="1" dirty="0">
                <a:latin typeface="Helvetica" charset="0"/>
                <a:ea typeface="Helvetica" charset="0"/>
                <a:cs typeface="Helvetica" charset="0"/>
              </a:rPr>
              <a:t>How many students make it through the schooling system in South Africa? </a:t>
            </a:r>
            <a:r>
              <a:rPr lang="en-US" sz="3200" i="1" dirty="0">
                <a:latin typeface="Helvetica" charset="0"/>
                <a:ea typeface="Helvetica" charset="0"/>
                <a:cs typeface="Helvetica" charset="0"/>
              </a:rPr>
              <a:t>(2016 study)</a:t>
            </a:r>
            <a:endParaRPr lang="en-US" sz="3200" b="1" dirty="0">
              <a:latin typeface="Helvetica" charset="0"/>
              <a:ea typeface="Helvetica" charset="0"/>
              <a:cs typeface="Helvetica" charset="0"/>
            </a:endParaRPr>
          </a:p>
        </p:txBody>
      </p:sp>
      <p:sp>
        <p:nvSpPr>
          <p:cNvPr id="9" name="TextBox 8">
            <a:extLst>
              <a:ext uri="{FF2B5EF4-FFF2-40B4-BE49-F238E27FC236}">
                <a16:creationId xmlns:a16="http://schemas.microsoft.com/office/drawing/2014/main" id="{F4D49D2B-F0CA-A051-0CD4-A29D6D13A621}"/>
              </a:ext>
            </a:extLst>
          </p:cNvPr>
          <p:cNvSpPr txBox="1"/>
          <p:nvPr/>
        </p:nvSpPr>
        <p:spPr>
          <a:xfrm>
            <a:off x="10914057" y="4525490"/>
            <a:ext cx="986167" cy="1261884"/>
          </a:xfrm>
          <a:prstGeom prst="rect">
            <a:avLst/>
          </a:prstGeom>
          <a:noFill/>
        </p:spPr>
        <p:txBody>
          <a:bodyPr wrap="none" rtlCol="0">
            <a:spAutoFit/>
          </a:bodyPr>
          <a:lstStyle/>
          <a:p>
            <a:r>
              <a:rPr lang="en-US" sz="2800" b="1" dirty="0">
                <a:solidFill>
                  <a:srgbClr val="00B0F0"/>
                </a:solidFill>
              </a:rPr>
              <a:t>2023</a:t>
            </a:r>
          </a:p>
          <a:p>
            <a:r>
              <a:rPr lang="en-US" i="1" dirty="0">
                <a:solidFill>
                  <a:srgbClr val="00B0F0"/>
                </a:solidFill>
              </a:rPr>
              <a:t>- 62%</a:t>
            </a:r>
          </a:p>
          <a:p>
            <a:endParaRPr lang="en-US" sz="2800" b="1" dirty="0">
              <a:solidFill>
                <a:srgbClr val="00B0F0"/>
              </a:solidFill>
            </a:endParaRPr>
          </a:p>
        </p:txBody>
      </p:sp>
      <p:sp>
        <p:nvSpPr>
          <p:cNvPr id="12" name="TextBox 11">
            <a:extLst>
              <a:ext uri="{FF2B5EF4-FFF2-40B4-BE49-F238E27FC236}">
                <a16:creationId xmlns:a16="http://schemas.microsoft.com/office/drawing/2014/main" id="{A4080932-0EE8-9365-8D7E-A783E4F7BCCC}"/>
              </a:ext>
            </a:extLst>
          </p:cNvPr>
          <p:cNvSpPr txBox="1"/>
          <p:nvPr/>
        </p:nvSpPr>
        <p:spPr>
          <a:xfrm rot="17522478">
            <a:off x="7013281" y="735856"/>
            <a:ext cx="2604977" cy="5386090"/>
          </a:xfrm>
          <a:prstGeom prst="rect">
            <a:avLst/>
          </a:prstGeom>
          <a:noFill/>
        </p:spPr>
        <p:txBody>
          <a:bodyPr wrap="square" rtlCol="0">
            <a:spAutoFit/>
          </a:bodyPr>
          <a:lstStyle/>
          <a:p>
            <a:r>
              <a:rPr lang="en-US" sz="34400" dirty="0">
                <a:latin typeface="Helvetica" charset="0"/>
                <a:ea typeface="Helvetica" charset="0"/>
                <a:cs typeface="Helvetica" charset="0"/>
              </a:rPr>
              <a:t>}</a:t>
            </a:r>
          </a:p>
        </p:txBody>
      </p:sp>
      <p:sp>
        <p:nvSpPr>
          <p:cNvPr id="13" name="TextBox 12">
            <a:extLst>
              <a:ext uri="{FF2B5EF4-FFF2-40B4-BE49-F238E27FC236}">
                <a16:creationId xmlns:a16="http://schemas.microsoft.com/office/drawing/2014/main" id="{FD608ABC-CA10-E4E7-8BA5-5F985FE3A46C}"/>
              </a:ext>
            </a:extLst>
          </p:cNvPr>
          <p:cNvSpPr txBox="1"/>
          <p:nvPr/>
        </p:nvSpPr>
        <p:spPr>
          <a:xfrm rot="1256212">
            <a:off x="8615271" y="1569995"/>
            <a:ext cx="1005403" cy="1862048"/>
          </a:xfrm>
          <a:prstGeom prst="rect">
            <a:avLst/>
          </a:prstGeom>
          <a:noFill/>
        </p:spPr>
        <p:txBody>
          <a:bodyPr wrap="none" rtlCol="0">
            <a:spAutoFit/>
          </a:bodyPr>
          <a:lstStyle/>
          <a:p>
            <a:r>
              <a:rPr lang="en-US" sz="11500" dirty="0">
                <a:latin typeface="Helvetica" charset="0"/>
                <a:ea typeface="Helvetica" charset="0"/>
                <a:cs typeface="Helvetica" charset="0"/>
              </a:rPr>
              <a:t>?</a:t>
            </a:r>
            <a:endParaRPr lang="en-US" dirty="0">
              <a:latin typeface="Helvetica" charset="0"/>
              <a:ea typeface="Helvetica" charset="0"/>
              <a:cs typeface="Helvetica" charset="0"/>
            </a:endParaRPr>
          </a:p>
        </p:txBody>
      </p:sp>
      <p:sp>
        <p:nvSpPr>
          <p:cNvPr id="14" name="Rectangle 13">
            <a:extLst>
              <a:ext uri="{FF2B5EF4-FFF2-40B4-BE49-F238E27FC236}">
                <a16:creationId xmlns:a16="http://schemas.microsoft.com/office/drawing/2014/main" id="{B8247894-2266-80E0-F939-FDFEA1E6AE2B}"/>
              </a:ext>
            </a:extLst>
          </p:cNvPr>
          <p:cNvSpPr/>
          <p:nvPr/>
        </p:nvSpPr>
        <p:spPr>
          <a:xfrm>
            <a:off x="4056806" y="3507740"/>
            <a:ext cx="182360" cy="63093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B780D36-064F-2C90-B297-65F125CD476E}"/>
              </a:ext>
            </a:extLst>
          </p:cNvPr>
          <p:cNvSpPr/>
          <p:nvPr/>
        </p:nvSpPr>
        <p:spPr>
          <a:xfrm>
            <a:off x="5772955" y="4156164"/>
            <a:ext cx="790619" cy="63093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51</a:t>
            </a:r>
          </a:p>
        </p:txBody>
      </p:sp>
      <p:sp>
        <p:nvSpPr>
          <p:cNvPr id="16" name="Rectangle 15">
            <a:extLst>
              <a:ext uri="{FF2B5EF4-FFF2-40B4-BE49-F238E27FC236}">
                <a16:creationId xmlns:a16="http://schemas.microsoft.com/office/drawing/2014/main" id="{38BBE723-8E05-A807-014F-2E936B312C41}"/>
              </a:ext>
            </a:extLst>
          </p:cNvPr>
          <p:cNvSpPr/>
          <p:nvPr/>
        </p:nvSpPr>
        <p:spPr>
          <a:xfrm>
            <a:off x="7279951" y="4811992"/>
            <a:ext cx="254787" cy="64008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dirty="0"/>
          </a:p>
        </p:txBody>
      </p:sp>
    </p:spTree>
    <p:extLst>
      <p:ext uri="{BB962C8B-B14F-4D97-AF65-F5344CB8AC3E}">
        <p14:creationId xmlns:p14="http://schemas.microsoft.com/office/powerpoint/2010/main" val="2270550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4" grpId="0" animBg="1"/>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6C15-659B-125E-D9DA-98206FC33AB0}"/>
              </a:ext>
            </a:extLst>
          </p:cNvPr>
          <p:cNvSpPr>
            <a:spLocks noGrp="1"/>
          </p:cNvSpPr>
          <p:nvPr>
            <p:ph type="title"/>
          </p:nvPr>
        </p:nvSpPr>
        <p:spPr/>
        <p:txBody>
          <a:bodyPr/>
          <a:lstStyle/>
          <a:p>
            <a:r>
              <a:rPr lang="en-US" dirty="0"/>
              <a:t>What about Free State?</a:t>
            </a:r>
          </a:p>
        </p:txBody>
      </p:sp>
      <p:graphicFrame>
        <p:nvGraphicFramePr>
          <p:cNvPr id="4" name="Chart 3">
            <a:extLst>
              <a:ext uri="{FF2B5EF4-FFF2-40B4-BE49-F238E27FC236}">
                <a16:creationId xmlns:a16="http://schemas.microsoft.com/office/drawing/2014/main" id="{EF18523C-35B6-8F46-9BA1-D9777D8DC3DF}"/>
              </a:ext>
            </a:extLst>
          </p:cNvPr>
          <p:cNvGraphicFramePr>
            <a:graphicFrameLocks/>
          </p:cNvGraphicFramePr>
          <p:nvPr>
            <p:extLst>
              <p:ext uri="{D42A27DB-BD31-4B8C-83A1-F6EECF244321}">
                <p14:modId xmlns:p14="http://schemas.microsoft.com/office/powerpoint/2010/main" val="3192035978"/>
              </p:ext>
            </p:extLst>
          </p:nvPr>
        </p:nvGraphicFramePr>
        <p:xfrm>
          <a:off x="396240" y="1922463"/>
          <a:ext cx="5394960" cy="45704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2FD1562E-B786-568B-C9B8-66DD381AF8BF}"/>
              </a:ext>
            </a:extLst>
          </p:cNvPr>
          <p:cNvGraphicFramePr>
            <a:graphicFrameLocks/>
          </p:cNvGraphicFramePr>
          <p:nvPr>
            <p:extLst>
              <p:ext uri="{D42A27DB-BD31-4B8C-83A1-F6EECF244321}">
                <p14:modId xmlns:p14="http://schemas.microsoft.com/office/powerpoint/2010/main" val="912557520"/>
              </p:ext>
            </p:extLst>
          </p:nvPr>
        </p:nvGraphicFramePr>
        <p:xfrm>
          <a:off x="7073265" y="659130"/>
          <a:ext cx="4568190" cy="27698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62A3CEED-58A2-36D9-6199-B737DF1AD334}"/>
              </a:ext>
            </a:extLst>
          </p:cNvPr>
          <p:cNvGraphicFramePr>
            <a:graphicFrameLocks/>
          </p:cNvGraphicFramePr>
          <p:nvPr>
            <p:extLst>
              <p:ext uri="{D42A27DB-BD31-4B8C-83A1-F6EECF244321}">
                <p14:modId xmlns:p14="http://schemas.microsoft.com/office/powerpoint/2010/main" val="2011826261"/>
              </p:ext>
            </p:extLst>
          </p:nvPr>
        </p:nvGraphicFramePr>
        <p:xfrm>
          <a:off x="7073265" y="3614737"/>
          <a:ext cx="4568190" cy="2767965"/>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Straight Arrow Connector 7">
            <a:extLst>
              <a:ext uri="{FF2B5EF4-FFF2-40B4-BE49-F238E27FC236}">
                <a16:creationId xmlns:a16="http://schemas.microsoft.com/office/drawing/2014/main" id="{92FD5A21-0CBA-32F8-E6DE-ECA17A4C55BA}"/>
              </a:ext>
            </a:extLst>
          </p:cNvPr>
          <p:cNvCxnSpPr>
            <a:cxnSpLocks/>
          </p:cNvCxnSpPr>
          <p:nvPr/>
        </p:nvCxnSpPr>
        <p:spPr>
          <a:xfrm>
            <a:off x="2222500" y="2501900"/>
            <a:ext cx="1320800" cy="1206500"/>
          </a:xfrm>
          <a:prstGeom prst="straightConnector1">
            <a:avLst/>
          </a:prstGeom>
          <a:ln w="762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703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6"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A6A54-6141-97CE-1E54-64CC11665D22}"/>
              </a:ext>
            </a:extLst>
          </p:cNvPr>
          <p:cNvSpPr>
            <a:spLocks noGrp="1"/>
          </p:cNvSpPr>
          <p:nvPr>
            <p:ph type="title"/>
          </p:nvPr>
        </p:nvSpPr>
        <p:spPr/>
        <p:txBody>
          <a:bodyPr/>
          <a:lstStyle/>
          <a:p>
            <a:r>
              <a:rPr lang="en-US" dirty="0"/>
              <a:t>2023 NSC: Data </a:t>
            </a:r>
          </a:p>
        </p:txBody>
      </p:sp>
      <p:sp>
        <p:nvSpPr>
          <p:cNvPr id="3" name="Text Placeholder 2">
            <a:extLst>
              <a:ext uri="{FF2B5EF4-FFF2-40B4-BE49-F238E27FC236}">
                <a16:creationId xmlns:a16="http://schemas.microsoft.com/office/drawing/2014/main" id="{987ADF32-ED47-2AC2-00C5-134F88009160}"/>
              </a:ext>
            </a:extLst>
          </p:cNvPr>
          <p:cNvSpPr>
            <a:spLocks noGrp="1"/>
          </p:cNvSpPr>
          <p:nvPr>
            <p:ph type="body" idx="1"/>
          </p:nvPr>
        </p:nvSpPr>
        <p:spPr/>
        <p:txBody>
          <a:bodyPr/>
          <a:lstStyle/>
          <a:p>
            <a:endParaRPr lang="en-US"/>
          </a:p>
        </p:txBody>
      </p:sp>
      <p:graphicFrame>
        <p:nvGraphicFramePr>
          <p:cNvPr id="4" name="Table 3">
            <a:extLst>
              <a:ext uri="{FF2B5EF4-FFF2-40B4-BE49-F238E27FC236}">
                <a16:creationId xmlns:a16="http://schemas.microsoft.com/office/drawing/2014/main" id="{1C41C02A-BC56-ECDD-847E-EA673F148B85}"/>
              </a:ext>
            </a:extLst>
          </p:cNvPr>
          <p:cNvGraphicFramePr>
            <a:graphicFrameLocks noGrp="1"/>
          </p:cNvGraphicFramePr>
          <p:nvPr>
            <p:extLst>
              <p:ext uri="{D42A27DB-BD31-4B8C-83A1-F6EECF244321}">
                <p14:modId xmlns:p14="http://schemas.microsoft.com/office/powerpoint/2010/main" val="3521102629"/>
              </p:ext>
            </p:extLst>
          </p:nvPr>
        </p:nvGraphicFramePr>
        <p:xfrm>
          <a:off x="838200" y="1825624"/>
          <a:ext cx="10604500" cy="4541040"/>
        </p:xfrm>
        <a:graphic>
          <a:graphicData uri="http://schemas.openxmlformats.org/drawingml/2006/table">
            <a:tbl>
              <a:tblPr>
                <a:tableStyleId>{5C22544A-7EE6-4342-B048-85BDC9FD1C3A}</a:tableStyleId>
              </a:tblPr>
              <a:tblGrid>
                <a:gridCol w="1288648">
                  <a:extLst>
                    <a:ext uri="{9D8B030D-6E8A-4147-A177-3AD203B41FA5}">
                      <a16:colId xmlns:a16="http://schemas.microsoft.com/office/drawing/2014/main" val="340276640"/>
                    </a:ext>
                  </a:extLst>
                </a:gridCol>
                <a:gridCol w="2147747">
                  <a:extLst>
                    <a:ext uri="{9D8B030D-6E8A-4147-A177-3AD203B41FA5}">
                      <a16:colId xmlns:a16="http://schemas.microsoft.com/office/drawing/2014/main" val="1073905092"/>
                    </a:ext>
                  </a:extLst>
                </a:gridCol>
                <a:gridCol w="2147747">
                  <a:extLst>
                    <a:ext uri="{9D8B030D-6E8A-4147-A177-3AD203B41FA5}">
                      <a16:colId xmlns:a16="http://schemas.microsoft.com/office/drawing/2014/main" val="2576174791"/>
                    </a:ext>
                  </a:extLst>
                </a:gridCol>
                <a:gridCol w="1771891">
                  <a:extLst>
                    <a:ext uri="{9D8B030D-6E8A-4147-A177-3AD203B41FA5}">
                      <a16:colId xmlns:a16="http://schemas.microsoft.com/office/drawing/2014/main" val="1048126386"/>
                    </a:ext>
                  </a:extLst>
                </a:gridCol>
                <a:gridCol w="1771891">
                  <a:extLst>
                    <a:ext uri="{9D8B030D-6E8A-4147-A177-3AD203B41FA5}">
                      <a16:colId xmlns:a16="http://schemas.microsoft.com/office/drawing/2014/main" val="2165333782"/>
                    </a:ext>
                  </a:extLst>
                </a:gridCol>
                <a:gridCol w="1476576">
                  <a:extLst>
                    <a:ext uri="{9D8B030D-6E8A-4147-A177-3AD203B41FA5}">
                      <a16:colId xmlns:a16="http://schemas.microsoft.com/office/drawing/2014/main" val="108051175"/>
                    </a:ext>
                  </a:extLst>
                </a:gridCol>
              </a:tblGrid>
              <a:tr h="440536">
                <a:tc>
                  <a:txBody>
                    <a:bodyPr/>
                    <a:lstStyle/>
                    <a:p>
                      <a:pPr algn="ctr" fontAlgn="ctr"/>
                      <a:r>
                        <a:rPr lang="en-US" sz="1600" b="1" u="none" strike="noStrike" dirty="0">
                          <a:effectLst/>
                        </a:rPr>
                        <a:t> </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85000"/>
                      </a:schemeClr>
                    </a:solidFill>
                  </a:tcPr>
                </a:tc>
                <a:tc>
                  <a:txBody>
                    <a:bodyPr/>
                    <a:lstStyle/>
                    <a:p>
                      <a:pPr algn="ctr" fontAlgn="ctr"/>
                      <a:r>
                        <a:rPr lang="en-US" sz="1600" b="1" u="none" strike="noStrike" dirty="0">
                          <a:effectLst/>
                        </a:rPr>
                        <a:t>Gr1-12 in 2013</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85000"/>
                      </a:schemeClr>
                    </a:solidFill>
                  </a:tcPr>
                </a:tc>
                <a:tc>
                  <a:txBody>
                    <a:bodyPr/>
                    <a:lstStyle/>
                    <a:p>
                      <a:pPr algn="ctr" fontAlgn="ctr"/>
                      <a:r>
                        <a:rPr lang="en-US" sz="1600" b="1" u="none" strike="noStrike" dirty="0">
                          <a:effectLst/>
                        </a:rPr>
                        <a:t>Grade 2 in 2013</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85000"/>
                      </a:schemeClr>
                    </a:solidFill>
                  </a:tcPr>
                </a:tc>
                <a:tc>
                  <a:txBody>
                    <a:bodyPr/>
                    <a:lstStyle/>
                    <a:p>
                      <a:pPr algn="ctr" fontAlgn="ctr"/>
                      <a:r>
                        <a:rPr lang="en-US" sz="1600" b="1" u="none" strike="noStrike" dirty="0">
                          <a:effectLst/>
                        </a:rPr>
                        <a:t>Wrote NSC 2023</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85000"/>
                      </a:schemeClr>
                    </a:solidFill>
                  </a:tcPr>
                </a:tc>
                <a:tc>
                  <a:txBody>
                    <a:bodyPr/>
                    <a:lstStyle/>
                    <a:p>
                      <a:pPr algn="ctr" fontAlgn="ctr"/>
                      <a:r>
                        <a:rPr lang="en-US" sz="1600" b="1" u="none" strike="noStrike" dirty="0">
                          <a:effectLst/>
                        </a:rPr>
                        <a:t>Passed NSC 2023</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85000"/>
                      </a:schemeClr>
                    </a:solidFill>
                  </a:tcPr>
                </a:tc>
                <a:tc>
                  <a:txBody>
                    <a:bodyPr/>
                    <a:lstStyle/>
                    <a:p>
                      <a:pPr algn="ctr" fontAlgn="ctr"/>
                      <a:r>
                        <a:rPr lang="en-US" sz="1600" b="1" u="none" strike="noStrike" dirty="0">
                          <a:effectLst/>
                        </a:rPr>
                        <a:t>Bachelors Pass 2023</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85000"/>
                      </a:schemeClr>
                    </a:solidFill>
                  </a:tcPr>
                </a:tc>
                <a:extLst>
                  <a:ext uri="{0D108BD9-81ED-4DB2-BD59-A6C34878D82A}">
                    <a16:rowId xmlns:a16="http://schemas.microsoft.com/office/drawing/2014/main" val="4110447169"/>
                  </a:ext>
                </a:extLst>
              </a:tr>
              <a:tr h="404574">
                <a:tc>
                  <a:txBody>
                    <a:bodyPr/>
                    <a:lstStyle/>
                    <a:p>
                      <a:pPr algn="ctr" fontAlgn="b"/>
                      <a:r>
                        <a:rPr lang="en-US" sz="1600" u="none" strike="noStrike">
                          <a:effectLst/>
                        </a:rPr>
                        <a:t>EC</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1,938,078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180,710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95,697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77,917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37,898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extLst>
                  <a:ext uri="{0D108BD9-81ED-4DB2-BD59-A6C34878D82A}">
                    <a16:rowId xmlns:a16="http://schemas.microsoft.com/office/drawing/2014/main" val="1490274399"/>
                  </a:ext>
                </a:extLst>
              </a:tr>
              <a:tr h="404574">
                <a:tc>
                  <a:txBody>
                    <a:bodyPr/>
                    <a:lstStyle/>
                    <a:p>
                      <a:pPr algn="ctr" fontAlgn="b"/>
                      <a:r>
                        <a:rPr lang="en-US" sz="1600" b="1" u="none" strike="noStrike" dirty="0">
                          <a:effectLst/>
                        </a:rPr>
                        <a:t>FS</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accent5">
                        <a:lumMod val="20000"/>
                        <a:lumOff val="80000"/>
                      </a:schemeClr>
                    </a:solidFill>
                  </a:tcPr>
                </a:tc>
                <a:tc>
                  <a:txBody>
                    <a:bodyPr/>
                    <a:lstStyle/>
                    <a:p>
                      <a:pPr algn="ctr" fontAlgn="b"/>
                      <a:r>
                        <a:rPr lang="en-US" sz="1600" u="none" strike="noStrike" dirty="0">
                          <a:effectLst/>
                        </a:rPr>
                        <a:t>                     664,508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accent5">
                        <a:lumMod val="20000"/>
                        <a:lumOff val="80000"/>
                      </a:schemeClr>
                    </a:solidFill>
                  </a:tcPr>
                </a:tc>
                <a:tc>
                  <a:txBody>
                    <a:bodyPr/>
                    <a:lstStyle/>
                    <a:p>
                      <a:pPr algn="ctr" fontAlgn="b"/>
                      <a:r>
                        <a:rPr lang="en-US" sz="1600" u="none" strike="noStrike" dirty="0">
                          <a:effectLst/>
                        </a:rPr>
                        <a:t>                        63,575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accent5">
                        <a:lumMod val="20000"/>
                        <a:lumOff val="80000"/>
                      </a:schemeClr>
                    </a:solidFill>
                  </a:tcPr>
                </a:tc>
                <a:tc>
                  <a:txBody>
                    <a:bodyPr/>
                    <a:lstStyle/>
                    <a:p>
                      <a:pPr algn="ctr" fontAlgn="b"/>
                      <a:r>
                        <a:rPr lang="en-US" sz="1600" u="none" strike="noStrike" dirty="0">
                          <a:effectLst/>
                        </a:rPr>
                        <a:t>                34,451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accent5">
                        <a:lumMod val="20000"/>
                        <a:lumOff val="80000"/>
                      </a:schemeClr>
                    </a:solidFill>
                  </a:tcPr>
                </a:tc>
                <a:tc>
                  <a:txBody>
                    <a:bodyPr/>
                    <a:lstStyle/>
                    <a:p>
                      <a:pPr algn="ctr" fontAlgn="b"/>
                      <a:r>
                        <a:rPr lang="en-US" sz="1600" u="none" strike="noStrike">
                          <a:effectLst/>
                        </a:rPr>
                        <a:t>                30,673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accent5">
                        <a:lumMod val="20000"/>
                        <a:lumOff val="80000"/>
                      </a:schemeClr>
                    </a:solidFill>
                  </a:tcPr>
                </a:tc>
                <a:tc>
                  <a:txBody>
                    <a:bodyPr/>
                    <a:lstStyle/>
                    <a:p>
                      <a:pPr algn="ctr" fontAlgn="b"/>
                      <a:r>
                        <a:rPr lang="en-US" sz="1600" u="none" strike="noStrike" dirty="0">
                          <a:effectLst/>
                        </a:rPr>
                        <a:t>          15,414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accent5">
                        <a:lumMod val="20000"/>
                        <a:lumOff val="80000"/>
                      </a:schemeClr>
                    </a:solidFill>
                  </a:tcPr>
                </a:tc>
                <a:extLst>
                  <a:ext uri="{0D108BD9-81ED-4DB2-BD59-A6C34878D82A}">
                    <a16:rowId xmlns:a16="http://schemas.microsoft.com/office/drawing/2014/main" val="2172021034"/>
                  </a:ext>
                </a:extLst>
              </a:tr>
              <a:tr h="404574">
                <a:tc>
                  <a:txBody>
                    <a:bodyPr/>
                    <a:lstStyle/>
                    <a:p>
                      <a:pPr algn="ctr" fontAlgn="b"/>
                      <a:r>
                        <a:rPr lang="en-US" sz="1600" u="none" strike="noStrike">
                          <a:effectLst/>
                        </a:rPr>
                        <a:t>GP</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2,129,526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197,942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127,697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109,030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56,552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extLst>
                  <a:ext uri="{0D108BD9-81ED-4DB2-BD59-A6C34878D82A}">
                    <a16:rowId xmlns:a16="http://schemas.microsoft.com/office/drawing/2014/main" val="684206980"/>
                  </a:ext>
                </a:extLst>
              </a:tr>
              <a:tr h="404574">
                <a:tc>
                  <a:txBody>
                    <a:bodyPr/>
                    <a:lstStyle/>
                    <a:p>
                      <a:pPr algn="ctr" fontAlgn="b"/>
                      <a:r>
                        <a:rPr lang="en-US" sz="1600" u="none" strike="noStrike">
                          <a:effectLst/>
                        </a:rPr>
                        <a:t>KZN</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2,866,570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243,317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157,911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136,366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72,099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extLst>
                  <a:ext uri="{0D108BD9-81ED-4DB2-BD59-A6C34878D82A}">
                    <a16:rowId xmlns:a16="http://schemas.microsoft.com/office/drawing/2014/main" val="421727694"/>
                  </a:ext>
                </a:extLst>
              </a:tr>
              <a:tr h="404574">
                <a:tc>
                  <a:txBody>
                    <a:bodyPr/>
                    <a:lstStyle/>
                    <a:p>
                      <a:pPr algn="ctr" fontAlgn="b"/>
                      <a:r>
                        <a:rPr lang="en-US" sz="1600" u="none" strike="noStrike">
                          <a:effectLst/>
                        </a:rPr>
                        <a:t>LP</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1,714,832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139,782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93,533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74,400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34,018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extLst>
                  <a:ext uri="{0D108BD9-81ED-4DB2-BD59-A6C34878D82A}">
                    <a16:rowId xmlns:a16="http://schemas.microsoft.com/office/drawing/2014/main" val="1269553394"/>
                  </a:ext>
                </a:extLst>
              </a:tr>
              <a:tr h="404574">
                <a:tc>
                  <a:txBody>
                    <a:bodyPr/>
                    <a:lstStyle/>
                    <a:p>
                      <a:pPr algn="ctr" fontAlgn="b"/>
                      <a:r>
                        <a:rPr lang="en-US" sz="1600" u="none" strike="noStrike">
                          <a:effectLst/>
                        </a:rPr>
                        <a:t>MP</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1,052,807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93,306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65,534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50,429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21,819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extLst>
                  <a:ext uri="{0D108BD9-81ED-4DB2-BD59-A6C34878D82A}">
                    <a16:rowId xmlns:a16="http://schemas.microsoft.com/office/drawing/2014/main" val="1114348871"/>
                  </a:ext>
                </a:extLst>
              </a:tr>
              <a:tr h="404574">
                <a:tc>
                  <a:txBody>
                    <a:bodyPr/>
                    <a:lstStyle/>
                    <a:p>
                      <a:pPr algn="ctr" fontAlgn="b"/>
                      <a:r>
                        <a:rPr lang="en-US" sz="1600" u="none" strike="noStrike">
                          <a:effectLst/>
                        </a:rPr>
                        <a:t>NW</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788,261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75,022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41,418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33,808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15,061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extLst>
                  <a:ext uri="{0D108BD9-81ED-4DB2-BD59-A6C34878D82A}">
                    <a16:rowId xmlns:a16="http://schemas.microsoft.com/office/drawing/2014/main" val="2740218450"/>
                  </a:ext>
                </a:extLst>
              </a:tr>
              <a:tr h="404574">
                <a:tc>
                  <a:txBody>
                    <a:bodyPr/>
                    <a:lstStyle/>
                    <a:p>
                      <a:pPr algn="ctr" fontAlgn="b"/>
                      <a:r>
                        <a:rPr lang="en-US" sz="1600" u="none" strike="noStrike">
                          <a:effectLst/>
                        </a:rPr>
                        <a:t>NC</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282,631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25,582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12,842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9,740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3,851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extLst>
                  <a:ext uri="{0D108BD9-81ED-4DB2-BD59-A6C34878D82A}">
                    <a16:rowId xmlns:a16="http://schemas.microsoft.com/office/drawing/2014/main" val="1113563520"/>
                  </a:ext>
                </a:extLst>
              </a:tr>
              <a:tr h="404574">
                <a:tc>
                  <a:txBody>
                    <a:bodyPr/>
                    <a:lstStyle/>
                    <a:p>
                      <a:pPr algn="ctr" fontAlgn="b"/>
                      <a:r>
                        <a:rPr lang="en-US" sz="1600" u="none" strike="noStrike">
                          <a:effectLst/>
                        </a:rPr>
                        <a:t>WC</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1,052,435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97,191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62,077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a:effectLst/>
                        </a:rPr>
                        <a:t>                50,620 </a:t>
                      </a:r>
                      <a:endParaRPr lang="en-US" sz="1600" b="0" i="0" u="none" strike="noStrike">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u="none" strike="noStrike" dirty="0">
                          <a:effectLst/>
                        </a:rPr>
                        <a:t>          26,182 </a:t>
                      </a:r>
                      <a:endParaRPr lang="en-US" sz="1600" b="0"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extLst>
                  <a:ext uri="{0D108BD9-81ED-4DB2-BD59-A6C34878D82A}">
                    <a16:rowId xmlns:a16="http://schemas.microsoft.com/office/drawing/2014/main" val="1065879895"/>
                  </a:ext>
                </a:extLst>
              </a:tr>
              <a:tr h="404574">
                <a:tc>
                  <a:txBody>
                    <a:bodyPr/>
                    <a:lstStyle/>
                    <a:p>
                      <a:pPr algn="ctr" fontAlgn="b"/>
                      <a:r>
                        <a:rPr lang="en-US" sz="1600" b="1" u="none" strike="noStrike" dirty="0">
                          <a:effectLst/>
                        </a:rPr>
                        <a:t>National</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b="1" u="none" strike="noStrike" dirty="0">
                          <a:effectLst/>
                        </a:rPr>
                        <a:t>              12,489,648 </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b="1" u="none" strike="noStrike" dirty="0">
                          <a:effectLst/>
                        </a:rPr>
                        <a:t>                 1,116,427 </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b="1" u="none" strike="noStrike" dirty="0">
                          <a:effectLst/>
                        </a:rPr>
                        <a:t>             691,160 </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b="1" u="none" strike="noStrike" dirty="0">
                          <a:effectLst/>
                        </a:rPr>
                        <a:t>             572,983 </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tc>
                  <a:txBody>
                    <a:bodyPr/>
                    <a:lstStyle/>
                    <a:p>
                      <a:pPr algn="ctr" fontAlgn="b"/>
                      <a:r>
                        <a:rPr lang="en-US" sz="1600" b="1" u="none" strike="noStrike" dirty="0">
                          <a:effectLst/>
                        </a:rPr>
                        <a:t>       282,894 </a:t>
                      </a:r>
                      <a:endParaRPr lang="en-US" sz="1600" b="1" i="0" u="none" strike="noStrike" dirty="0">
                        <a:solidFill>
                          <a:srgbClr val="000000"/>
                        </a:solidFill>
                        <a:effectLst/>
                        <a:latin typeface="Aptos Narrow" panose="020B0004020202020204" pitchFamily="34" charset="0"/>
                      </a:endParaRPr>
                    </a:p>
                  </a:txBody>
                  <a:tcPr marL="7620" marR="7620" marT="7620" marB="0" anchor="ctr">
                    <a:solidFill>
                      <a:schemeClr val="bg1">
                        <a:lumMod val="95000"/>
                      </a:schemeClr>
                    </a:solidFill>
                  </a:tcPr>
                </a:tc>
                <a:extLst>
                  <a:ext uri="{0D108BD9-81ED-4DB2-BD59-A6C34878D82A}">
                    <a16:rowId xmlns:a16="http://schemas.microsoft.com/office/drawing/2014/main" val="279064618"/>
                  </a:ext>
                </a:extLst>
              </a:tr>
            </a:tbl>
          </a:graphicData>
        </a:graphic>
      </p:graphicFrame>
    </p:spTree>
    <p:extLst>
      <p:ext uri="{BB962C8B-B14F-4D97-AF65-F5344CB8AC3E}">
        <p14:creationId xmlns:p14="http://schemas.microsoft.com/office/powerpoint/2010/main" val="3407815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72;gfe48711eb8_3_54">
            <a:extLst>
              <a:ext uri="{FF2B5EF4-FFF2-40B4-BE49-F238E27FC236}">
                <a16:creationId xmlns:a16="http://schemas.microsoft.com/office/drawing/2014/main" id="{24E25773-54F4-BE11-2DE2-D1EA804050EC}"/>
              </a:ext>
            </a:extLst>
          </p:cNvPr>
          <p:cNvSpPr txBox="1"/>
          <p:nvPr/>
        </p:nvSpPr>
        <p:spPr>
          <a:xfrm>
            <a:off x="799803" y="2035735"/>
            <a:ext cx="5893605" cy="2723782"/>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3600" dirty="0">
                <a:latin typeface="Poppins"/>
                <a:ea typeface="Poppins"/>
                <a:cs typeface="Poppins"/>
                <a:sym typeface="Poppins"/>
              </a:rPr>
              <a:t>Where do the </a:t>
            </a:r>
          </a:p>
          <a:p>
            <a:pPr marL="0" marR="0" lvl="0" indent="0" algn="l" rtl="0">
              <a:lnSpc>
                <a:spcPct val="95000"/>
              </a:lnSpc>
              <a:spcBef>
                <a:spcPts val="0"/>
              </a:spcBef>
              <a:spcAft>
                <a:spcPts val="0"/>
              </a:spcAft>
              <a:buClr>
                <a:srgbClr val="000000"/>
              </a:buClr>
              <a:buSzPts val="3200"/>
              <a:buFont typeface="Arial"/>
              <a:buNone/>
            </a:pPr>
            <a:r>
              <a:rPr lang="en-GB" sz="3600" b="1" dirty="0">
                <a:latin typeface="Poppins"/>
                <a:ea typeface="Poppins"/>
                <a:cs typeface="Poppins"/>
                <a:sym typeface="Poppins"/>
              </a:rPr>
              <a:t>wheels come off?</a:t>
            </a:r>
          </a:p>
          <a:p>
            <a:pPr marL="0" marR="0" lvl="0" indent="0" algn="l" rtl="0">
              <a:lnSpc>
                <a:spcPct val="95000"/>
              </a:lnSpc>
              <a:spcBef>
                <a:spcPts val="0"/>
              </a:spcBef>
              <a:spcAft>
                <a:spcPts val="0"/>
              </a:spcAft>
              <a:buClr>
                <a:srgbClr val="000000"/>
              </a:buClr>
              <a:buSzPts val="3200"/>
              <a:buFont typeface="Arial"/>
              <a:buNone/>
            </a:pPr>
            <a:endParaRPr lang="en-GB" sz="3600" i="0" u="none" strike="noStrike" cap="none" dirty="0">
              <a:solidFill>
                <a:srgbClr val="000000"/>
              </a:solidFill>
              <a:latin typeface="Poppins"/>
              <a:ea typeface="Arial"/>
              <a:cs typeface="Poppins"/>
              <a:sym typeface="Poppins"/>
            </a:endParaRPr>
          </a:p>
          <a:p>
            <a:pPr marL="0" marR="0" lvl="0" indent="0" algn="l" rtl="0">
              <a:lnSpc>
                <a:spcPct val="95000"/>
              </a:lnSpc>
              <a:spcBef>
                <a:spcPts val="0"/>
              </a:spcBef>
              <a:spcAft>
                <a:spcPts val="0"/>
              </a:spcAft>
              <a:buClr>
                <a:srgbClr val="000000"/>
              </a:buClr>
              <a:buSzPts val="3200"/>
              <a:buFont typeface="Arial"/>
              <a:buNone/>
            </a:pPr>
            <a:r>
              <a:rPr lang="en-GB" sz="3600" dirty="0">
                <a:solidFill>
                  <a:srgbClr val="000000"/>
                </a:solidFill>
                <a:latin typeface="Poppins"/>
                <a:ea typeface="Arial"/>
                <a:cs typeface="Poppins"/>
                <a:sym typeface="Poppins"/>
              </a:rPr>
              <a:t>What does this look like in </a:t>
            </a:r>
            <a:r>
              <a:rPr lang="en-GB" sz="3600" b="1" dirty="0">
                <a:solidFill>
                  <a:srgbClr val="000000"/>
                </a:solidFill>
                <a:latin typeface="Poppins"/>
                <a:ea typeface="Arial"/>
                <a:cs typeface="Poppins"/>
                <a:sym typeface="Poppins"/>
              </a:rPr>
              <a:t>Grade 5</a:t>
            </a:r>
            <a:r>
              <a:rPr lang="en-GB" sz="3600" dirty="0">
                <a:solidFill>
                  <a:srgbClr val="000000"/>
                </a:solidFill>
                <a:latin typeface="Poppins"/>
                <a:ea typeface="Arial"/>
                <a:cs typeface="Poppins"/>
                <a:sym typeface="Poppins"/>
              </a:rPr>
              <a:t>?</a:t>
            </a:r>
            <a:endParaRPr sz="1600" i="0" u="none" strike="noStrike" cap="none" dirty="0">
              <a:solidFill>
                <a:srgbClr val="000000"/>
              </a:solidFill>
              <a:latin typeface="Arial"/>
              <a:ea typeface="Arial"/>
              <a:cs typeface="Arial"/>
              <a:sym typeface="Arial"/>
            </a:endParaRPr>
          </a:p>
        </p:txBody>
      </p:sp>
      <p:pic>
        <p:nvPicPr>
          <p:cNvPr id="8" name="Picture 7">
            <a:extLst>
              <a:ext uri="{FF2B5EF4-FFF2-40B4-BE49-F238E27FC236}">
                <a16:creationId xmlns:a16="http://schemas.microsoft.com/office/drawing/2014/main" id="{35BB3F1F-FB49-CA40-9C61-9D25052B4788}"/>
              </a:ext>
            </a:extLst>
          </p:cNvPr>
          <p:cNvPicPr>
            <a:picLocks noChangeAspect="1"/>
          </p:cNvPicPr>
          <p:nvPr/>
        </p:nvPicPr>
        <p:blipFill>
          <a:blip r:embed="rId2"/>
          <a:stretch>
            <a:fillRect/>
          </a:stretch>
        </p:blipFill>
        <p:spPr>
          <a:xfrm>
            <a:off x="0" y="6768249"/>
            <a:ext cx="12192000" cy="84935"/>
          </a:xfrm>
          <a:prstGeom prst="rect">
            <a:avLst/>
          </a:prstGeom>
        </p:spPr>
      </p:pic>
      <p:pic>
        <p:nvPicPr>
          <p:cNvPr id="15364" name="Picture 4" descr="Man Falling Down Png Image Clipart @ Pngimages.pics">
            <a:extLst>
              <a:ext uri="{FF2B5EF4-FFF2-40B4-BE49-F238E27FC236}">
                <a16:creationId xmlns:a16="http://schemas.microsoft.com/office/drawing/2014/main" id="{1EF34B6A-5470-9BF3-B226-6A61698D65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623" r="25691"/>
          <a:stretch/>
        </p:blipFill>
        <p:spPr bwMode="auto">
          <a:xfrm>
            <a:off x="8151579" y="1479619"/>
            <a:ext cx="3388150" cy="3898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991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9-22 at 7.49.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7552" y="750576"/>
            <a:ext cx="7394448" cy="5010711"/>
          </a:xfrm>
          <a:prstGeom prst="rect">
            <a:avLst/>
          </a:prstGeom>
        </p:spPr>
      </p:pic>
      <p:sp>
        <p:nvSpPr>
          <p:cNvPr id="4" name="Rectangle 3"/>
          <p:cNvSpPr/>
          <p:nvPr/>
        </p:nvSpPr>
        <p:spPr>
          <a:xfrm>
            <a:off x="3403674" y="6322410"/>
            <a:ext cx="5729709" cy="369332"/>
          </a:xfrm>
          <a:prstGeom prst="rect">
            <a:avLst/>
          </a:prstGeom>
        </p:spPr>
        <p:txBody>
          <a:bodyPr wrap="square">
            <a:spAutoFit/>
          </a:bodyPr>
          <a:lstStyle/>
          <a:p>
            <a:r>
              <a:rPr lang="en-US" sz="900" i="1" dirty="0"/>
              <a:t>Draper, K., and Spaull, S. (2015). Examining oral reading fluency among grade 5 rural English Second Language (ESL) learners in South Africa: Analysis of NEEDU 2013. South African Journal of Childhood Education 5(2) pp.44-77.</a:t>
            </a:r>
          </a:p>
        </p:txBody>
      </p:sp>
      <p:sp>
        <p:nvSpPr>
          <p:cNvPr id="2" name="Title 1">
            <a:extLst>
              <a:ext uri="{FF2B5EF4-FFF2-40B4-BE49-F238E27FC236}">
                <a16:creationId xmlns:a16="http://schemas.microsoft.com/office/drawing/2014/main" id="{684CF4F2-2974-E8AF-219F-842A44AB4B8B}"/>
              </a:ext>
            </a:extLst>
          </p:cNvPr>
          <p:cNvSpPr>
            <a:spLocks noGrp="1"/>
          </p:cNvSpPr>
          <p:nvPr>
            <p:ph type="title"/>
          </p:nvPr>
        </p:nvSpPr>
        <p:spPr>
          <a:xfrm>
            <a:off x="658368" y="1526554"/>
            <a:ext cx="4139184" cy="1729377"/>
          </a:xfrm>
        </p:spPr>
        <p:txBody>
          <a:bodyPr>
            <a:normAutofit/>
          </a:bodyPr>
          <a:lstStyle/>
          <a:p>
            <a:r>
              <a:rPr lang="en-US" sz="2800" b="1" dirty="0"/>
              <a:t>What does it look like when children can’t read?</a:t>
            </a:r>
            <a:endParaRPr lang="en-US" sz="2800" i="1" dirty="0">
              <a:latin typeface="Poppins" pitchFamily="2" charset="77"/>
              <a:cs typeface="Poppins" pitchFamily="2" charset="77"/>
            </a:endParaRPr>
          </a:p>
        </p:txBody>
      </p:sp>
    </p:spTree>
    <p:extLst>
      <p:ext uri="{BB962C8B-B14F-4D97-AF65-F5344CB8AC3E}">
        <p14:creationId xmlns:p14="http://schemas.microsoft.com/office/powerpoint/2010/main" val="30084299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73324" y="1313707"/>
            <a:ext cx="6172200" cy="536972"/>
          </a:xfrm>
          <a:prstGeom prst="rect">
            <a:avLst/>
          </a:prstGeom>
        </p:spPr>
        <p:txBody>
          <a:bodyP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3300" b="1" dirty="0">
              <a:latin typeface="Calibri"/>
              <a:cs typeface="Calibri"/>
            </a:endParaRPr>
          </a:p>
        </p:txBody>
      </p:sp>
      <p:sp>
        <p:nvSpPr>
          <p:cNvPr id="8" name="Title 7"/>
          <p:cNvSpPr>
            <a:spLocks noGrp="1"/>
          </p:cNvSpPr>
          <p:nvPr>
            <p:ph type="title"/>
          </p:nvPr>
        </p:nvSpPr>
        <p:spPr>
          <a:xfrm>
            <a:off x="607052" y="111657"/>
            <a:ext cx="9806947" cy="1617025"/>
          </a:xfrm>
          <a:noFill/>
        </p:spPr>
        <p:txBody>
          <a:bodyPr>
            <a:normAutofit/>
          </a:bodyPr>
          <a:lstStyle/>
          <a:p>
            <a:r>
              <a:rPr lang="en-US" sz="3200" b="1" dirty="0">
                <a:solidFill>
                  <a:prstClr val="black">
                    <a:lumMod val="75000"/>
                    <a:lumOff val="25000"/>
                  </a:prstClr>
                </a:solidFill>
                <a:cs typeface="Calibri"/>
              </a:rPr>
              <a:t>What does it look like when children can’t read?</a:t>
            </a:r>
            <a:endParaRPr lang="en-US" sz="3200" dirty="0"/>
          </a:p>
        </p:txBody>
      </p:sp>
      <p:sp>
        <p:nvSpPr>
          <p:cNvPr id="3" name="TextBox 2"/>
          <p:cNvSpPr txBox="1"/>
          <p:nvPr/>
        </p:nvSpPr>
        <p:spPr>
          <a:xfrm>
            <a:off x="3128090" y="2556973"/>
            <a:ext cx="582211" cy="300210"/>
          </a:xfrm>
          <a:prstGeom prst="rect">
            <a:avLst/>
          </a:prstGeom>
          <a:noFill/>
        </p:spPr>
        <p:txBody>
          <a:bodyPr wrap="none" rtlCol="0">
            <a:spAutoFit/>
          </a:bodyPr>
          <a:lstStyle/>
          <a:p>
            <a:r>
              <a:rPr lang="en-US" sz="1351" dirty="0"/>
              <a:t>Many</a:t>
            </a:r>
          </a:p>
        </p:txBody>
      </p:sp>
      <p:sp>
        <p:nvSpPr>
          <p:cNvPr id="9" name="TextBox 8"/>
          <p:cNvSpPr txBox="1"/>
          <p:nvPr/>
        </p:nvSpPr>
        <p:spPr>
          <a:xfrm>
            <a:off x="3756387" y="2551225"/>
            <a:ext cx="556306" cy="300210"/>
          </a:xfrm>
          <a:prstGeom prst="rect">
            <a:avLst/>
          </a:prstGeom>
          <a:noFill/>
        </p:spPr>
        <p:txBody>
          <a:bodyPr wrap="none" rtlCol="0">
            <a:spAutoFit/>
          </a:bodyPr>
          <a:lstStyle/>
          <a:p>
            <a:r>
              <a:rPr lang="en-US" sz="1351" dirty="0"/>
              <a:t>years</a:t>
            </a:r>
          </a:p>
        </p:txBody>
      </p:sp>
      <p:sp>
        <p:nvSpPr>
          <p:cNvPr id="11" name="TextBox 10"/>
          <p:cNvSpPr txBox="1"/>
          <p:nvPr/>
        </p:nvSpPr>
        <p:spPr>
          <a:xfrm>
            <a:off x="4297351" y="2551225"/>
            <a:ext cx="439992" cy="300210"/>
          </a:xfrm>
          <a:prstGeom prst="rect">
            <a:avLst/>
          </a:prstGeom>
          <a:noFill/>
        </p:spPr>
        <p:txBody>
          <a:bodyPr wrap="none" rtlCol="0">
            <a:spAutoFit/>
          </a:bodyPr>
          <a:lstStyle/>
          <a:p>
            <a:r>
              <a:rPr lang="en-US" sz="1351" dirty="0"/>
              <a:t>ago</a:t>
            </a:r>
          </a:p>
        </p:txBody>
      </p:sp>
      <p:sp>
        <p:nvSpPr>
          <p:cNvPr id="12" name="TextBox 11"/>
          <p:cNvSpPr txBox="1"/>
          <p:nvPr/>
        </p:nvSpPr>
        <p:spPr>
          <a:xfrm>
            <a:off x="4691563" y="2559337"/>
            <a:ext cx="759375" cy="300210"/>
          </a:xfrm>
          <a:prstGeom prst="rect">
            <a:avLst/>
          </a:prstGeom>
          <a:noFill/>
        </p:spPr>
        <p:txBody>
          <a:bodyPr wrap="none" rtlCol="0">
            <a:spAutoFit/>
          </a:bodyPr>
          <a:lstStyle/>
          <a:p>
            <a:r>
              <a:rPr lang="en-US" sz="1351" dirty="0"/>
              <a:t>Leopard</a:t>
            </a:r>
          </a:p>
        </p:txBody>
      </p:sp>
      <p:sp>
        <p:nvSpPr>
          <p:cNvPr id="13" name="TextBox 12"/>
          <p:cNvSpPr txBox="1"/>
          <p:nvPr/>
        </p:nvSpPr>
        <p:spPr>
          <a:xfrm>
            <a:off x="5409290" y="2559337"/>
            <a:ext cx="456856" cy="300210"/>
          </a:xfrm>
          <a:prstGeom prst="rect">
            <a:avLst/>
          </a:prstGeom>
          <a:noFill/>
        </p:spPr>
        <p:txBody>
          <a:bodyPr wrap="none" rtlCol="0">
            <a:spAutoFit/>
          </a:bodyPr>
          <a:lstStyle/>
          <a:p>
            <a:r>
              <a:rPr lang="en-US" sz="1351" dirty="0"/>
              <a:t>was</a:t>
            </a:r>
          </a:p>
        </p:txBody>
      </p:sp>
      <p:sp>
        <p:nvSpPr>
          <p:cNvPr id="14" name="TextBox 13"/>
          <p:cNvSpPr txBox="1"/>
          <p:nvPr/>
        </p:nvSpPr>
        <p:spPr>
          <a:xfrm>
            <a:off x="5822183" y="2561701"/>
            <a:ext cx="268022" cy="300210"/>
          </a:xfrm>
          <a:prstGeom prst="rect">
            <a:avLst/>
          </a:prstGeom>
          <a:noFill/>
        </p:spPr>
        <p:txBody>
          <a:bodyPr wrap="none" rtlCol="0">
            <a:spAutoFit/>
          </a:bodyPr>
          <a:lstStyle/>
          <a:p>
            <a:r>
              <a:rPr lang="en-US" sz="1351" dirty="0"/>
              <a:t>a</a:t>
            </a:r>
          </a:p>
        </p:txBody>
      </p:sp>
      <p:sp>
        <p:nvSpPr>
          <p:cNvPr id="15" name="TextBox 14"/>
          <p:cNvSpPr txBox="1"/>
          <p:nvPr/>
        </p:nvSpPr>
        <p:spPr>
          <a:xfrm>
            <a:off x="6043612" y="2563825"/>
            <a:ext cx="779572" cy="300210"/>
          </a:xfrm>
          <a:prstGeom prst="rect">
            <a:avLst/>
          </a:prstGeom>
          <a:noFill/>
        </p:spPr>
        <p:txBody>
          <a:bodyPr wrap="none" rtlCol="0">
            <a:spAutoFit/>
          </a:bodyPr>
          <a:lstStyle/>
          <a:p>
            <a:r>
              <a:rPr lang="en-US" sz="1351" dirty="0"/>
              <a:t>creature</a:t>
            </a:r>
          </a:p>
        </p:txBody>
      </p:sp>
      <p:sp>
        <p:nvSpPr>
          <p:cNvPr id="16" name="TextBox 15"/>
          <p:cNvSpPr txBox="1"/>
          <p:nvPr/>
        </p:nvSpPr>
        <p:spPr>
          <a:xfrm>
            <a:off x="6780183" y="2551225"/>
            <a:ext cx="497252" cy="300210"/>
          </a:xfrm>
          <a:prstGeom prst="rect">
            <a:avLst/>
          </a:prstGeom>
          <a:noFill/>
        </p:spPr>
        <p:txBody>
          <a:bodyPr wrap="none" rtlCol="0">
            <a:spAutoFit/>
          </a:bodyPr>
          <a:lstStyle/>
          <a:p>
            <a:r>
              <a:rPr lang="en-US" sz="1351" dirty="0"/>
              <a:t>with</a:t>
            </a:r>
          </a:p>
        </p:txBody>
      </p:sp>
      <p:sp>
        <p:nvSpPr>
          <p:cNvPr id="17" name="TextBox 16"/>
          <p:cNvSpPr txBox="1"/>
          <p:nvPr/>
        </p:nvSpPr>
        <p:spPr>
          <a:xfrm>
            <a:off x="7234939" y="2554609"/>
            <a:ext cx="367408" cy="300210"/>
          </a:xfrm>
          <a:prstGeom prst="rect">
            <a:avLst/>
          </a:prstGeom>
          <a:noFill/>
        </p:spPr>
        <p:txBody>
          <a:bodyPr wrap="none" rtlCol="0">
            <a:spAutoFit/>
          </a:bodyPr>
          <a:lstStyle/>
          <a:p>
            <a:r>
              <a:rPr lang="en-US" sz="1351" dirty="0"/>
              <a:t>no</a:t>
            </a:r>
          </a:p>
        </p:txBody>
      </p:sp>
      <p:sp>
        <p:nvSpPr>
          <p:cNvPr id="18" name="TextBox 17"/>
          <p:cNvSpPr txBox="1"/>
          <p:nvPr/>
        </p:nvSpPr>
        <p:spPr>
          <a:xfrm>
            <a:off x="7645772" y="2551225"/>
            <a:ext cx="603050" cy="300210"/>
          </a:xfrm>
          <a:prstGeom prst="rect">
            <a:avLst/>
          </a:prstGeom>
          <a:noFill/>
        </p:spPr>
        <p:txBody>
          <a:bodyPr wrap="none" rtlCol="0">
            <a:spAutoFit/>
          </a:bodyPr>
          <a:lstStyle/>
          <a:p>
            <a:r>
              <a:rPr lang="en-US" sz="1351" dirty="0"/>
              <a:t>spots.</a:t>
            </a:r>
          </a:p>
        </p:txBody>
      </p:sp>
      <p:sp>
        <p:nvSpPr>
          <p:cNvPr id="19" name="TextBox 18"/>
          <p:cNvSpPr txBox="1"/>
          <p:nvPr/>
        </p:nvSpPr>
        <p:spPr>
          <a:xfrm>
            <a:off x="3128089" y="2940159"/>
            <a:ext cx="478016" cy="300210"/>
          </a:xfrm>
          <a:prstGeom prst="rect">
            <a:avLst/>
          </a:prstGeom>
          <a:noFill/>
        </p:spPr>
        <p:txBody>
          <a:bodyPr wrap="none" rtlCol="0">
            <a:spAutoFit/>
          </a:bodyPr>
          <a:lstStyle/>
          <a:p>
            <a:r>
              <a:rPr lang="en-US" sz="1351" dirty="0"/>
              <a:t>One</a:t>
            </a:r>
          </a:p>
        </p:txBody>
      </p:sp>
      <p:sp>
        <p:nvSpPr>
          <p:cNvPr id="20" name="TextBox 19"/>
          <p:cNvSpPr txBox="1"/>
          <p:nvPr/>
        </p:nvSpPr>
        <p:spPr>
          <a:xfrm>
            <a:off x="3696550" y="2934411"/>
            <a:ext cx="465640" cy="300210"/>
          </a:xfrm>
          <a:prstGeom prst="rect">
            <a:avLst/>
          </a:prstGeom>
          <a:noFill/>
        </p:spPr>
        <p:txBody>
          <a:bodyPr wrap="none" rtlCol="0">
            <a:spAutoFit/>
          </a:bodyPr>
          <a:lstStyle/>
          <a:p>
            <a:r>
              <a:rPr lang="en-US" sz="1351" dirty="0"/>
              <a:t>day,</a:t>
            </a:r>
          </a:p>
        </p:txBody>
      </p:sp>
      <p:sp>
        <p:nvSpPr>
          <p:cNvPr id="21" name="TextBox 20"/>
          <p:cNvSpPr txBox="1"/>
          <p:nvPr/>
        </p:nvSpPr>
        <p:spPr>
          <a:xfrm>
            <a:off x="4377143" y="2934411"/>
            <a:ext cx="362600" cy="300210"/>
          </a:xfrm>
          <a:prstGeom prst="rect">
            <a:avLst/>
          </a:prstGeom>
          <a:noFill/>
        </p:spPr>
        <p:txBody>
          <a:bodyPr wrap="none" rtlCol="0">
            <a:spAutoFit/>
          </a:bodyPr>
          <a:lstStyle/>
          <a:p>
            <a:r>
              <a:rPr lang="en-US" sz="1351" dirty="0"/>
              <a:t>he</a:t>
            </a:r>
          </a:p>
        </p:txBody>
      </p:sp>
      <p:sp>
        <p:nvSpPr>
          <p:cNvPr id="22" name="TextBox 21"/>
          <p:cNvSpPr txBox="1"/>
          <p:nvPr/>
        </p:nvSpPr>
        <p:spPr>
          <a:xfrm>
            <a:off x="4771356" y="2942523"/>
            <a:ext cx="456856" cy="300210"/>
          </a:xfrm>
          <a:prstGeom prst="rect">
            <a:avLst/>
          </a:prstGeom>
          <a:noFill/>
        </p:spPr>
        <p:txBody>
          <a:bodyPr wrap="none" rtlCol="0">
            <a:spAutoFit/>
          </a:bodyPr>
          <a:lstStyle/>
          <a:p>
            <a:r>
              <a:rPr lang="en-US" sz="1351" dirty="0"/>
              <a:t>was</a:t>
            </a:r>
          </a:p>
        </p:txBody>
      </p:sp>
      <p:sp>
        <p:nvSpPr>
          <p:cNvPr id="23" name="TextBox 22"/>
          <p:cNvSpPr txBox="1"/>
          <p:nvPr/>
        </p:nvSpPr>
        <p:spPr>
          <a:xfrm>
            <a:off x="5223312" y="2947011"/>
            <a:ext cx="740203" cy="300210"/>
          </a:xfrm>
          <a:prstGeom prst="rect">
            <a:avLst/>
          </a:prstGeom>
          <a:noFill/>
        </p:spPr>
        <p:txBody>
          <a:bodyPr wrap="none" rtlCol="0">
            <a:spAutoFit/>
          </a:bodyPr>
          <a:lstStyle/>
          <a:p>
            <a:r>
              <a:rPr lang="en-US" sz="1351" dirty="0"/>
              <a:t>relaxing</a:t>
            </a:r>
          </a:p>
        </p:txBody>
      </p:sp>
      <p:sp>
        <p:nvSpPr>
          <p:cNvPr id="24" name="TextBox 23"/>
          <p:cNvSpPr txBox="1"/>
          <p:nvPr/>
        </p:nvSpPr>
        <p:spPr>
          <a:xfrm>
            <a:off x="5901977" y="2944887"/>
            <a:ext cx="316112" cy="300210"/>
          </a:xfrm>
          <a:prstGeom prst="rect">
            <a:avLst/>
          </a:prstGeom>
          <a:noFill/>
        </p:spPr>
        <p:txBody>
          <a:bodyPr wrap="none" rtlCol="0">
            <a:spAutoFit/>
          </a:bodyPr>
          <a:lstStyle/>
          <a:p>
            <a:r>
              <a:rPr lang="en-US" sz="1351" dirty="0"/>
              <a:t>in</a:t>
            </a:r>
          </a:p>
        </p:txBody>
      </p:sp>
      <p:sp>
        <p:nvSpPr>
          <p:cNvPr id="25" name="TextBox 24"/>
          <p:cNvSpPr txBox="1"/>
          <p:nvPr/>
        </p:nvSpPr>
        <p:spPr>
          <a:xfrm>
            <a:off x="6123404" y="2947011"/>
            <a:ext cx="420308" cy="300210"/>
          </a:xfrm>
          <a:prstGeom prst="rect">
            <a:avLst/>
          </a:prstGeom>
          <a:noFill/>
        </p:spPr>
        <p:txBody>
          <a:bodyPr wrap="none" rtlCol="0">
            <a:spAutoFit/>
          </a:bodyPr>
          <a:lstStyle/>
          <a:p>
            <a:r>
              <a:rPr lang="en-US" sz="1351" dirty="0"/>
              <a:t>the</a:t>
            </a:r>
          </a:p>
        </p:txBody>
      </p:sp>
      <p:sp>
        <p:nvSpPr>
          <p:cNvPr id="26" name="TextBox 25"/>
          <p:cNvSpPr txBox="1"/>
          <p:nvPr/>
        </p:nvSpPr>
        <p:spPr>
          <a:xfrm>
            <a:off x="6496993" y="2947011"/>
            <a:ext cx="604653" cy="300210"/>
          </a:xfrm>
          <a:prstGeom prst="rect">
            <a:avLst/>
          </a:prstGeom>
          <a:noFill/>
        </p:spPr>
        <p:txBody>
          <a:bodyPr wrap="none" rtlCol="0">
            <a:spAutoFit/>
          </a:bodyPr>
          <a:lstStyle/>
          <a:p>
            <a:r>
              <a:rPr lang="en-US" sz="1351" dirty="0"/>
              <a:t>shade</a:t>
            </a:r>
          </a:p>
        </p:txBody>
      </p:sp>
      <p:sp>
        <p:nvSpPr>
          <p:cNvPr id="27" name="TextBox 26"/>
          <p:cNvSpPr txBox="1"/>
          <p:nvPr/>
        </p:nvSpPr>
        <p:spPr>
          <a:xfrm>
            <a:off x="7089734" y="2947011"/>
            <a:ext cx="328936" cy="300210"/>
          </a:xfrm>
          <a:prstGeom prst="rect">
            <a:avLst/>
          </a:prstGeom>
          <a:noFill/>
        </p:spPr>
        <p:txBody>
          <a:bodyPr wrap="none" rtlCol="0">
            <a:spAutoFit/>
          </a:bodyPr>
          <a:lstStyle/>
          <a:p>
            <a:r>
              <a:rPr lang="en-US" sz="1351" dirty="0"/>
              <a:t>of</a:t>
            </a:r>
          </a:p>
        </p:txBody>
      </p:sp>
      <p:sp>
        <p:nvSpPr>
          <p:cNvPr id="28" name="TextBox 27"/>
          <p:cNvSpPr txBox="1"/>
          <p:nvPr/>
        </p:nvSpPr>
        <p:spPr>
          <a:xfrm>
            <a:off x="7444977" y="2949529"/>
            <a:ext cx="268022" cy="300210"/>
          </a:xfrm>
          <a:prstGeom prst="rect">
            <a:avLst/>
          </a:prstGeom>
          <a:noFill/>
        </p:spPr>
        <p:txBody>
          <a:bodyPr wrap="none" rtlCol="0">
            <a:spAutoFit/>
          </a:bodyPr>
          <a:lstStyle/>
          <a:p>
            <a:r>
              <a:rPr lang="en-US" sz="1351" dirty="0"/>
              <a:t>a</a:t>
            </a:r>
          </a:p>
        </p:txBody>
      </p:sp>
      <p:sp>
        <p:nvSpPr>
          <p:cNvPr id="29" name="TextBox 28"/>
          <p:cNvSpPr txBox="1"/>
          <p:nvPr/>
        </p:nvSpPr>
        <p:spPr>
          <a:xfrm>
            <a:off x="7673582" y="2944887"/>
            <a:ext cx="577402" cy="300210"/>
          </a:xfrm>
          <a:prstGeom prst="rect">
            <a:avLst/>
          </a:prstGeom>
          <a:noFill/>
        </p:spPr>
        <p:txBody>
          <a:bodyPr wrap="none" rtlCol="0">
            <a:spAutoFit/>
          </a:bodyPr>
          <a:lstStyle/>
          <a:p>
            <a:r>
              <a:rPr lang="en-US" sz="1351" dirty="0"/>
              <a:t>thorn</a:t>
            </a:r>
          </a:p>
        </p:txBody>
      </p:sp>
      <p:sp>
        <p:nvSpPr>
          <p:cNvPr id="30" name="TextBox 29"/>
          <p:cNvSpPr txBox="1"/>
          <p:nvPr/>
        </p:nvSpPr>
        <p:spPr>
          <a:xfrm>
            <a:off x="3267424" y="3262682"/>
            <a:ext cx="474104" cy="300210"/>
          </a:xfrm>
          <a:prstGeom prst="rect">
            <a:avLst/>
          </a:prstGeom>
          <a:noFill/>
        </p:spPr>
        <p:txBody>
          <a:bodyPr wrap="none" rtlCol="0">
            <a:spAutoFit/>
          </a:bodyPr>
          <a:lstStyle/>
          <a:p>
            <a:r>
              <a:rPr lang="en-US" sz="1351" dirty="0"/>
              <a:t>tree</a:t>
            </a:r>
          </a:p>
        </p:txBody>
      </p:sp>
      <p:sp>
        <p:nvSpPr>
          <p:cNvPr id="31" name="TextBox 30"/>
          <p:cNvSpPr txBox="1"/>
          <p:nvPr/>
        </p:nvSpPr>
        <p:spPr>
          <a:xfrm>
            <a:off x="3846832" y="3262682"/>
            <a:ext cx="577402" cy="300210"/>
          </a:xfrm>
          <a:prstGeom prst="rect">
            <a:avLst/>
          </a:prstGeom>
          <a:noFill/>
        </p:spPr>
        <p:txBody>
          <a:bodyPr wrap="none" rtlCol="0">
            <a:spAutoFit/>
          </a:bodyPr>
          <a:lstStyle/>
          <a:p>
            <a:r>
              <a:rPr lang="en-US" sz="1351" dirty="0"/>
              <a:t>when</a:t>
            </a:r>
          </a:p>
        </p:txBody>
      </p:sp>
      <p:sp>
        <p:nvSpPr>
          <p:cNvPr id="32" name="TextBox 31"/>
          <p:cNvSpPr txBox="1"/>
          <p:nvPr/>
        </p:nvSpPr>
        <p:spPr>
          <a:xfrm>
            <a:off x="4422767" y="3262682"/>
            <a:ext cx="582467" cy="300210"/>
          </a:xfrm>
          <a:prstGeom prst="rect">
            <a:avLst/>
          </a:prstGeom>
          <a:noFill/>
        </p:spPr>
        <p:txBody>
          <a:bodyPr wrap="none" rtlCol="0">
            <a:spAutoFit/>
          </a:bodyPr>
          <a:lstStyle/>
          <a:p>
            <a:r>
              <a:rPr lang="en-US" sz="1351" dirty="0"/>
              <a:t>Zebra</a:t>
            </a:r>
          </a:p>
        </p:txBody>
      </p:sp>
      <p:sp>
        <p:nvSpPr>
          <p:cNvPr id="33" name="TextBox 32"/>
          <p:cNvSpPr txBox="1"/>
          <p:nvPr/>
        </p:nvSpPr>
        <p:spPr>
          <a:xfrm>
            <a:off x="4962715" y="3262682"/>
            <a:ext cx="680507" cy="300210"/>
          </a:xfrm>
          <a:prstGeom prst="rect">
            <a:avLst/>
          </a:prstGeom>
          <a:noFill/>
        </p:spPr>
        <p:txBody>
          <a:bodyPr wrap="none" rtlCol="0">
            <a:spAutoFit/>
          </a:bodyPr>
          <a:lstStyle/>
          <a:p>
            <a:r>
              <a:rPr lang="en-US" sz="1351" dirty="0"/>
              <a:t>walked</a:t>
            </a:r>
          </a:p>
        </p:txBody>
      </p:sp>
      <p:sp>
        <p:nvSpPr>
          <p:cNvPr id="34" name="TextBox 33"/>
          <p:cNvSpPr txBox="1"/>
          <p:nvPr/>
        </p:nvSpPr>
        <p:spPr>
          <a:xfrm>
            <a:off x="5621394" y="3262682"/>
            <a:ext cx="525785" cy="300210"/>
          </a:xfrm>
          <a:prstGeom prst="rect">
            <a:avLst/>
          </a:prstGeom>
          <a:noFill/>
        </p:spPr>
        <p:txBody>
          <a:bodyPr wrap="none" rtlCol="0">
            <a:spAutoFit/>
          </a:bodyPr>
          <a:lstStyle/>
          <a:p>
            <a:r>
              <a:rPr lang="en-US" sz="1351" dirty="0"/>
              <a:t>past.</a:t>
            </a:r>
          </a:p>
        </p:txBody>
      </p:sp>
      <p:sp>
        <p:nvSpPr>
          <p:cNvPr id="39" name="TextBox 38"/>
          <p:cNvSpPr txBox="1"/>
          <p:nvPr/>
        </p:nvSpPr>
        <p:spPr>
          <a:xfrm>
            <a:off x="3121152" y="4024907"/>
            <a:ext cx="582211" cy="300210"/>
          </a:xfrm>
          <a:prstGeom prst="rect">
            <a:avLst/>
          </a:prstGeom>
          <a:noFill/>
        </p:spPr>
        <p:txBody>
          <a:bodyPr wrap="none" rtlCol="0">
            <a:spAutoFit/>
          </a:bodyPr>
          <a:lstStyle/>
          <a:p>
            <a:r>
              <a:rPr lang="en-US" sz="1351" dirty="0"/>
              <a:t>Many</a:t>
            </a:r>
          </a:p>
        </p:txBody>
      </p:sp>
      <p:sp>
        <p:nvSpPr>
          <p:cNvPr id="40" name="TextBox 39"/>
          <p:cNvSpPr txBox="1"/>
          <p:nvPr/>
        </p:nvSpPr>
        <p:spPr>
          <a:xfrm>
            <a:off x="3749447" y="4019159"/>
            <a:ext cx="556306" cy="300210"/>
          </a:xfrm>
          <a:prstGeom prst="rect">
            <a:avLst/>
          </a:prstGeom>
          <a:noFill/>
        </p:spPr>
        <p:txBody>
          <a:bodyPr wrap="none" rtlCol="0">
            <a:spAutoFit/>
          </a:bodyPr>
          <a:lstStyle/>
          <a:p>
            <a:r>
              <a:rPr lang="en-US" sz="1351" dirty="0"/>
              <a:t>years</a:t>
            </a:r>
          </a:p>
        </p:txBody>
      </p:sp>
      <p:sp>
        <p:nvSpPr>
          <p:cNvPr id="41" name="TextBox 40"/>
          <p:cNvSpPr txBox="1"/>
          <p:nvPr/>
        </p:nvSpPr>
        <p:spPr>
          <a:xfrm>
            <a:off x="4290411" y="4019159"/>
            <a:ext cx="439992" cy="300210"/>
          </a:xfrm>
          <a:prstGeom prst="rect">
            <a:avLst/>
          </a:prstGeom>
          <a:noFill/>
        </p:spPr>
        <p:txBody>
          <a:bodyPr wrap="none" rtlCol="0">
            <a:spAutoFit/>
          </a:bodyPr>
          <a:lstStyle/>
          <a:p>
            <a:r>
              <a:rPr lang="en-US" sz="1351" dirty="0"/>
              <a:t>ago</a:t>
            </a:r>
          </a:p>
        </p:txBody>
      </p:sp>
      <p:sp>
        <p:nvSpPr>
          <p:cNvPr id="42" name="TextBox 41"/>
          <p:cNvSpPr txBox="1"/>
          <p:nvPr/>
        </p:nvSpPr>
        <p:spPr>
          <a:xfrm>
            <a:off x="4684625" y="4027271"/>
            <a:ext cx="759375" cy="300210"/>
          </a:xfrm>
          <a:prstGeom prst="rect">
            <a:avLst/>
          </a:prstGeom>
          <a:noFill/>
        </p:spPr>
        <p:txBody>
          <a:bodyPr wrap="none" rtlCol="0">
            <a:spAutoFit/>
          </a:bodyPr>
          <a:lstStyle/>
          <a:p>
            <a:r>
              <a:rPr lang="en-US" sz="1351" dirty="0"/>
              <a:t>Leopard</a:t>
            </a:r>
          </a:p>
        </p:txBody>
      </p:sp>
      <p:sp>
        <p:nvSpPr>
          <p:cNvPr id="43" name="TextBox 42"/>
          <p:cNvSpPr txBox="1"/>
          <p:nvPr/>
        </p:nvSpPr>
        <p:spPr>
          <a:xfrm>
            <a:off x="5402350" y="4027271"/>
            <a:ext cx="456856" cy="300210"/>
          </a:xfrm>
          <a:prstGeom prst="rect">
            <a:avLst/>
          </a:prstGeom>
          <a:noFill/>
        </p:spPr>
        <p:txBody>
          <a:bodyPr wrap="none" rtlCol="0">
            <a:spAutoFit/>
          </a:bodyPr>
          <a:lstStyle/>
          <a:p>
            <a:r>
              <a:rPr lang="en-US" sz="1351" dirty="0"/>
              <a:t>was</a:t>
            </a:r>
          </a:p>
        </p:txBody>
      </p:sp>
      <p:sp>
        <p:nvSpPr>
          <p:cNvPr id="44" name="TextBox 43"/>
          <p:cNvSpPr txBox="1"/>
          <p:nvPr/>
        </p:nvSpPr>
        <p:spPr>
          <a:xfrm>
            <a:off x="5815243" y="4029635"/>
            <a:ext cx="268022" cy="300210"/>
          </a:xfrm>
          <a:prstGeom prst="rect">
            <a:avLst/>
          </a:prstGeom>
          <a:noFill/>
        </p:spPr>
        <p:txBody>
          <a:bodyPr wrap="none" rtlCol="0">
            <a:spAutoFit/>
          </a:bodyPr>
          <a:lstStyle/>
          <a:p>
            <a:r>
              <a:rPr lang="en-US" sz="1351" dirty="0"/>
              <a:t>a</a:t>
            </a:r>
          </a:p>
        </p:txBody>
      </p:sp>
      <p:sp>
        <p:nvSpPr>
          <p:cNvPr id="45" name="TextBox 44"/>
          <p:cNvSpPr txBox="1"/>
          <p:nvPr/>
        </p:nvSpPr>
        <p:spPr>
          <a:xfrm>
            <a:off x="6036672" y="4031761"/>
            <a:ext cx="779572" cy="300210"/>
          </a:xfrm>
          <a:prstGeom prst="rect">
            <a:avLst/>
          </a:prstGeom>
          <a:noFill/>
        </p:spPr>
        <p:txBody>
          <a:bodyPr wrap="none" rtlCol="0">
            <a:spAutoFit/>
          </a:bodyPr>
          <a:lstStyle/>
          <a:p>
            <a:r>
              <a:rPr lang="en-US" sz="1351" dirty="0"/>
              <a:t>creature</a:t>
            </a:r>
          </a:p>
        </p:txBody>
      </p:sp>
      <p:sp>
        <p:nvSpPr>
          <p:cNvPr id="46" name="TextBox 45"/>
          <p:cNvSpPr txBox="1"/>
          <p:nvPr/>
        </p:nvSpPr>
        <p:spPr>
          <a:xfrm>
            <a:off x="6773243" y="4019159"/>
            <a:ext cx="497252" cy="300210"/>
          </a:xfrm>
          <a:prstGeom prst="rect">
            <a:avLst/>
          </a:prstGeom>
          <a:noFill/>
        </p:spPr>
        <p:txBody>
          <a:bodyPr wrap="none" rtlCol="0">
            <a:spAutoFit/>
          </a:bodyPr>
          <a:lstStyle/>
          <a:p>
            <a:r>
              <a:rPr lang="en-US" sz="1351" dirty="0"/>
              <a:t>with</a:t>
            </a:r>
          </a:p>
        </p:txBody>
      </p:sp>
      <p:sp>
        <p:nvSpPr>
          <p:cNvPr id="47" name="TextBox 46"/>
          <p:cNvSpPr txBox="1"/>
          <p:nvPr/>
        </p:nvSpPr>
        <p:spPr>
          <a:xfrm>
            <a:off x="7227999" y="4022543"/>
            <a:ext cx="367408" cy="300210"/>
          </a:xfrm>
          <a:prstGeom prst="rect">
            <a:avLst/>
          </a:prstGeom>
          <a:noFill/>
        </p:spPr>
        <p:txBody>
          <a:bodyPr wrap="none" rtlCol="0">
            <a:spAutoFit/>
          </a:bodyPr>
          <a:lstStyle/>
          <a:p>
            <a:r>
              <a:rPr lang="en-US" sz="1351" dirty="0"/>
              <a:t>no</a:t>
            </a:r>
          </a:p>
        </p:txBody>
      </p:sp>
      <p:sp>
        <p:nvSpPr>
          <p:cNvPr id="48" name="TextBox 47"/>
          <p:cNvSpPr txBox="1"/>
          <p:nvPr/>
        </p:nvSpPr>
        <p:spPr>
          <a:xfrm>
            <a:off x="7638832" y="4019159"/>
            <a:ext cx="603050" cy="300210"/>
          </a:xfrm>
          <a:prstGeom prst="rect">
            <a:avLst/>
          </a:prstGeom>
          <a:noFill/>
        </p:spPr>
        <p:txBody>
          <a:bodyPr wrap="none" rtlCol="0">
            <a:spAutoFit/>
          </a:bodyPr>
          <a:lstStyle/>
          <a:p>
            <a:r>
              <a:rPr lang="en-US" sz="1351" dirty="0"/>
              <a:t>spots.</a:t>
            </a:r>
          </a:p>
        </p:txBody>
      </p:sp>
      <p:sp>
        <p:nvSpPr>
          <p:cNvPr id="49" name="TextBox 48"/>
          <p:cNvSpPr txBox="1"/>
          <p:nvPr/>
        </p:nvSpPr>
        <p:spPr>
          <a:xfrm>
            <a:off x="3121149" y="4408094"/>
            <a:ext cx="478016" cy="300210"/>
          </a:xfrm>
          <a:prstGeom prst="rect">
            <a:avLst/>
          </a:prstGeom>
          <a:noFill/>
        </p:spPr>
        <p:txBody>
          <a:bodyPr wrap="none" rtlCol="0">
            <a:spAutoFit/>
          </a:bodyPr>
          <a:lstStyle/>
          <a:p>
            <a:r>
              <a:rPr lang="en-US" sz="1351" dirty="0"/>
              <a:t>One</a:t>
            </a:r>
          </a:p>
        </p:txBody>
      </p:sp>
      <p:sp>
        <p:nvSpPr>
          <p:cNvPr id="50" name="TextBox 49"/>
          <p:cNvSpPr txBox="1"/>
          <p:nvPr/>
        </p:nvSpPr>
        <p:spPr>
          <a:xfrm>
            <a:off x="3689611" y="4402346"/>
            <a:ext cx="465640" cy="300210"/>
          </a:xfrm>
          <a:prstGeom prst="rect">
            <a:avLst/>
          </a:prstGeom>
          <a:noFill/>
        </p:spPr>
        <p:txBody>
          <a:bodyPr wrap="none" rtlCol="0">
            <a:spAutoFit/>
          </a:bodyPr>
          <a:lstStyle/>
          <a:p>
            <a:r>
              <a:rPr lang="en-US" sz="1351" dirty="0"/>
              <a:t>day,</a:t>
            </a:r>
          </a:p>
        </p:txBody>
      </p:sp>
      <p:sp>
        <p:nvSpPr>
          <p:cNvPr id="51" name="TextBox 50"/>
          <p:cNvSpPr txBox="1"/>
          <p:nvPr/>
        </p:nvSpPr>
        <p:spPr>
          <a:xfrm>
            <a:off x="4370203" y="4402346"/>
            <a:ext cx="362600" cy="300210"/>
          </a:xfrm>
          <a:prstGeom prst="rect">
            <a:avLst/>
          </a:prstGeom>
          <a:noFill/>
        </p:spPr>
        <p:txBody>
          <a:bodyPr wrap="none" rtlCol="0">
            <a:spAutoFit/>
          </a:bodyPr>
          <a:lstStyle/>
          <a:p>
            <a:r>
              <a:rPr lang="en-US" sz="1351" dirty="0"/>
              <a:t>he</a:t>
            </a:r>
          </a:p>
        </p:txBody>
      </p:sp>
      <p:sp>
        <p:nvSpPr>
          <p:cNvPr id="52" name="TextBox 51"/>
          <p:cNvSpPr txBox="1"/>
          <p:nvPr/>
        </p:nvSpPr>
        <p:spPr>
          <a:xfrm>
            <a:off x="4764416" y="4410458"/>
            <a:ext cx="456856" cy="300210"/>
          </a:xfrm>
          <a:prstGeom prst="rect">
            <a:avLst/>
          </a:prstGeom>
          <a:noFill/>
        </p:spPr>
        <p:txBody>
          <a:bodyPr wrap="none" rtlCol="0">
            <a:spAutoFit/>
          </a:bodyPr>
          <a:lstStyle/>
          <a:p>
            <a:r>
              <a:rPr lang="en-US" sz="1351" dirty="0"/>
              <a:t>was</a:t>
            </a:r>
          </a:p>
        </p:txBody>
      </p:sp>
      <p:sp>
        <p:nvSpPr>
          <p:cNvPr id="53" name="TextBox 52"/>
          <p:cNvSpPr txBox="1"/>
          <p:nvPr/>
        </p:nvSpPr>
        <p:spPr>
          <a:xfrm>
            <a:off x="5216372" y="4414947"/>
            <a:ext cx="740203" cy="300210"/>
          </a:xfrm>
          <a:prstGeom prst="rect">
            <a:avLst/>
          </a:prstGeom>
          <a:noFill/>
        </p:spPr>
        <p:txBody>
          <a:bodyPr wrap="none" rtlCol="0">
            <a:spAutoFit/>
          </a:bodyPr>
          <a:lstStyle/>
          <a:p>
            <a:r>
              <a:rPr lang="en-US" sz="1351" dirty="0"/>
              <a:t>relaxing</a:t>
            </a:r>
          </a:p>
        </p:txBody>
      </p:sp>
      <p:sp>
        <p:nvSpPr>
          <p:cNvPr id="54" name="TextBox 53"/>
          <p:cNvSpPr txBox="1"/>
          <p:nvPr/>
        </p:nvSpPr>
        <p:spPr>
          <a:xfrm>
            <a:off x="5895037" y="4412822"/>
            <a:ext cx="316112" cy="300210"/>
          </a:xfrm>
          <a:prstGeom prst="rect">
            <a:avLst/>
          </a:prstGeom>
          <a:noFill/>
        </p:spPr>
        <p:txBody>
          <a:bodyPr wrap="none" rtlCol="0">
            <a:spAutoFit/>
          </a:bodyPr>
          <a:lstStyle/>
          <a:p>
            <a:r>
              <a:rPr lang="en-US" sz="1351" dirty="0"/>
              <a:t>in</a:t>
            </a:r>
          </a:p>
        </p:txBody>
      </p:sp>
      <p:sp>
        <p:nvSpPr>
          <p:cNvPr id="55" name="TextBox 54"/>
          <p:cNvSpPr txBox="1"/>
          <p:nvPr/>
        </p:nvSpPr>
        <p:spPr>
          <a:xfrm>
            <a:off x="6116465" y="4414947"/>
            <a:ext cx="420308" cy="300210"/>
          </a:xfrm>
          <a:prstGeom prst="rect">
            <a:avLst/>
          </a:prstGeom>
          <a:noFill/>
        </p:spPr>
        <p:txBody>
          <a:bodyPr wrap="none" rtlCol="0">
            <a:spAutoFit/>
          </a:bodyPr>
          <a:lstStyle/>
          <a:p>
            <a:r>
              <a:rPr lang="en-US" sz="1351" dirty="0"/>
              <a:t>the</a:t>
            </a:r>
          </a:p>
        </p:txBody>
      </p:sp>
      <p:sp>
        <p:nvSpPr>
          <p:cNvPr id="56" name="TextBox 55"/>
          <p:cNvSpPr txBox="1"/>
          <p:nvPr/>
        </p:nvSpPr>
        <p:spPr>
          <a:xfrm>
            <a:off x="6490053" y="4414947"/>
            <a:ext cx="604653" cy="300210"/>
          </a:xfrm>
          <a:prstGeom prst="rect">
            <a:avLst/>
          </a:prstGeom>
          <a:noFill/>
        </p:spPr>
        <p:txBody>
          <a:bodyPr wrap="none" rtlCol="0">
            <a:spAutoFit/>
          </a:bodyPr>
          <a:lstStyle/>
          <a:p>
            <a:r>
              <a:rPr lang="en-US" sz="1351" dirty="0"/>
              <a:t>shade</a:t>
            </a:r>
          </a:p>
        </p:txBody>
      </p:sp>
      <p:sp>
        <p:nvSpPr>
          <p:cNvPr id="57" name="TextBox 56"/>
          <p:cNvSpPr txBox="1"/>
          <p:nvPr/>
        </p:nvSpPr>
        <p:spPr>
          <a:xfrm>
            <a:off x="7082794" y="4414947"/>
            <a:ext cx="328936" cy="300210"/>
          </a:xfrm>
          <a:prstGeom prst="rect">
            <a:avLst/>
          </a:prstGeom>
          <a:noFill/>
        </p:spPr>
        <p:txBody>
          <a:bodyPr wrap="none" rtlCol="0">
            <a:spAutoFit/>
          </a:bodyPr>
          <a:lstStyle/>
          <a:p>
            <a:r>
              <a:rPr lang="en-US" sz="1351" dirty="0"/>
              <a:t>of</a:t>
            </a:r>
          </a:p>
        </p:txBody>
      </p:sp>
      <p:sp>
        <p:nvSpPr>
          <p:cNvPr id="58" name="TextBox 57"/>
          <p:cNvSpPr txBox="1"/>
          <p:nvPr/>
        </p:nvSpPr>
        <p:spPr>
          <a:xfrm>
            <a:off x="7438039" y="4417465"/>
            <a:ext cx="268022" cy="300210"/>
          </a:xfrm>
          <a:prstGeom prst="rect">
            <a:avLst/>
          </a:prstGeom>
          <a:noFill/>
        </p:spPr>
        <p:txBody>
          <a:bodyPr wrap="none" rtlCol="0">
            <a:spAutoFit/>
          </a:bodyPr>
          <a:lstStyle/>
          <a:p>
            <a:r>
              <a:rPr lang="en-US" sz="1351" dirty="0"/>
              <a:t>a</a:t>
            </a:r>
          </a:p>
        </p:txBody>
      </p:sp>
      <p:sp>
        <p:nvSpPr>
          <p:cNvPr id="59" name="TextBox 58"/>
          <p:cNvSpPr txBox="1"/>
          <p:nvPr/>
        </p:nvSpPr>
        <p:spPr>
          <a:xfrm>
            <a:off x="7666642" y="4412822"/>
            <a:ext cx="577402" cy="300210"/>
          </a:xfrm>
          <a:prstGeom prst="rect">
            <a:avLst/>
          </a:prstGeom>
          <a:noFill/>
        </p:spPr>
        <p:txBody>
          <a:bodyPr wrap="none" rtlCol="0">
            <a:spAutoFit/>
          </a:bodyPr>
          <a:lstStyle/>
          <a:p>
            <a:r>
              <a:rPr lang="en-US" sz="1351" dirty="0"/>
              <a:t>thorn</a:t>
            </a:r>
          </a:p>
        </p:txBody>
      </p:sp>
      <p:sp>
        <p:nvSpPr>
          <p:cNvPr id="60" name="TextBox 59"/>
          <p:cNvSpPr txBox="1"/>
          <p:nvPr/>
        </p:nvSpPr>
        <p:spPr>
          <a:xfrm>
            <a:off x="3260484" y="4730618"/>
            <a:ext cx="474104" cy="300210"/>
          </a:xfrm>
          <a:prstGeom prst="rect">
            <a:avLst/>
          </a:prstGeom>
          <a:noFill/>
        </p:spPr>
        <p:txBody>
          <a:bodyPr wrap="none" rtlCol="0">
            <a:spAutoFit/>
          </a:bodyPr>
          <a:lstStyle/>
          <a:p>
            <a:r>
              <a:rPr lang="en-US" sz="1351" dirty="0"/>
              <a:t>tree</a:t>
            </a:r>
          </a:p>
        </p:txBody>
      </p:sp>
      <p:sp>
        <p:nvSpPr>
          <p:cNvPr id="61" name="TextBox 60"/>
          <p:cNvSpPr txBox="1"/>
          <p:nvPr/>
        </p:nvSpPr>
        <p:spPr>
          <a:xfrm>
            <a:off x="3839892" y="4730618"/>
            <a:ext cx="577402" cy="300210"/>
          </a:xfrm>
          <a:prstGeom prst="rect">
            <a:avLst/>
          </a:prstGeom>
          <a:noFill/>
        </p:spPr>
        <p:txBody>
          <a:bodyPr wrap="none" rtlCol="0">
            <a:spAutoFit/>
          </a:bodyPr>
          <a:lstStyle/>
          <a:p>
            <a:r>
              <a:rPr lang="en-US" sz="1351" dirty="0"/>
              <a:t>when</a:t>
            </a:r>
          </a:p>
        </p:txBody>
      </p:sp>
      <p:sp>
        <p:nvSpPr>
          <p:cNvPr id="62" name="TextBox 61"/>
          <p:cNvSpPr txBox="1"/>
          <p:nvPr/>
        </p:nvSpPr>
        <p:spPr>
          <a:xfrm>
            <a:off x="4415827" y="4730618"/>
            <a:ext cx="582467" cy="300210"/>
          </a:xfrm>
          <a:prstGeom prst="rect">
            <a:avLst/>
          </a:prstGeom>
          <a:noFill/>
        </p:spPr>
        <p:txBody>
          <a:bodyPr wrap="none" rtlCol="0">
            <a:spAutoFit/>
          </a:bodyPr>
          <a:lstStyle/>
          <a:p>
            <a:r>
              <a:rPr lang="en-US" sz="1351" dirty="0"/>
              <a:t>Zebra</a:t>
            </a:r>
          </a:p>
        </p:txBody>
      </p:sp>
      <p:sp>
        <p:nvSpPr>
          <p:cNvPr id="63" name="TextBox 62"/>
          <p:cNvSpPr txBox="1"/>
          <p:nvPr/>
        </p:nvSpPr>
        <p:spPr>
          <a:xfrm>
            <a:off x="4955775" y="4730618"/>
            <a:ext cx="680507" cy="300210"/>
          </a:xfrm>
          <a:prstGeom prst="rect">
            <a:avLst/>
          </a:prstGeom>
          <a:noFill/>
        </p:spPr>
        <p:txBody>
          <a:bodyPr wrap="none" rtlCol="0">
            <a:spAutoFit/>
          </a:bodyPr>
          <a:lstStyle/>
          <a:p>
            <a:r>
              <a:rPr lang="en-US" sz="1351" dirty="0"/>
              <a:t>walked</a:t>
            </a:r>
          </a:p>
        </p:txBody>
      </p:sp>
      <p:sp>
        <p:nvSpPr>
          <p:cNvPr id="64" name="TextBox 63"/>
          <p:cNvSpPr txBox="1"/>
          <p:nvPr/>
        </p:nvSpPr>
        <p:spPr>
          <a:xfrm>
            <a:off x="5614454" y="4730618"/>
            <a:ext cx="525785" cy="300210"/>
          </a:xfrm>
          <a:prstGeom prst="rect">
            <a:avLst/>
          </a:prstGeom>
          <a:noFill/>
        </p:spPr>
        <p:txBody>
          <a:bodyPr wrap="none" rtlCol="0">
            <a:spAutoFit/>
          </a:bodyPr>
          <a:lstStyle/>
          <a:p>
            <a:r>
              <a:rPr lang="en-US" sz="1351" dirty="0"/>
              <a:t>past.</a:t>
            </a:r>
          </a:p>
        </p:txBody>
      </p:sp>
      <p:cxnSp>
        <p:nvCxnSpPr>
          <p:cNvPr id="65" name="Straight Connector 64"/>
          <p:cNvCxnSpPr/>
          <p:nvPr/>
        </p:nvCxnSpPr>
        <p:spPr>
          <a:xfrm flipV="1">
            <a:off x="3121150" y="3825863"/>
            <a:ext cx="5775151" cy="25067"/>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a:off x="2241207" y="6293722"/>
            <a:ext cx="5729709" cy="369332"/>
          </a:xfrm>
          <a:prstGeom prst="rect">
            <a:avLst/>
          </a:prstGeom>
        </p:spPr>
        <p:txBody>
          <a:bodyPr wrap="square">
            <a:spAutoFit/>
          </a:bodyPr>
          <a:lstStyle/>
          <a:p>
            <a:r>
              <a:rPr lang="en-US" sz="900" i="1" dirty="0"/>
              <a:t>Draper, K., and Spaull, S. (2015). Examining oral reading fluency among grade 5 rural English Second Language (ESL) learners in South Africa: Analysis of NEEDU 2013. South African Journal of Childhood Education 5(2) pp.44-77.</a:t>
            </a:r>
          </a:p>
        </p:txBody>
      </p:sp>
      <p:sp>
        <p:nvSpPr>
          <p:cNvPr id="69" name="TextBox 68"/>
          <p:cNvSpPr txBox="1"/>
          <p:nvPr/>
        </p:nvSpPr>
        <p:spPr>
          <a:xfrm>
            <a:off x="8558148" y="2595039"/>
            <a:ext cx="1254947" cy="461665"/>
          </a:xfrm>
          <a:prstGeom prst="rect">
            <a:avLst/>
          </a:prstGeom>
          <a:solidFill>
            <a:schemeClr val="bg1">
              <a:lumMod val="85000"/>
            </a:schemeClr>
          </a:solidFill>
        </p:spPr>
        <p:txBody>
          <a:bodyPr wrap="square" rtlCol="0">
            <a:spAutoFit/>
          </a:bodyPr>
          <a:lstStyle/>
          <a:p>
            <a:r>
              <a:rPr lang="en-US" sz="1200" dirty="0"/>
              <a:t>Recommended rate at Gr5</a:t>
            </a:r>
          </a:p>
        </p:txBody>
      </p:sp>
      <p:sp>
        <p:nvSpPr>
          <p:cNvPr id="70" name="TextBox 69"/>
          <p:cNvSpPr txBox="1"/>
          <p:nvPr/>
        </p:nvSpPr>
        <p:spPr>
          <a:xfrm>
            <a:off x="8615342" y="4015670"/>
            <a:ext cx="1531957" cy="830997"/>
          </a:xfrm>
          <a:prstGeom prst="rect">
            <a:avLst/>
          </a:prstGeom>
          <a:solidFill>
            <a:schemeClr val="bg1">
              <a:lumMod val="85000"/>
            </a:schemeClr>
          </a:solidFill>
        </p:spPr>
        <p:txBody>
          <a:bodyPr wrap="square" rtlCol="0">
            <a:spAutoFit/>
          </a:bodyPr>
          <a:lstStyle/>
          <a:p>
            <a:r>
              <a:rPr lang="en-US" sz="1200" dirty="0"/>
              <a:t>40% of SA rural Gr5 learners  (&lt;40WCPM) WCPM</a:t>
            </a:r>
          </a:p>
        </p:txBody>
      </p:sp>
    </p:spTree>
    <p:extLst>
      <p:ext uri="{BB962C8B-B14F-4D97-AF65-F5344CB8AC3E}">
        <p14:creationId xmlns:p14="http://schemas.microsoft.com/office/powerpoint/2010/main" val="12374397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46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92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138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84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230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276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322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368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414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46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506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552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598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644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690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736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782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828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874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920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966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1012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1058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1104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1150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1196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196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346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496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646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796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946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1096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grpId="0" nodeType="withEffect">
                                  <p:stCondLst>
                                    <p:cond delay="1246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1396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1546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0" nodeType="withEffect">
                                  <p:stCondLst>
                                    <p:cond delay="1696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1846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1996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2146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2296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2446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2596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2746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grpId="0" nodeType="withEffect">
                                  <p:stCondLst>
                                    <p:cond delay="2896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3046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31960"/>
                                  </p:stCondLst>
                                  <p:childTnLst>
                                    <p:set>
                                      <p:cBhvr>
                                        <p:cTn id="100" dur="1" fill="hold">
                                          <p:stCondLst>
                                            <p:cond delay="0"/>
                                          </p:stCondLst>
                                        </p:cTn>
                                        <p:tgtEl>
                                          <p:spTgt spid="60"/>
                                        </p:tgtEl>
                                        <p:attrNameLst>
                                          <p:attrName>style.visibility</p:attrName>
                                        </p:attrNameLst>
                                      </p:cBhvr>
                                      <p:to>
                                        <p:strVal val="visible"/>
                                      </p:to>
                                    </p:set>
                                  </p:childTnLst>
                                </p:cTn>
                              </p:par>
                              <p:par>
                                <p:cTn id="101" presetID="1" presetClass="entr" presetSubtype="0" fill="hold" grpId="0" nodeType="withEffect">
                                  <p:stCondLst>
                                    <p:cond delay="33460"/>
                                  </p:stCondLst>
                                  <p:childTnLst>
                                    <p:set>
                                      <p:cBhvr>
                                        <p:cTn id="102" dur="1" fill="hold">
                                          <p:stCondLst>
                                            <p:cond delay="0"/>
                                          </p:stCondLst>
                                        </p:cTn>
                                        <p:tgtEl>
                                          <p:spTgt spid="61"/>
                                        </p:tgtEl>
                                        <p:attrNameLst>
                                          <p:attrName>style.visibility</p:attrName>
                                        </p:attrNameLst>
                                      </p:cBhvr>
                                      <p:to>
                                        <p:strVal val="visible"/>
                                      </p:to>
                                    </p:set>
                                  </p:childTnLst>
                                </p:cTn>
                              </p:par>
                              <p:par>
                                <p:cTn id="103" presetID="1" presetClass="entr" presetSubtype="0" fill="hold" grpId="0" nodeType="withEffect">
                                  <p:stCondLst>
                                    <p:cond delay="34960"/>
                                  </p:stCondLst>
                                  <p:childTnLst>
                                    <p:set>
                                      <p:cBhvr>
                                        <p:cTn id="104" dur="1" fill="hold">
                                          <p:stCondLst>
                                            <p:cond delay="0"/>
                                          </p:stCondLst>
                                        </p:cTn>
                                        <p:tgtEl>
                                          <p:spTgt spid="62"/>
                                        </p:tgtEl>
                                        <p:attrNameLst>
                                          <p:attrName>style.visibility</p:attrName>
                                        </p:attrNameLst>
                                      </p:cBhvr>
                                      <p:to>
                                        <p:strVal val="visible"/>
                                      </p:to>
                                    </p:set>
                                  </p:childTnLst>
                                </p:cTn>
                              </p:par>
                              <p:par>
                                <p:cTn id="105" presetID="1" presetClass="entr" presetSubtype="0" fill="hold" grpId="0" nodeType="withEffect">
                                  <p:stCondLst>
                                    <p:cond delay="36460"/>
                                  </p:stCondLst>
                                  <p:childTnLst>
                                    <p:set>
                                      <p:cBhvr>
                                        <p:cTn id="106" dur="1" fill="hold">
                                          <p:stCondLst>
                                            <p:cond delay="0"/>
                                          </p:stCondLst>
                                        </p:cTn>
                                        <p:tgtEl>
                                          <p:spTgt spid="63"/>
                                        </p:tgtEl>
                                        <p:attrNameLst>
                                          <p:attrName>style.visibility</p:attrName>
                                        </p:attrNameLst>
                                      </p:cBhvr>
                                      <p:to>
                                        <p:strVal val="visible"/>
                                      </p:to>
                                    </p:set>
                                  </p:childTnLst>
                                </p:cTn>
                              </p:par>
                              <p:par>
                                <p:cTn id="107" presetID="1" presetClass="entr" presetSubtype="0" fill="hold" grpId="0" nodeType="withEffect">
                                  <p:stCondLst>
                                    <p:cond delay="37960"/>
                                  </p:stCondLst>
                                  <p:childTnLst>
                                    <p:set>
                                      <p:cBhvr>
                                        <p:cTn id="10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57FA8AD-D311-F24E-B0DC-2E7D3394E13C}"/>
              </a:ext>
            </a:extLst>
          </p:cNvPr>
          <p:cNvGraphicFramePr>
            <a:graphicFrameLocks/>
          </p:cNvGraphicFramePr>
          <p:nvPr/>
        </p:nvGraphicFramePr>
        <p:xfrm>
          <a:off x="6467411" y="626248"/>
          <a:ext cx="5301343" cy="587308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B18905F3-4F83-CC7A-7514-D4B2510EC936}"/>
              </a:ext>
            </a:extLst>
          </p:cNvPr>
          <p:cNvSpPr txBox="1"/>
          <p:nvPr/>
        </p:nvSpPr>
        <p:spPr>
          <a:xfrm>
            <a:off x="8937584" y="1414323"/>
            <a:ext cx="1739579" cy="246221"/>
          </a:xfrm>
          <a:prstGeom prst="rect">
            <a:avLst/>
          </a:prstGeom>
          <a:noFill/>
        </p:spPr>
        <p:txBody>
          <a:bodyPr wrap="none" rtlCol="0">
            <a:spAutoFit/>
          </a:bodyPr>
          <a:lstStyle/>
          <a:p>
            <a:r>
              <a:rPr lang="en-US" sz="1000" dirty="0">
                <a:solidFill>
                  <a:srgbClr val="FF0000"/>
                </a:solidFill>
              </a:rPr>
              <a:t>Alphabetically illiterate (42%) </a:t>
            </a:r>
          </a:p>
        </p:txBody>
      </p:sp>
      <p:sp>
        <p:nvSpPr>
          <p:cNvPr id="6" name="TextBox 5">
            <a:extLst>
              <a:ext uri="{FF2B5EF4-FFF2-40B4-BE49-F238E27FC236}">
                <a16:creationId xmlns:a16="http://schemas.microsoft.com/office/drawing/2014/main" id="{374EEECF-EC4B-7C15-7704-A5B10992789E}"/>
              </a:ext>
            </a:extLst>
          </p:cNvPr>
          <p:cNvSpPr txBox="1"/>
          <p:nvPr/>
        </p:nvSpPr>
        <p:spPr>
          <a:xfrm>
            <a:off x="8937584" y="1120155"/>
            <a:ext cx="1483098" cy="246221"/>
          </a:xfrm>
          <a:prstGeom prst="rect">
            <a:avLst/>
          </a:prstGeom>
          <a:noFill/>
        </p:spPr>
        <p:txBody>
          <a:bodyPr wrap="none" rtlCol="0">
            <a:spAutoFit/>
          </a:bodyPr>
          <a:lstStyle/>
          <a:p>
            <a:r>
              <a:rPr lang="en-US" sz="1000" dirty="0">
                <a:solidFill>
                  <a:srgbClr val="FFC000"/>
                </a:solidFill>
              </a:rPr>
              <a:t>Delayed Decoders (20%) </a:t>
            </a:r>
          </a:p>
        </p:txBody>
      </p:sp>
      <p:sp>
        <p:nvSpPr>
          <p:cNvPr id="7" name="TextBox 6">
            <a:extLst>
              <a:ext uri="{FF2B5EF4-FFF2-40B4-BE49-F238E27FC236}">
                <a16:creationId xmlns:a16="http://schemas.microsoft.com/office/drawing/2014/main" id="{61D16E6D-C9BC-6A85-B88B-1A8CC9C81B64}"/>
              </a:ext>
            </a:extLst>
          </p:cNvPr>
          <p:cNvSpPr txBox="1"/>
          <p:nvPr/>
        </p:nvSpPr>
        <p:spPr>
          <a:xfrm>
            <a:off x="8937584" y="801554"/>
            <a:ext cx="1375698" cy="246221"/>
          </a:xfrm>
          <a:prstGeom prst="rect">
            <a:avLst/>
          </a:prstGeom>
          <a:noFill/>
        </p:spPr>
        <p:txBody>
          <a:bodyPr wrap="none" rtlCol="0">
            <a:spAutoFit/>
          </a:bodyPr>
          <a:lstStyle/>
          <a:p>
            <a:r>
              <a:rPr lang="en-US" sz="1000" dirty="0">
                <a:solidFill>
                  <a:srgbClr val="92D050"/>
                </a:solidFill>
              </a:rPr>
              <a:t>Letter Decoders (39%) </a:t>
            </a:r>
          </a:p>
        </p:txBody>
      </p:sp>
      <p:cxnSp>
        <p:nvCxnSpPr>
          <p:cNvPr id="10" name="Straight Arrow Connector 9">
            <a:extLst>
              <a:ext uri="{FF2B5EF4-FFF2-40B4-BE49-F238E27FC236}">
                <a16:creationId xmlns:a16="http://schemas.microsoft.com/office/drawing/2014/main" id="{3F50872E-B6E2-5E35-CE03-99785A9BA4D3}"/>
              </a:ext>
            </a:extLst>
          </p:cNvPr>
          <p:cNvCxnSpPr>
            <a:cxnSpLocks/>
          </p:cNvCxnSpPr>
          <p:nvPr/>
        </p:nvCxnSpPr>
        <p:spPr>
          <a:xfrm>
            <a:off x="8709748" y="2961658"/>
            <a:ext cx="0" cy="24777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E807057-0088-D2EB-ADDF-7926B2FE1C42}"/>
              </a:ext>
            </a:extLst>
          </p:cNvPr>
          <p:cNvCxnSpPr>
            <a:cxnSpLocks/>
          </p:cNvCxnSpPr>
          <p:nvPr/>
        </p:nvCxnSpPr>
        <p:spPr>
          <a:xfrm>
            <a:off x="10005985" y="2882602"/>
            <a:ext cx="0" cy="255683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C304F1E-7574-6D12-802B-1C883E7AF6A3}"/>
              </a:ext>
            </a:extLst>
          </p:cNvPr>
          <p:cNvCxnSpPr>
            <a:cxnSpLocks/>
          </p:cNvCxnSpPr>
          <p:nvPr/>
        </p:nvCxnSpPr>
        <p:spPr>
          <a:xfrm>
            <a:off x="11295035" y="2813491"/>
            <a:ext cx="0" cy="262594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AE4C26F-82E1-A08A-2707-EFAC196AD137}"/>
              </a:ext>
            </a:extLst>
          </p:cNvPr>
          <p:cNvSpPr txBox="1"/>
          <p:nvPr/>
        </p:nvSpPr>
        <p:spPr>
          <a:xfrm>
            <a:off x="6767397" y="2796558"/>
            <a:ext cx="361881" cy="261610"/>
          </a:xfrm>
          <a:prstGeom prst="rect">
            <a:avLst/>
          </a:prstGeom>
          <a:solidFill>
            <a:schemeClr val="accent6">
              <a:lumMod val="20000"/>
              <a:lumOff val="80000"/>
            </a:schemeClr>
          </a:solidFill>
        </p:spPr>
        <p:txBody>
          <a:bodyPr wrap="square" rtlCol="0">
            <a:spAutoFit/>
          </a:bodyPr>
          <a:lstStyle/>
          <a:p>
            <a:r>
              <a:rPr lang="en-US" sz="1100" b="1" dirty="0">
                <a:solidFill>
                  <a:srgbClr val="00B050"/>
                </a:solidFill>
              </a:rPr>
              <a:t>60</a:t>
            </a:r>
            <a:endParaRPr lang="en-US" sz="1400" b="1" dirty="0">
              <a:solidFill>
                <a:srgbClr val="00B050"/>
              </a:solidFill>
            </a:endParaRPr>
          </a:p>
        </p:txBody>
      </p:sp>
      <p:sp>
        <p:nvSpPr>
          <p:cNvPr id="28" name="TextBox 27">
            <a:extLst>
              <a:ext uri="{FF2B5EF4-FFF2-40B4-BE49-F238E27FC236}">
                <a16:creationId xmlns:a16="http://schemas.microsoft.com/office/drawing/2014/main" id="{5A6E1537-9137-1D67-3A87-B08972030A82}"/>
              </a:ext>
            </a:extLst>
          </p:cNvPr>
          <p:cNvSpPr txBox="1"/>
          <p:nvPr/>
        </p:nvSpPr>
        <p:spPr>
          <a:xfrm>
            <a:off x="587492" y="3382068"/>
            <a:ext cx="5089684" cy="2339102"/>
          </a:xfrm>
          <a:prstGeom prst="rect">
            <a:avLst/>
          </a:prstGeom>
          <a:solidFill>
            <a:schemeClr val="bg1">
              <a:lumMod val="95000"/>
            </a:schemeClr>
          </a:solidFill>
        </p:spPr>
        <p:txBody>
          <a:bodyPr wrap="square">
            <a:spAutoFit/>
          </a:bodyPr>
          <a:lstStyle/>
          <a:p>
            <a:pPr algn="just"/>
            <a:r>
              <a:rPr lang="en-ZA" sz="1600" dirty="0">
                <a:effectLst/>
                <a:latin typeface="Calibri" panose="020F0502020204030204" pitchFamily="34" charset="0"/>
                <a:ea typeface="Calibri" panose="020F0502020204030204" pitchFamily="34" charset="0"/>
                <a:cs typeface="Times New Roman" panose="02020603050405020304" pitchFamily="18" charset="0"/>
              </a:rPr>
              <a:t>“The psycholinguistic skills that go into early reading are now well-documented both locally and internationally, showing a hierarchy of skills that builds from oral proficiency to auditory discrimination (phonemic awareness) and letter-sound recognition. </a:t>
            </a:r>
            <a:r>
              <a:rPr lang="en-ZA" sz="1600" b="1" dirty="0">
                <a:effectLst/>
                <a:latin typeface="Calibri" panose="020F0502020204030204" pitchFamily="34" charset="0"/>
                <a:ea typeface="Calibri" panose="020F0502020204030204" pitchFamily="34" charset="0"/>
                <a:cs typeface="Times New Roman" panose="02020603050405020304" pitchFamily="18" charset="0"/>
              </a:rPr>
              <a:t>Once learners can segment individual letter-sounds in words and blend letters to form words, increasing accuracy and fluency then aid comprehension</a:t>
            </a:r>
            <a:r>
              <a:rPr lang="en-ZA" sz="1600" dirty="0">
                <a:latin typeface="Calibri" panose="020F0502020204030204" pitchFamily="34" charset="0"/>
                <a:ea typeface="Calibri" panose="020F0502020204030204" pitchFamily="34" charset="0"/>
                <a:cs typeface="Times New Roman" panose="02020603050405020304" pitchFamily="18" charset="0"/>
              </a:rPr>
              <a:t>” </a:t>
            </a:r>
          </a:p>
          <a:p>
            <a:pPr algn="just"/>
            <a:endParaRPr lang="en-ZA" dirty="0">
              <a:latin typeface="Calibri" panose="020F0502020204030204" pitchFamily="34" charset="0"/>
              <a:ea typeface="Calibri" panose="020F0502020204030204" pitchFamily="34" charset="0"/>
              <a:cs typeface="Times New Roman" panose="02020603050405020304" pitchFamily="18" charset="0"/>
            </a:endParaRPr>
          </a:p>
        </p:txBody>
      </p:sp>
      <p:sp>
        <p:nvSpPr>
          <p:cNvPr id="31" name="TextBox 30">
            <a:extLst>
              <a:ext uri="{FF2B5EF4-FFF2-40B4-BE49-F238E27FC236}">
                <a16:creationId xmlns:a16="http://schemas.microsoft.com/office/drawing/2014/main" id="{AB9F1406-1730-FCDE-CE19-6AF5FC4B2BD1}"/>
              </a:ext>
            </a:extLst>
          </p:cNvPr>
          <p:cNvSpPr txBox="1"/>
          <p:nvPr/>
        </p:nvSpPr>
        <p:spPr>
          <a:xfrm>
            <a:off x="5866722" y="2669270"/>
            <a:ext cx="742805" cy="584775"/>
          </a:xfrm>
          <a:prstGeom prst="rect">
            <a:avLst/>
          </a:prstGeom>
          <a:solidFill>
            <a:schemeClr val="accent6">
              <a:lumMod val="20000"/>
              <a:lumOff val="80000"/>
            </a:schemeClr>
          </a:solidFill>
        </p:spPr>
        <p:txBody>
          <a:bodyPr wrap="square" rtlCol="0">
            <a:spAutoFit/>
          </a:bodyPr>
          <a:lstStyle/>
          <a:p>
            <a:r>
              <a:rPr lang="en-US" sz="800" b="1" dirty="0">
                <a:solidFill>
                  <a:srgbClr val="00B050"/>
                </a:solidFill>
              </a:rPr>
              <a:t>Grade 3 Minimum Fluency Benchmark </a:t>
            </a:r>
            <a:endParaRPr lang="en-US" sz="1000" b="1" dirty="0">
              <a:solidFill>
                <a:srgbClr val="00B050"/>
              </a:solidFill>
            </a:endParaRPr>
          </a:p>
        </p:txBody>
      </p:sp>
      <p:sp>
        <p:nvSpPr>
          <p:cNvPr id="32" name="Content Placeholder 2">
            <a:extLst>
              <a:ext uri="{FF2B5EF4-FFF2-40B4-BE49-F238E27FC236}">
                <a16:creationId xmlns:a16="http://schemas.microsoft.com/office/drawing/2014/main" id="{4461053E-B9BF-A19C-A3BA-B2F22EA1B204}"/>
              </a:ext>
            </a:extLst>
          </p:cNvPr>
          <p:cNvSpPr txBox="1">
            <a:spLocks/>
          </p:cNvSpPr>
          <p:nvPr/>
        </p:nvSpPr>
        <p:spPr>
          <a:xfrm>
            <a:off x="7780116" y="6226373"/>
            <a:ext cx="5794094" cy="3556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ZA" sz="1200" i="1" dirty="0">
                <a:solidFill>
                  <a:schemeClr val="bg1">
                    <a:lumMod val="65000"/>
                  </a:schemeClr>
                </a:solidFill>
              </a:rPr>
              <a:t>(Pretorius &amp; Spaull, 2022 &amp; Wills et al, 2022)</a:t>
            </a:r>
            <a:endParaRPr lang="en-ZA" sz="1400" dirty="0">
              <a:solidFill>
                <a:schemeClr val="bg1">
                  <a:lumMod val="65000"/>
                </a:schemeClr>
              </a:solidFill>
            </a:endParaRPr>
          </a:p>
          <a:p>
            <a:endParaRPr lang="en-US" dirty="0"/>
          </a:p>
        </p:txBody>
      </p:sp>
      <p:sp>
        <p:nvSpPr>
          <p:cNvPr id="3" name="Title 1">
            <a:extLst>
              <a:ext uri="{FF2B5EF4-FFF2-40B4-BE49-F238E27FC236}">
                <a16:creationId xmlns:a16="http://schemas.microsoft.com/office/drawing/2014/main" id="{0FEA8839-B58F-5D1B-9EC3-157DE62E6CBA}"/>
              </a:ext>
            </a:extLst>
          </p:cNvPr>
          <p:cNvSpPr>
            <a:spLocks noGrp="1"/>
          </p:cNvSpPr>
          <p:nvPr>
            <p:ph type="title"/>
          </p:nvPr>
        </p:nvSpPr>
        <p:spPr>
          <a:xfrm>
            <a:off x="677601" y="801554"/>
            <a:ext cx="4554724" cy="1420178"/>
          </a:xfrm>
          <a:solidFill>
            <a:schemeClr val="bg1"/>
          </a:solidFill>
        </p:spPr>
        <p:txBody>
          <a:bodyPr>
            <a:normAutofit/>
          </a:bodyPr>
          <a:lstStyle/>
          <a:p>
            <a:pPr algn="ctr"/>
            <a:r>
              <a:rPr lang="en-US" sz="3200" dirty="0"/>
              <a:t>And what about </a:t>
            </a:r>
            <a:br>
              <a:rPr lang="en-US" sz="3200" dirty="0"/>
            </a:br>
            <a:r>
              <a:rPr lang="en-US" sz="3200" dirty="0"/>
              <a:t>Grades 1-7?</a:t>
            </a:r>
          </a:p>
        </p:txBody>
      </p:sp>
      <p:sp>
        <p:nvSpPr>
          <p:cNvPr id="9" name="Content Placeholder 2">
            <a:extLst>
              <a:ext uri="{FF2B5EF4-FFF2-40B4-BE49-F238E27FC236}">
                <a16:creationId xmlns:a16="http://schemas.microsoft.com/office/drawing/2014/main" id="{3CA25554-B40B-DB54-8C56-7B5D269D7747}"/>
              </a:ext>
            </a:extLst>
          </p:cNvPr>
          <p:cNvSpPr>
            <a:spLocks noGrp="1"/>
          </p:cNvSpPr>
          <p:nvPr>
            <p:ph idx="1"/>
          </p:nvPr>
        </p:nvSpPr>
        <p:spPr>
          <a:xfrm>
            <a:off x="627603" y="2538580"/>
            <a:ext cx="5089684" cy="1885138"/>
          </a:xfrm>
        </p:spPr>
        <p:txBody>
          <a:bodyPr>
            <a:normAutofit/>
          </a:bodyPr>
          <a:lstStyle/>
          <a:p>
            <a:pPr marL="0" indent="0">
              <a:buNone/>
            </a:pPr>
            <a:r>
              <a:rPr lang="en-US" sz="1600" dirty="0"/>
              <a:t>Children who do not learn the basics about decoding are ‘falling at the first hurdle’</a:t>
            </a:r>
          </a:p>
        </p:txBody>
      </p:sp>
      <p:sp>
        <p:nvSpPr>
          <p:cNvPr id="2" name="Content Placeholder 2">
            <a:extLst>
              <a:ext uri="{FF2B5EF4-FFF2-40B4-BE49-F238E27FC236}">
                <a16:creationId xmlns:a16="http://schemas.microsoft.com/office/drawing/2014/main" id="{71A6B72D-448D-3E63-FB3B-42A903CA2312}"/>
              </a:ext>
            </a:extLst>
          </p:cNvPr>
          <p:cNvSpPr txBox="1">
            <a:spLocks/>
          </p:cNvSpPr>
          <p:nvPr/>
        </p:nvSpPr>
        <p:spPr>
          <a:xfrm>
            <a:off x="7129278" y="300391"/>
            <a:ext cx="5089684" cy="18851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Reading Trajectories </a:t>
            </a:r>
            <a:r>
              <a:rPr lang="en-US" sz="1600" dirty="0"/>
              <a:t>Gr1 </a:t>
            </a:r>
            <a:r>
              <a:rPr lang="en-US" sz="1600" dirty="0">
                <a:sym typeface="Wingdings" pitchFamily="2" charset="2"/>
              </a:rPr>
              <a:t> Gr7 (EGRS 1, RSA)</a:t>
            </a:r>
            <a:endParaRPr lang="en-US" sz="1600" dirty="0"/>
          </a:p>
        </p:txBody>
      </p:sp>
      <p:sp>
        <p:nvSpPr>
          <p:cNvPr id="8" name="Title 1">
            <a:extLst>
              <a:ext uri="{FF2B5EF4-FFF2-40B4-BE49-F238E27FC236}">
                <a16:creationId xmlns:a16="http://schemas.microsoft.com/office/drawing/2014/main" id="{146987ED-B2C1-23EB-5BE3-D8A48D5E0065}"/>
              </a:ext>
            </a:extLst>
          </p:cNvPr>
          <p:cNvSpPr txBox="1">
            <a:spLocks/>
          </p:cNvSpPr>
          <p:nvPr/>
        </p:nvSpPr>
        <p:spPr>
          <a:xfrm>
            <a:off x="36397" y="5516284"/>
            <a:ext cx="6424919" cy="1420178"/>
          </a:xfrm>
          <a:prstGeom prst="rect">
            <a:avLst/>
          </a:prstGeom>
          <a:solidFill>
            <a:schemeClr val="bg1"/>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mbria"/>
              <a:buNone/>
              <a:defRPr sz="4200" b="1" i="0" u="none" strike="noStrike" cap="none">
                <a:solidFill>
                  <a:schemeClr val="dk1"/>
                </a:solidFill>
                <a:latin typeface="Cambria"/>
                <a:ea typeface="Cambria"/>
                <a:cs typeface="Cambria"/>
                <a:sym typeface="Cambr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000" b="0" i="1" kern="0" dirty="0">
                <a:solidFill>
                  <a:schemeClr val="accent6"/>
                </a:solidFill>
              </a:rPr>
              <a:t>PIRLS 2021 showed that </a:t>
            </a:r>
            <a:r>
              <a:rPr lang="en-US" sz="2000" i="1" kern="0" dirty="0">
                <a:solidFill>
                  <a:schemeClr val="accent6"/>
                </a:solidFill>
              </a:rPr>
              <a:t>81%</a:t>
            </a:r>
            <a:r>
              <a:rPr lang="en-US" sz="2000" b="0" i="1" kern="0" dirty="0">
                <a:solidFill>
                  <a:schemeClr val="accent6"/>
                </a:solidFill>
              </a:rPr>
              <a:t> of Grade 4 learners could not read in any language (all 11 were assessed)</a:t>
            </a:r>
          </a:p>
        </p:txBody>
      </p:sp>
    </p:spTree>
    <p:extLst>
      <p:ext uri="{BB962C8B-B14F-4D97-AF65-F5344CB8AC3E}">
        <p14:creationId xmlns:p14="http://schemas.microsoft.com/office/powerpoint/2010/main" val="73167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left)">
                                      <p:cBhvr>
                                        <p:cTn id="7" dur="500"/>
                                        <p:tgtEl>
                                          <p:spTgt spid="4">
                                            <p:graphicEl>
                                              <a:chart seriesIdx="-3" categoryIdx="-3" bldStep="gridLegend"/>
                                            </p:graphic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left)">
                                      <p:cBhvr>
                                        <p:cTn id="18" dur="500"/>
                                        <p:tgtEl>
                                          <p:spTgt spid="4">
                                            <p:graphicEl>
                                              <a:chart seriesIdx="0" categoryIdx="-4" bldStep="series"/>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left)">
                                      <p:cBhvr>
                                        <p:cTn id="23" dur="500"/>
                                        <p:tgtEl>
                                          <p:spTgt spid="4">
                                            <p:graphicEl>
                                              <a:chart seriesIdx="1" categoryIdx="-4" bldStep="series"/>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left)">
                                      <p:cBhvr>
                                        <p:cTn id="28" dur="500"/>
                                        <p:tgtEl>
                                          <p:spTgt spid="4">
                                            <p:graphicEl>
                                              <a:chart seriesIdx="2" categoryIdx="-4" bldStep="series"/>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500"/>
                                        <p:tgtEl>
                                          <p:spTgt spid="23"/>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down)">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up)">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9">
                                            <p:txEl>
                                              <p:pRg st="0" end="0"/>
                                            </p:txEl>
                                          </p:spTgt>
                                        </p:tgtEl>
                                        <p:attrNameLst>
                                          <p:attrName>style.visibility</p:attrName>
                                        </p:attrNameLst>
                                      </p:cBhvr>
                                      <p:to>
                                        <p:strVal val="visible"/>
                                      </p:to>
                                    </p:set>
                                    <p:animEffect transition="in" filter="wipe(down)">
                                      <p:cBhvr>
                                        <p:cTn id="56" dur="500"/>
                                        <p:tgtEl>
                                          <p:spTgt spid="9">
                                            <p:txEl>
                                              <p:pRg st="0" end="0"/>
                                            </p:txEl>
                                          </p:spTgt>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down)">
                                      <p:cBhvr>
                                        <p:cTn id="59" dur="500"/>
                                        <p:tgtEl>
                                          <p:spTgt spid="28"/>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down)">
                                      <p:cBhvr>
                                        <p:cTn id="6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P spid="5" grpId="0"/>
      <p:bldP spid="6" grpId="0"/>
      <p:bldP spid="7" grpId="0"/>
      <p:bldP spid="23" grpId="0" animBg="1"/>
      <p:bldP spid="28" grpId="0" animBg="1"/>
      <p:bldP spid="31" grpId="0" animBg="1"/>
      <p:bldP spid="9" grpId="0" build="p"/>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72;gfe48711eb8_3_54">
            <a:extLst>
              <a:ext uri="{FF2B5EF4-FFF2-40B4-BE49-F238E27FC236}">
                <a16:creationId xmlns:a16="http://schemas.microsoft.com/office/drawing/2014/main" id="{24E25773-54F4-BE11-2DE2-D1EA804050EC}"/>
              </a:ext>
            </a:extLst>
          </p:cNvPr>
          <p:cNvSpPr txBox="1"/>
          <p:nvPr/>
        </p:nvSpPr>
        <p:spPr>
          <a:xfrm>
            <a:off x="757218" y="1514144"/>
            <a:ext cx="6850082"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200"/>
              <a:buFont typeface="Arial"/>
              <a:buNone/>
            </a:pPr>
            <a:r>
              <a:rPr lang="en-GB" sz="3600" b="1" dirty="0">
                <a:latin typeface="Poppins"/>
                <a:ea typeface="Poppins"/>
                <a:cs typeface="Poppins"/>
                <a:sym typeface="Poppins"/>
              </a:rPr>
              <a:t>What can we do about this?</a:t>
            </a:r>
            <a:endParaRPr sz="1600" b="1" i="0" u="none" strike="noStrike" cap="none" dirty="0">
              <a:solidFill>
                <a:srgbClr val="000000"/>
              </a:solidFill>
              <a:latin typeface="Arial"/>
              <a:ea typeface="Arial"/>
              <a:cs typeface="Arial"/>
              <a:sym typeface="Arial"/>
            </a:endParaRPr>
          </a:p>
        </p:txBody>
      </p:sp>
      <p:pic>
        <p:nvPicPr>
          <p:cNvPr id="8" name="Picture 7">
            <a:extLst>
              <a:ext uri="{FF2B5EF4-FFF2-40B4-BE49-F238E27FC236}">
                <a16:creationId xmlns:a16="http://schemas.microsoft.com/office/drawing/2014/main" id="{35BB3F1F-FB49-CA40-9C61-9D25052B4788}"/>
              </a:ext>
            </a:extLst>
          </p:cNvPr>
          <p:cNvPicPr>
            <a:picLocks noChangeAspect="1"/>
          </p:cNvPicPr>
          <p:nvPr/>
        </p:nvPicPr>
        <p:blipFill>
          <a:blip r:embed="rId3"/>
          <a:stretch>
            <a:fillRect/>
          </a:stretch>
        </p:blipFill>
        <p:spPr>
          <a:xfrm>
            <a:off x="0" y="6768249"/>
            <a:ext cx="12192000" cy="84935"/>
          </a:xfrm>
          <a:prstGeom prst="rect">
            <a:avLst/>
          </a:prstGeom>
        </p:spPr>
      </p:pic>
      <p:pic>
        <p:nvPicPr>
          <p:cNvPr id="2" name="Picture 2" descr="Funda Wande, Teaching Reading for Meaning">
            <a:extLst>
              <a:ext uri="{FF2B5EF4-FFF2-40B4-BE49-F238E27FC236}">
                <a16:creationId xmlns:a16="http://schemas.microsoft.com/office/drawing/2014/main" id="{24E9EF9A-638C-CA75-3886-6BACAB0580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1417" y="1615744"/>
            <a:ext cx="5824728" cy="524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003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C6C53-3653-0E68-0F11-5D4E21483128}"/>
              </a:ext>
            </a:extLst>
          </p:cNvPr>
          <p:cNvSpPr>
            <a:spLocks noGrp="1"/>
          </p:cNvSpPr>
          <p:nvPr>
            <p:ph type="title"/>
          </p:nvPr>
        </p:nvSpPr>
        <p:spPr>
          <a:xfrm>
            <a:off x="694043" y="0"/>
            <a:ext cx="10515600" cy="1325563"/>
          </a:xfrm>
        </p:spPr>
        <p:txBody>
          <a:bodyPr>
            <a:normAutofit fontScale="90000"/>
          </a:bodyPr>
          <a:lstStyle/>
          <a:p>
            <a:pPr algn="ctr"/>
            <a:br>
              <a:rPr lang="en-US" sz="3600" dirty="0"/>
            </a:br>
            <a:r>
              <a:rPr lang="en-US" sz="3600" dirty="0"/>
              <a:t>We have learnt a lot in the last 10 years in SA (2022)</a:t>
            </a:r>
          </a:p>
        </p:txBody>
      </p:sp>
      <p:pic>
        <p:nvPicPr>
          <p:cNvPr id="4" name="Picture 3">
            <a:extLst>
              <a:ext uri="{FF2B5EF4-FFF2-40B4-BE49-F238E27FC236}">
                <a16:creationId xmlns:a16="http://schemas.microsoft.com/office/drawing/2014/main" id="{A7B37D98-D0D9-6285-3E72-6C361B6621BE}"/>
              </a:ext>
            </a:extLst>
          </p:cNvPr>
          <p:cNvPicPr>
            <a:picLocks noChangeAspect="1"/>
          </p:cNvPicPr>
          <p:nvPr/>
        </p:nvPicPr>
        <p:blipFill>
          <a:blip r:embed="rId2"/>
          <a:srcRect/>
          <a:stretch/>
        </p:blipFill>
        <p:spPr>
          <a:xfrm>
            <a:off x="3114761" y="2004307"/>
            <a:ext cx="2643016" cy="3788324"/>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7F5EB9F6-2794-DA4D-0EEA-3181D53DB733}"/>
              </a:ext>
            </a:extLst>
          </p:cNvPr>
          <p:cNvPicPr>
            <a:picLocks noChangeAspect="1"/>
          </p:cNvPicPr>
          <p:nvPr/>
        </p:nvPicPr>
        <p:blipFill>
          <a:blip r:embed="rId3"/>
          <a:srcRect/>
          <a:stretch/>
        </p:blipFill>
        <p:spPr>
          <a:xfrm>
            <a:off x="5951843" y="2012953"/>
            <a:ext cx="2651827" cy="3779678"/>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8D081BC4-C581-D95E-4707-668D97DDA949}"/>
              </a:ext>
            </a:extLst>
          </p:cNvPr>
          <p:cNvPicPr>
            <a:picLocks noChangeAspect="1"/>
          </p:cNvPicPr>
          <p:nvPr/>
        </p:nvPicPr>
        <p:blipFill>
          <a:blip r:embed="rId4"/>
          <a:srcRect/>
          <a:stretch/>
        </p:blipFill>
        <p:spPr>
          <a:xfrm>
            <a:off x="275496" y="2004307"/>
            <a:ext cx="2645199" cy="3788324"/>
          </a:xfrm>
          <a:prstGeom prst="rect">
            <a:avLst/>
          </a:prstGeom>
          <a:ln>
            <a:noFill/>
          </a:ln>
          <a:effectLst>
            <a:outerShdw blurRad="292100" dist="139700" dir="2700000" algn="tl" rotWithShape="0">
              <a:srgbClr val="333333">
                <a:alpha val="65000"/>
              </a:srgbClr>
            </a:outerShdw>
          </a:effectLst>
        </p:spPr>
      </p:pic>
      <p:sp>
        <p:nvSpPr>
          <p:cNvPr id="7" name="Title 1">
            <a:extLst>
              <a:ext uri="{FF2B5EF4-FFF2-40B4-BE49-F238E27FC236}">
                <a16:creationId xmlns:a16="http://schemas.microsoft.com/office/drawing/2014/main" id="{C2F335C2-299E-E2C3-4436-0C0410810518}"/>
              </a:ext>
            </a:extLst>
          </p:cNvPr>
          <p:cNvSpPr txBox="1">
            <a:spLocks/>
          </p:cNvSpPr>
          <p:nvPr/>
        </p:nvSpPr>
        <p:spPr>
          <a:xfrm>
            <a:off x="9178574" y="2384273"/>
            <a:ext cx="3013426" cy="19035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rgbClr val="FF0000"/>
                </a:solidFill>
                <a:latin typeface="Poppins" pitchFamily="2" charset="77"/>
                <a:cs typeface="Poppins" pitchFamily="2" charset="77"/>
              </a:rPr>
              <a:t>41</a:t>
            </a:r>
            <a:r>
              <a:rPr lang="en-US" sz="1800" dirty="0">
                <a:latin typeface="Poppins" pitchFamily="2" charset="77"/>
                <a:cs typeface="Poppins" pitchFamily="2" charset="77"/>
              </a:rPr>
              <a:t> Chapters</a:t>
            </a:r>
          </a:p>
          <a:p>
            <a:endParaRPr lang="en-US" sz="1800" dirty="0">
              <a:latin typeface="Poppins" pitchFamily="2" charset="77"/>
              <a:cs typeface="Poppins" pitchFamily="2" charset="77"/>
            </a:endParaRPr>
          </a:p>
          <a:p>
            <a:r>
              <a:rPr lang="en-US" sz="1800" dirty="0">
                <a:solidFill>
                  <a:srgbClr val="FF0000"/>
                </a:solidFill>
                <a:latin typeface="Poppins" pitchFamily="2" charset="77"/>
                <a:cs typeface="Poppins" pitchFamily="2" charset="77"/>
              </a:rPr>
              <a:t>77</a:t>
            </a:r>
            <a:r>
              <a:rPr lang="en-US" sz="1800" dirty="0">
                <a:latin typeface="Poppins" pitchFamily="2" charset="77"/>
                <a:cs typeface="Poppins" pitchFamily="2" charset="77"/>
              </a:rPr>
              <a:t> Authors</a:t>
            </a:r>
          </a:p>
          <a:p>
            <a:endParaRPr lang="en-US" sz="1800" dirty="0">
              <a:latin typeface="Poppins" pitchFamily="2" charset="77"/>
              <a:cs typeface="Poppins" pitchFamily="2" charset="77"/>
            </a:endParaRPr>
          </a:p>
          <a:p>
            <a:r>
              <a:rPr lang="en-US" sz="1800" dirty="0">
                <a:latin typeface="Poppins" pitchFamily="2" charset="77"/>
                <a:cs typeface="Poppins" pitchFamily="2" charset="77"/>
              </a:rPr>
              <a:t>Open Access </a:t>
            </a:r>
            <a:r>
              <a:rPr lang="en-US" sz="1800" dirty="0">
                <a:latin typeface="Poppins" pitchFamily="2" charset="77"/>
                <a:cs typeface="Poppins" pitchFamily="2" charset="77"/>
                <a:sym typeface="Wingdings" pitchFamily="2" charset="2"/>
              </a:rPr>
              <a:t> </a:t>
            </a:r>
          </a:p>
          <a:p>
            <a:endParaRPr lang="en-US" sz="1800" dirty="0">
              <a:latin typeface="Poppins" pitchFamily="2" charset="77"/>
              <a:cs typeface="Poppins" pitchFamily="2" charset="77"/>
              <a:sym typeface="Wingdings" pitchFamily="2" charset="2"/>
            </a:endParaRPr>
          </a:p>
        </p:txBody>
      </p:sp>
      <p:pic>
        <p:nvPicPr>
          <p:cNvPr id="8" name="Picture 2" descr="Oxford University Press launches a new open access journal series | STM  Publishing News">
            <a:extLst>
              <a:ext uri="{FF2B5EF4-FFF2-40B4-BE49-F238E27FC236}">
                <a16:creationId xmlns:a16="http://schemas.microsoft.com/office/drawing/2014/main" id="{72474127-BD38-F52B-FAB0-BE85277714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8574" y="4153449"/>
            <a:ext cx="2041367" cy="13255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F498954-E955-F5F5-0A60-307F423869AA}"/>
              </a:ext>
            </a:extLst>
          </p:cNvPr>
          <p:cNvSpPr txBox="1"/>
          <p:nvPr/>
        </p:nvSpPr>
        <p:spPr>
          <a:xfrm>
            <a:off x="275496" y="6309475"/>
            <a:ext cx="6096000" cy="369332"/>
          </a:xfrm>
          <a:prstGeom prst="rect">
            <a:avLst/>
          </a:prstGeom>
          <a:noFill/>
        </p:spPr>
        <p:txBody>
          <a:bodyPr wrap="square">
            <a:spAutoFit/>
          </a:bodyPr>
          <a:lstStyle/>
          <a:p>
            <a:r>
              <a:rPr lang="en-US" dirty="0">
                <a:hlinkClick r:id="rId6"/>
              </a:rPr>
              <a:t>Open Access and available here: https://t.co/Z2IxegRHA0</a:t>
            </a:r>
            <a:r>
              <a:rPr lang="en-US" dirty="0"/>
              <a:t> </a:t>
            </a:r>
          </a:p>
        </p:txBody>
      </p:sp>
    </p:spTree>
    <p:extLst>
      <p:ext uri="{BB962C8B-B14F-4D97-AF65-F5344CB8AC3E}">
        <p14:creationId xmlns:p14="http://schemas.microsoft.com/office/powerpoint/2010/main" val="4179211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ummer Term - 7th June 2021 | Walton-le-Dale High School">
            <a:extLst>
              <a:ext uri="{FF2B5EF4-FFF2-40B4-BE49-F238E27FC236}">
                <a16:creationId xmlns:a16="http://schemas.microsoft.com/office/drawing/2014/main" id="{25DAA7CB-3739-3AE2-D587-27887FBD7D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1"/>
          <a:stretch/>
        </p:blipFill>
        <p:spPr bwMode="auto">
          <a:xfrm>
            <a:off x="3466728" y="1104925"/>
            <a:ext cx="8532054" cy="532691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16060899-9F7E-A0B4-FBE8-32DE4E059298}"/>
              </a:ext>
            </a:extLst>
          </p:cNvPr>
          <p:cNvGrpSpPr/>
          <p:nvPr/>
        </p:nvGrpSpPr>
        <p:grpSpPr>
          <a:xfrm>
            <a:off x="1585604" y="4966296"/>
            <a:ext cx="982260" cy="1049034"/>
            <a:chOff x="84224" y="5201099"/>
            <a:chExt cx="982260" cy="1049034"/>
          </a:xfrm>
        </p:grpSpPr>
        <p:pic>
          <p:nvPicPr>
            <p:cNvPr id="5" name="Picture 4">
              <a:extLst>
                <a:ext uri="{FF2B5EF4-FFF2-40B4-BE49-F238E27FC236}">
                  <a16:creationId xmlns:a16="http://schemas.microsoft.com/office/drawing/2014/main" id="{ADEF050E-0CFE-E441-8A0C-8CB1D737C250}"/>
                </a:ext>
              </a:extLst>
            </p:cNvPr>
            <p:cNvPicPr>
              <a:picLocks noChangeAspect="1"/>
            </p:cNvPicPr>
            <p:nvPr/>
          </p:nvPicPr>
          <p:blipFill rotWithShape="1">
            <a:blip r:embed="rId3">
              <a:extLst>
                <a:ext uri="{28A0092B-C50C-407E-A947-70E740481C1C}">
                  <a14:useLocalDpi xmlns:a14="http://schemas.microsoft.com/office/drawing/2010/main" val="0"/>
                </a:ext>
              </a:extLst>
            </a:blip>
            <a:srcRect b="20221"/>
            <a:stretch/>
          </p:blipFill>
          <p:spPr>
            <a:xfrm>
              <a:off x="84224" y="5201099"/>
              <a:ext cx="982260" cy="783638"/>
            </a:xfrm>
            <a:prstGeom prst="rect">
              <a:avLst/>
            </a:prstGeom>
          </p:spPr>
        </p:pic>
        <p:sp>
          <p:nvSpPr>
            <p:cNvPr id="6" name="TextBox 5">
              <a:extLst>
                <a:ext uri="{FF2B5EF4-FFF2-40B4-BE49-F238E27FC236}">
                  <a16:creationId xmlns:a16="http://schemas.microsoft.com/office/drawing/2014/main" id="{3A34379F-C211-5AED-10D7-E07BCDC09C48}"/>
                </a:ext>
              </a:extLst>
            </p:cNvPr>
            <p:cNvSpPr txBox="1"/>
            <p:nvPr/>
          </p:nvSpPr>
          <p:spPr>
            <a:xfrm>
              <a:off x="238778" y="5850023"/>
              <a:ext cx="698525" cy="400110"/>
            </a:xfrm>
            <a:prstGeom prst="rect">
              <a:avLst/>
            </a:prstGeom>
            <a:noFill/>
          </p:spPr>
          <p:txBody>
            <a:bodyPr wrap="none" rtlCol="0">
              <a:spAutoFit/>
            </a:bodyPr>
            <a:lstStyle/>
            <a:p>
              <a:r>
                <a:rPr lang="en-US" sz="2000" b="1" dirty="0"/>
                <a:t>Print</a:t>
              </a:r>
              <a:endParaRPr lang="en-US" b="1" dirty="0"/>
            </a:p>
          </p:txBody>
        </p:sp>
      </p:grpSp>
      <p:grpSp>
        <p:nvGrpSpPr>
          <p:cNvPr id="7" name="Group 6">
            <a:extLst>
              <a:ext uri="{FF2B5EF4-FFF2-40B4-BE49-F238E27FC236}">
                <a16:creationId xmlns:a16="http://schemas.microsoft.com/office/drawing/2014/main" id="{128153D5-2196-857A-6E65-A7059E70E9CF}"/>
              </a:ext>
            </a:extLst>
          </p:cNvPr>
          <p:cNvGrpSpPr/>
          <p:nvPr/>
        </p:nvGrpSpPr>
        <p:grpSpPr>
          <a:xfrm>
            <a:off x="1555661" y="2238243"/>
            <a:ext cx="859974" cy="1004636"/>
            <a:chOff x="0" y="1208151"/>
            <a:chExt cx="859974" cy="1004636"/>
          </a:xfrm>
        </p:grpSpPr>
        <p:pic>
          <p:nvPicPr>
            <p:cNvPr id="8" name="Picture 7">
              <a:extLst>
                <a:ext uri="{FF2B5EF4-FFF2-40B4-BE49-F238E27FC236}">
                  <a16:creationId xmlns:a16="http://schemas.microsoft.com/office/drawing/2014/main" id="{D327C0CA-3EE4-6336-605E-7CFDE4BF95A5}"/>
                </a:ext>
              </a:extLst>
            </p:cNvPr>
            <p:cNvPicPr>
              <a:picLocks noChangeAspect="1"/>
            </p:cNvPicPr>
            <p:nvPr/>
          </p:nvPicPr>
          <p:blipFill rotWithShape="1">
            <a:blip r:embed="rId4">
              <a:extLst>
                <a:ext uri="{28A0092B-C50C-407E-A947-70E740481C1C}">
                  <a14:useLocalDpi xmlns:a14="http://schemas.microsoft.com/office/drawing/2010/main" val="0"/>
                </a:ext>
              </a:extLst>
            </a:blip>
            <a:srcRect l="1" r="-1487" b="15417"/>
            <a:stretch/>
          </p:blipFill>
          <p:spPr>
            <a:xfrm>
              <a:off x="0" y="1208151"/>
              <a:ext cx="859974" cy="716735"/>
            </a:xfrm>
            <a:prstGeom prst="rect">
              <a:avLst/>
            </a:prstGeom>
          </p:spPr>
        </p:pic>
        <p:sp>
          <p:nvSpPr>
            <p:cNvPr id="9" name="TextBox 8">
              <a:extLst>
                <a:ext uri="{FF2B5EF4-FFF2-40B4-BE49-F238E27FC236}">
                  <a16:creationId xmlns:a16="http://schemas.microsoft.com/office/drawing/2014/main" id="{1B180CA9-68B5-FBAF-1A8A-2B72307F5C80}"/>
                </a:ext>
              </a:extLst>
            </p:cNvPr>
            <p:cNvSpPr txBox="1"/>
            <p:nvPr/>
          </p:nvSpPr>
          <p:spPr>
            <a:xfrm>
              <a:off x="189136" y="1812677"/>
              <a:ext cx="632930" cy="400110"/>
            </a:xfrm>
            <a:prstGeom prst="rect">
              <a:avLst/>
            </a:prstGeom>
            <a:noFill/>
          </p:spPr>
          <p:txBody>
            <a:bodyPr wrap="none" rtlCol="0">
              <a:spAutoFit/>
            </a:bodyPr>
            <a:lstStyle/>
            <a:p>
              <a:r>
                <a:rPr lang="en-US" sz="2000" b="1" dirty="0"/>
                <a:t>Oral</a:t>
              </a:r>
              <a:endParaRPr lang="en-US" b="1" dirty="0"/>
            </a:p>
          </p:txBody>
        </p:sp>
      </p:grpSp>
      <p:sp>
        <p:nvSpPr>
          <p:cNvPr id="10" name="Left Brace 9">
            <a:extLst>
              <a:ext uri="{FF2B5EF4-FFF2-40B4-BE49-F238E27FC236}">
                <a16:creationId xmlns:a16="http://schemas.microsoft.com/office/drawing/2014/main" id="{16EE2886-1F44-49D0-EACE-739D4E9BC16E}"/>
              </a:ext>
            </a:extLst>
          </p:cNvPr>
          <p:cNvSpPr/>
          <p:nvPr/>
        </p:nvSpPr>
        <p:spPr>
          <a:xfrm>
            <a:off x="3132553" y="1606378"/>
            <a:ext cx="372083" cy="2616115"/>
          </a:xfrm>
          <a:prstGeom prst="leftBrace">
            <a:avLst/>
          </a:prstGeom>
          <a:ln w="19050">
            <a:solidFill>
              <a:srgbClr val="2C314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CA6DB907-1D7F-78EE-F09A-2F4156B9F1F9}"/>
              </a:ext>
            </a:extLst>
          </p:cNvPr>
          <p:cNvSpPr/>
          <p:nvPr/>
        </p:nvSpPr>
        <p:spPr>
          <a:xfrm>
            <a:off x="3132553" y="4845749"/>
            <a:ext cx="366969" cy="1169581"/>
          </a:xfrm>
          <a:prstGeom prst="leftBrace">
            <a:avLst/>
          </a:prstGeom>
          <a:ln w="19050">
            <a:solidFill>
              <a:srgbClr val="2C314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54E27859-611B-4E5E-AAF4-87BB14C53763}"/>
              </a:ext>
            </a:extLst>
          </p:cNvPr>
          <p:cNvSpPr>
            <a:spLocks noGrp="1"/>
          </p:cNvSpPr>
          <p:nvPr>
            <p:ph idx="1"/>
          </p:nvPr>
        </p:nvSpPr>
        <p:spPr>
          <a:xfrm>
            <a:off x="455141" y="442519"/>
            <a:ext cx="8996916" cy="716735"/>
          </a:xfrm>
        </p:spPr>
        <p:txBody>
          <a:bodyPr>
            <a:normAutofit lnSpcReduction="10000"/>
          </a:bodyPr>
          <a:lstStyle/>
          <a:p>
            <a:pPr marL="0" indent="0">
              <a:lnSpc>
                <a:spcPct val="110000"/>
              </a:lnSpc>
              <a:buNone/>
            </a:pPr>
            <a:r>
              <a:rPr lang="en-US" sz="3200" dirty="0"/>
              <a:t>How do </a:t>
            </a:r>
            <a:r>
              <a:rPr lang="en-US" sz="3200" b="1" dirty="0"/>
              <a:t>children</a:t>
            </a:r>
            <a:r>
              <a:rPr lang="en-US" sz="3200" dirty="0"/>
              <a:t> learn how to read?</a:t>
            </a:r>
          </a:p>
          <a:p>
            <a:endParaRPr lang="en-US" dirty="0"/>
          </a:p>
        </p:txBody>
      </p:sp>
    </p:spTree>
    <p:extLst>
      <p:ext uri="{BB962C8B-B14F-4D97-AF65-F5344CB8AC3E}">
        <p14:creationId xmlns:p14="http://schemas.microsoft.com/office/powerpoint/2010/main" val="141558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F97A-B85C-AFAC-E058-E06A97AE1DE0}"/>
              </a:ext>
            </a:extLst>
          </p:cNvPr>
          <p:cNvSpPr>
            <a:spLocks noGrp="1"/>
          </p:cNvSpPr>
          <p:nvPr>
            <p:ph type="title"/>
          </p:nvPr>
        </p:nvSpPr>
        <p:spPr>
          <a:xfrm>
            <a:off x="625549" y="556511"/>
            <a:ext cx="10515600" cy="1325563"/>
          </a:xfrm>
          <a:solidFill>
            <a:schemeClr val="bg1"/>
          </a:solidFill>
        </p:spPr>
        <p:txBody>
          <a:bodyPr>
            <a:normAutofit/>
          </a:bodyPr>
          <a:lstStyle/>
          <a:p>
            <a:r>
              <a:rPr lang="en-US" sz="4000" b="1" dirty="0"/>
              <a:t>The Simple View of Reading </a:t>
            </a:r>
            <a:br>
              <a:rPr lang="en-US" b="1" dirty="0"/>
            </a:br>
            <a:r>
              <a:rPr lang="en-US" sz="1100" b="1" dirty="0"/>
              <a:t> </a:t>
            </a:r>
            <a:br>
              <a:rPr lang="en-US" b="1" dirty="0"/>
            </a:br>
            <a:r>
              <a:rPr lang="en-US" sz="1400" dirty="0"/>
              <a:t>(Gough &amp; </a:t>
            </a:r>
            <a:r>
              <a:rPr lang="en-US" sz="1400" dirty="0" err="1"/>
              <a:t>Tunmer</a:t>
            </a:r>
            <a:r>
              <a:rPr lang="en-US" sz="1400" dirty="0"/>
              <a:t>, 1986)</a:t>
            </a:r>
            <a:endParaRPr lang="en-US" dirty="0"/>
          </a:p>
        </p:txBody>
      </p:sp>
      <p:pic>
        <p:nvPicPr>
          <p:cNvPr id="11266" name="Picture 2" descr="Phonology: How it Relates to Language and Literacy – Language &amp; Literacy">
            <a:extLst>
              <a:ext uri="{FF2B5EF4-FFF2-40B4-BE49-F238E27FC236}">
                <a16:creationId xmlns:a16="http://schemas.microsoft.com/office/drawing/2014/main" id="{B1CE5ED0-35C9-F78A-BBB1-A7E60CC7C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5252" y="2566164"/>
            <a:ext cx="7427580" cy="2649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ummer Term - 7th June 2021 | Walton-le-Dale High School">
            <a:extLst>
              <a:ext uri="{FF2B5EF4-FFF2-40B4-BE49-F238E27FC236}">
                <a16:creationId xmlns:a16="http://schemas.microsoft.com/office/drawing/2014/main" id="{31999095-CD4F-9F74-87F2-8E1655F1CE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3005" y="92954"/>
            <a:ext cx="3568995" cy="200965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0D79576D-A4B9-6D81-F984-431E179FF42E}"/>
              </a:ext>
            </a:extLst>
          </p:cNvPr>
          <p:cNvGrpSpPr/>
          <p:nvPr/>
        </p:nvGrpSpPr>
        <p:grpSpPr>
          <a:xfrm>
            <a:off x="2835016" y="5435135"/>
            <a:ext cx="859974" cy="1004636"/>
            <a:chOff x="0" y="1208151"/>
            <a:chExt cx="859974" cy="1004636"/>
          </a:xfrm>
        </p:grpSpPr>
        <p:pic>
          <p:nvPicPr>
            <p:cNvPr id="6" name="Picture 5">
              <a:extLst>
                <a:ext uri="{FF2B5EF4-FFF2-40B4-BE49-F238E27FC236}">
                  <a16:creationId xmlns:a16="http://schemas.microsoft.com/office/drawing/2014/main" id="{F0B8F2A1-1084-563F-163C-B8F4B0D9C2F9}"/>
                </a:ext>
              </a:extLst>
            </p:cNvPr>
            <p:cNvPicPr>
              <a:picLocks noChangeAspect="1"/>
            </p:cNvPicPr>
            <p:nvPr/>
          </p:nvPicPr>
          <p:blipFill rotWithShape="1">
            <a:blip r:embed="rId4">
              <a:extLst>
                <a:ext uri="{28A0092B-C50C-407E-A947-70E740481C1C}">
                  <a14:useLocalDpi xmlns:a14="http://schemas.microsoft.com/office/drawing/2010/main" val="0"/>
                </a:ext>
              </a:extLst>
            </a:blip>
            <a:srcRect l="1" r="-1487" b="15417"/>
            <a:stretch/>
          </p:blipFill>
          <p:spPr>
            <a:xfrm>
              <a:off x="0" y="1208151"/>
              <a:ext cx="859974" cy="716735"/>
            </a:xfrm>
            <a:prstGeom prst="rect">
              <a:avLst/>
            </a:prstGeom>
          </p:spPr>
        </p:pic>
        <p:sp>
          <p:nvSpPr>
            <p:cNvPr id="7" name="TextBox 6">
              <a:extLst>
                <a:ext uri="{FF2B5EF4-FFF2-40B4-BE49-F238E27FC236}">
                  <a16:creationId xmlns:a16="http://schemas.microsoft.com/office/drawing/2014/main" id="{84E66838-E3FE-3AA3-8584-1F1EA9A0C2F0}"/>
                </a:ext>
              </a:extLst>
            </p:cNvPr>
            <p:cNvSpPr txBox="1"/>
            <p:nvPr/>
          </p:nvSpPr>
          <p:spPr>
            <a:xfrm>
              <a:off x="189136" y="1812677"/>
              <a:ext cx="632930" cy="400110"/>
            </a:xfrm>
            <a:prstGeom prst="rect">
              <a:avLst/>
            </a:prstGeom>
            <a:noFill/>
          </p:spPr>
          <p:txBody>
            <a:bodyPr wrap="none" rtlCol="0">
              <a:spAutoFit/>
            </a:bodyPr>
            <a:lstStyle/>
            <a:p>
              <a:r>
                <a:rPr lang="en-US" sz="2000" b="1" dirty="0"/>
                <a:t>Oral</a:t>
              </a:r>
              <a:endParaRPr lang="en-US" b="1" dirty="0"/>
            </a:p>
          </p:txBody>
        </p:sp>
      </p:grpSp>
      <p:grpSp>
        <p:nvGrpSpPr>
          <p:cNvPr id="8" name="Group 7">
            <a:extLst>
              <a:ext uri="{FF2B5EF4-FFF2-40B4-BE49-F238E27FC236}">
                <a16:creationId xmlns:a16="http://schemas.microsoft.com/office/drawing/2014/main" id="{42765DA2-F3E9-02E1-2312-ECB055ACC607}"/>
              </a:ext>
            </a:extLst>
          </p:cNvPr>
          <p:cNvGrpSpPr/>
          <p:nvPr/>
        </p:nvGrpSpPr>
        <p:grpSpPr>
          <a:xfrm>
            <a:off x="5666013" y="5435135"/>
            <a:ext cx="859974" cy="1013247"/>
            <a:chOff x="84224" y="5201099"/>
            <a:chExt cx="982260" cy="1049034"/>
          </a:xfrm>
        </p:grpSpPr>
        <p:pic>
          <p:nvPicPr>
            <p:cNvPr id="9" name="Picture 8">
              <a:extLst>
                <a:ext uri="{FF2B5EF4-FFF2-40B4-BE49-F238E27FC236}">
                  <a16:creationId xmlns:a16="http://schemas.microsoft.com/office/drawing/2014/main" id="{4FB1FBA8-87F2-B0E0-CC1A-F56D0DE1ABC8}"/>
                </a:ext>
              </a:extLst>
            </p:cNvPr>
            <p:cNvPicPr>
              <a:picLocks noChangeAspect="1"/>
            </p:cNvPicPr>
            <p:nvPr/>
          </p:nvPicPr>
          <p:blipFill rotWithShape="1">
            <a:blip r:embed="rId5">
              <a:extLst>
                <a:ext uri="{28A0092B-C50C-407E-A947-70E740481C1C}">
                  <a14:useLocalDpi xmlns:a14="http://schemas.microsoft.com/office/drawing/2010/main" val="0"/>
                </a:ext>
              </a:extLst>
            </a:blip>
            <a:srcRect b="20221"/>
            <a:stretch/>
          </p:blipFill>
          <p:spPr>
            <a:xfrm>
              <a:off x="84224" y="5201099"/>
              <a:ext cx="982260" cy="783638"/>
            </a:xfrm>
            <a:prstGeom prst="rect">
              <a:avLst/>
            </a:prstGeom>
          </p:spPr>
        </p:pic>
        <p:sp>
          <p:nvSpPr>
            <p:cNvPr id="10" name="TextBox 9">
              <a:extLst>
                <a:ext uri="{FF2B5EF4-FFF2-40B4-BE49-F238E27FC236}">
                  <a16:creationId xmlns:a16="http://schemas.microsoft.com/office/drawing/2014/main" id="{274FD275-B0D9-E0CB-EB4B-9E9A918E181B}"/>
                </a:ext>
              </a:extLst>
            </p:cNvPr>
            <p:cNvSpPr txBox="1"/>
            <p:nvPr/>
          </p:nvSpPr>
          <p:spPr>
            <a:xfrm>
              <a:off x="238778" y="5850023"/>
              <a:ext cx="698525" cy="400110"/>
            </a:xfrm>
            <a:prstGeom prst="rect">
              <a:avLst/>
            </a:prstGeom>
            <a:noFill/>
          </p:spPr>
          <p:txBody>
            <a:bodyPr wrap="none" rtlCol="0">
              <a:spAutoFit/>
            </a:bodyPr>
            <a:lstStyle/>
            <a:p>
              <a:r>
                <a:rPr lang="en-US" sz="2000" b="1"/>
                <a:t>Print</a:t>
              </a:r>
              <a:endParaRPr lang="en-US" b="1" dirty="0"/>
            </a:p>
          </p:txBody>
        </p:sp>
      </p:grpSp>
      <p:pic>
        <p:nvPicPr>
          <p:cNvPr id="11" name="Picture 10">
            <a:extLst>
              <a:ext uri="{FF2B5EF4-FFF2-40B4-BE49-F238E27FC236}">
                <a16:creationId xmlns:a16="http://schemas.microsoft.com/office/drawing/2014/main" id="{E13D3B61-0B6D-0D22-3EAE-7E97AF002BAE}"/>
              </a:ext>
            </a:extLst>
          </p:cNvPr>
          <p:cNvPicPr>
            <a:picLocks noChangeAspect="1"/>
          </p:cNvPicPr>
          <p:nvPr/>
        </p:nvPicPr>
        <p:blipFill rotWithShape="1">
          <a:blip r:embed="rId5">
            <a:extLst>
              <a:ext uri="{28A0092B-C50C-407E-A947-70E740481C1C}">
                <a14:useLocalDpi xmlns:a14="http://schemas.microsoft.com/office/drawing/2010/main" val="0"/>
              </a:ext>
            </a:extLst>
          </a:blip>
          <a:srcRect b="20221"/>
          <a:stretch/>
        </p:blipFill>
        <p:spPr>
          <a:xfrm>
            <a:off x="8357870" y="1479286"/>
            <a:ext cx="530269" cy="423044"/>
          </a:xfrm>
          <a:prstGeom prst="rect">
            <a:avLst/>
          </a:prstGeom>
        </p:spPr>
      </p:pic>
      <p:pic>
        <p:nvPicPr>
          <p:cNvPr id="13" name="Picture 12">
            <a:extLst>
              <a:ext uri="{FF2B5EF4-FFF2-40B4-BE49-F238E27FC236}">
                <a16:creationId xmlns:a16="http://schemas.microsoft.com/office/drawing/2014/main" id="{7045D17C-B9A1-B8C2-A8F8-71413A426B8E}"/>
              </a:ext>
            </a:extLst>
          </p:cNvPr>
          <p:cNvPicPr>
            <a:picLocks noChangeAspect="1"/>
          </p:cNvPicPr>
          <p:nvPr/>
        </p:nvPicPr>
        <p:blipFill rotWithShape="1">
          <a:blip r:embed="rId4">
            <a:extLst>
              <a:ext uri="{28A0092B-C50C-407E-A947-70E740481C1C}">
                <a14:useLocalDpi xmlns:a14="http://schemas.microsoft.com/office/drawing/2010/main" val="0"/>
              </a:ext>
            </a:extLst>
          </a:blip>
          <a:srcRect l="1" r="-1487" b="15417"/>
          <a:stretch/>
        </p:blipFill>
        <p:spPr>
          <a:xfrm>
            <a:off x="8357870" y="556511"/>
            <a:ext cx="530269" cy="441946"/>
          </a:xfrm>
          <a:prstGeom prst="rect">
            <a:avLst/>
          </a:prstGeom>
        </p:spPr>
      </p:pic>
    </p:spTree>
    <p:extLst>
      <p:ext uri="{BB962C8B-B14F-4D97-AF65-F5344CB8AC3E}">
        <p14:creationId xmlns:p14="http://schemas.microsoft.com/office/powerpoint/2010/main" val="91041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4AFA7FA-14CB-4DEF-1665-B415C5A5F40B}"/>
              </a:ext>
            </a:extLst>
          </p:cNvPr>
          <p:cNvSpPr txBox="1">
            <a:spLocks/>
          </p:cNvSpPr>
          <p:nvPr/>
        </p:nvSpPr>
        <p:spPr>
          <a:xfrm>
            <a:off x="498549" y="25619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a:lstStyle>
          <a:p>
            <a:r>
              <a:rPr lang="en-US" sz="4000" b="1" dirty="0"/>
              <a:t>The Big 5</a:t>
            </a:r>
            <a:br>
              <a:rPr lang="en-US" b="1" dirty="0"/>
            </a:br>
            <a:r>
              <a:rPr lang="en-US" sz="1100" b="1" dirty="0"/>
              <a:t> </a:t>
            </a:r>
            <a:br>
              <a:rPr lang="en-US" b="1" dirty="0"/>
            </a:br>
            <a:r>
              <a:rPr lang="en-US" sz="1400" dirty="0"/>
              <a:t>(National Reading Panel, 2000)</a:t>
            </a:r>
            <a:endParaRPr lang="en-US" dirty="0"/>
          </a:p>
        </p:txBody>
      </p:sp>
      <p:pic>
        <p:nvPicPr>
          <p:cNvPr id="5" name="Picture 4">
            <a:extLst>
              <a:ext uri="{FF2B5EF4-FFF2-40B4-BE49-F238E27FC236}">
                <a16:creationId xmlns:a16="http://schemas.microsoft.com/office/drawing/2014/main" id="{3E990980-1450-E0A0-66C6-A6F9BE363C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7525" y="992000"/>
            <a:ext cx="5953393" cy="5081242"/>
          </a:xfrm>
          <a:prstGeom prst="rect">
            <a:avLst/>
          </a:prstGeom>
        </p:spPr>
      </p:pic>
      <p:pic>
        <p:nvPicPr>
          <p:cNvPr id="6" name="Picture 2" descr="Report of the National Reading Panel: Teaching Children to Read, An  Evidenced Based Assessment of the Scientific Research LIiterature on  Reading and Its Implications for Reading Instruction (NIH 00-4769) Dec 2000  by">
            <a:extLst>
              <a:ext uri="{FF2B5EF4-FFF2-40B4-BE49-F238E27FC236}">
                <a16:creationId xmlns:a16="http://schemas.microsoft.com/office/drawing/2014/main" id="{E9F38338-6B36-E295-B0CE-AFE458EA90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3878" y="256190"/>
            <a:ext cx="1654541" cy="228930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1DF1C3F3-0A17-B047-F57D-164F91EE191A}"/>
              </a:ext>
            </a:extLst>
          </p:cNvPr>
          <p:cNvSpPr/>
          <p:nvPr/>
        </p:nvSpPr>
        <p:spPr>
          <a:xfrm>
            <a:off x="4902200" y="558800"/>
            <a:ext cx="3048000" cy="1986693"/>
          </a:xfrm>
          <a:prstGeom prst="ellipse">
            <a:avLst/>
          </a:prstGeom>
          <a:noFill/>
          <a:ln w="5715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005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244d0aef513_0_31"/>
          <p:cNvSpPr txBox="1">
            <a:spLocks noGrp="1"/>
          </p:cNvSpPr>
          <p:nvPr>
            <p:ph type="title"/>
          </p:nvPr>
        </p:nvSpPr>
        <p:spPr>
          <a:xfrm>
            <a:off x="480728" y="221609"/>
            <a:ext cx="11711272" cy="396483"/>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b="1" dirty="0"/>
              <a:t>Alphabetic Principle: </a:t>
            </a:r>
            <a:r>
              <a:rPr lang="en-US" dirty="0"/>
              <a:t>Letter-sound knowledge</a:t>
            </a:r>
            <a:endParaRPr dirty="0"/>
          </a:p>
        </p:txBody>
      </p:sp>
      <p:sp>
        <p:nvSpPr>
          <p:cNvPr id="13" name="Google Shape;134;g244d0aef513_0_31">
            <a:extLst>
              <a:ext uri="{FF2B5EF4-FFF2-40B4-BE49-F238E27FC236}">
                <a16:creationId xmlns:a16="http://schemas.microsoft.com/office/drawing/2014/main" id="{474112EC-D4A1-61D9-10E4-C84A8061E073}"/>
              </a:ext>
            </a:extLst>
          </p:cNvPr>
          <p:cNvSpPr txBox="1">
            <a:spLocks/>
          </p:cNvSpPr>
          <p:nvPr/>
        </p:nvSpPr>
        <p:spPr>
          <a:xfrm>
            <a:off x="8383956" y="2366652"/>
            <a:ext cx="3490520" cy="4600549"/>
          </a:xfrm>
          <a:prstGeom prst="rect">
            <a:avLst/>
          </a:prstGeom>
        </p:spPr>
        <p:txBody>
          <a:bodyPr spcFirstLastPara="1" vert="horz" wrap="square" lIns="91425" tIns="45700" rIns="91425" bIns="45700" rtlCol="0" anchor="t" anchorCtr="0">
            <a:normAutofit/>
          </a:bodyPr>
          <a:lstStyle>
            <a:lvl1pPr marL="0" indent="0" algn="l" defTabSz="1219170" rtl="0" eaLnBrk="1" latinLnBrk="0" hangingPunct="1">
              <a:spcBef>
                <a:spcPts val="800"/>
              </a:spcBef>
              <a:buClr>
                <a:srgbClr val="2F85AA"/>
              </a:buClr>
              <a:buFont typeface="Wingdings" pitchFamily="2" charset="2"/>
              <a:buNone/>
              <a:defRPr sz="1867" b="0" i="0" kern="1200">
                <a:solidFill>
                  <a:schemeClr val="accent6"/>
                </a:solidFill>
                <a:latin typeface="Calibri" panose="020F0502020204030204" pitchFamily="34" charset="0"/>
                <a:ea typeface="+mn-ea"/>
                <a:cs typeface="Calibri" panose="020F0502020204030204" pitchFamily="34" charset="0"/>
              </a:defRPr>
            </a:lvl1pPr>
            <a:lvl2pPr marL="243411" indent="-243411" algn="l" defTabSz="1219170" rtl="0" eaLnBrk="1" latinLnBrk="0" hangingPunct="1">
              <a:spcBef>
                <a:spcPts val="800"/>
              </a:spcBef>
              <a:buClr>
                <a:schemeClr val="accent3">
                  <a:lumMod val="75000"/>
                </a:schemeClr>
              </a:buClr>
              <a:buFont typeface="Wingdings" panose="05000000000000000000" pitchFamily="2" charset="2"/>
              <a:buChar char="§"/>
              <a:defRPr sz="1733" b="0" i="0" kern="1200">
                <a:solidFill>
                  <a:schemeClr val="accent6"/>
                </a:solidFill>
                <a:latin typeface="Calibri" panose="020F0502020204030204" pitchFamily="34" charset="0"/>
                <a:ea typeface="+mn-ea"/>
                <a:cs typeface="Calibri" panose="020F0502020204030204" pitchFamily="34" charset="0"/>
              </a:defRPr>
            </a:lvl2pPr>
            <a:lvl3pPr marL="459306" indent="-198962" algn="l" defTabSz="1219170" rtl="0" eaLnBrk="1" latinLnBrk="0" hangingPunct="1">
              <a:spcBef>
                <a:spcPts val="800"/>
              </a:spcBef>
              <a:buClr>
                <a:schemeClr val="accent3">
                  <a:lumMod val="75000"/>
                </a:schemeClr>
              </a:buClr>
              <a:buFont typeface="Arial" pitchFamily="34" charset="0"/>
              <a:buChar char="•"/>
              <a:tabLst>
                <a:tab pos="533387" algn="l"/>
              </a:tabLst>
              <a:defRPr sz="1600" b="0" i="0" kern="1200">
                <a:solidFill>
                  <a:schemeClr val="accent6"/>
                </a:solidFill>
                <a:latin typeface="Calibri" panose="020F0502020204030204" pitchFamily="34" charset="0"/>
                <a:ea typeface="+mn-ea"/>
                <a:cs typeface="Calibri" panose="020F0502020204030204" pitchFamily="34" charset="0"/>
              </a:defRPr>
            </a:lvl3pPr>
            <a:lvl4pPr marL="685783" indent="-228594" algn="l" defTabSz="1219170" rtl="0" eaLnBrk="1" latinLnBrk="0" hangingPunct="1">
              <a:spcBef>
                <a:spcPts val="800"/>
              </a:spcBef>
              <a:buClr>
                <a:schemeClr val="accent3">
                  <a:lumMod val="75000"/>
                </a:schemeClr>
              </a:buClr>
              <a:buFont typeface="Arial" panose="020B0604020202020204" pitchFamily="34" charset="0"/>
              <a:buChar char="-"/>
              <a:defRPr sz="1467" b="0" i="0" kern="1200">
                <a:solidFill>
                  <a:schemeClr val="accent6"/>
                </a:solidFill>
                <a:latin typeface="Calibri" panose="020F0502020204030204" pitchFamily="34" charset="0"/>
                <a:ea typeface="+mn-ea"/>
                <a:cs typeface="Calibri" panose="020F0502020204030204" pitchFamily="34" charset="0"/>
              </a:defRPr>
            </a:lvl4pPr>
            <a:lvl5pPr marL="914377" indent="-228594" algn="l" defTabSz="1219170" rtl="0" eaLnBrk="1" latinLnBrk="0" hangingPunct="1">
              <a:spcBef>
                <a:spcPts val="800"/>
              </a:spcBef>
              <a:buClr>
                <a:schemeClr val="accent3">
                  <a:lumMod val="75000"/>
                </a:schemeClr>
              </a:buClr>
              <a:buSzPct val="100000"/>
              <a:buFont typeface="Arial" panose="020B0604020202020204" pitchFamily="34" charset="0"/>
              <a:buChar char="◦"/>
              <a:defRPr sz="1467" b="0" i="0" kern="1200">
                <a:solidFill>
                  <a:schemeClr val="accent6"/>
                </a:solidFill>
                <a:latin typeface="Calibri" panose="020F0502020204030204" pitchFamily="34" charset="0"/>
                <a:ea typeface="+mn-ea"/>
                <a:cs typeface="Calibri" panose="020F0502020204030204"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just" defTabSz="1219170" rtl="0" eaLnBrk="1" fontAlgn="auto" latinLnBrk="0" hangingPunct="1">
              <a:lnSpc>
                <a:spcPct val="115000"/>
              </a:lnSpc>
              <a:spcBef>
                <a:spcPts val="0"/>
              </a:spcBef>
              <a:spcAft>
                <a:spcPts val="0"/>
              </a:spcAft>
              <a:buClr>
                <a:srgbClr val="2F85AA"/>
              </a:buClr>
              <a:buSzTx/>
              <a:buFont typeface="Wingdings" pitchFamily="2" charset="2"/>
              <a:buNone/>
              <a:tabLst/>
              <a:defRPr/>
            </a:pPr>
            <a:r>
              <a:rPr kumimoji="0" lang="en-US" sz="1800" b="1" i="0" u="none" strike="noStrike" kern="1200" cap="none" spc="0" normalizeH="0" baseline="0" noProof="0" dirty="0">
                <a:ln>
                  <a:noFill/>
                </a:ln>
                <a:solidFill>
                  <a:srgbClr val="0F1419"/>
                </a:solidFill>
                <a:effectLst/>
                <a:uLnTx/>
                <a:uFillTx/>
                <a:latin typeface="Arial"/>
                <a:ea typeface="+mn-ea"/>
                <a:cs typeface="Calibri"/>
              </a:rPr>
              <a:t>Early failure is already evident by the end of Grade 1 in no-fee schools</a:t>
            </a:r>
            <a:r>
              <a:rPr kumimoji="0" lang="en-US" sz="1800" b="0" i="0" u="none" strike="noStrike" kern="1200" cap="none" spc="0" normalizeH="0" baseline="0" noProof="0" dirty="0">
                <a:ln>
                  <a:noFill/>
                </a:ln>
                <a:solidFill>
                  <a:srgbClr val="0F1419"/>
                </a:solidFill>
                <a:effectLst/>
                <a:uLnTx/>
                <a:uFillTx/>
                <a:latin typeface="Arial"/>
                <a:ea typeface="+mn-ea"/>
                <a:cs typeface="Calibri"/>
              </a:rPr>
              <a:t>. </a:t>
            </a: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528955" marR="0" lvl="1" indent="-285750" algn="just" defTabSz="1219170" rtl="0" eaLnBrk="1" fontAlgn="auto" latinLnBrk="0" hangingPunct="1">
              <a:lnSpc>
                <a:spcPct val="115000"/>
              </a:lnSpc>
              <a:spcBef>
                <a:spcPts val="0"/>
              </a:spcBef>
              <a:spcAft>
                <a:spcPts val="0"/>
              </a:spcAft>
              <a:buClr>
                <a:srgbClr val="8CB7C7">
                  <a:lumMod val="75000"/>
                </a:srgbClr>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F1419"/>
                </a:solidFill>
                <a:effectLst/>
                <a:uLnTx/>
                <a:uFillTx/>
                <a:latin typeface="Arial"/>
                <a:ea typeface="+mn-ea"/>
                <a:cs typeface="Calibri"/>
              </a:rPr>
              <a:t>Longitudinal data from EGRS (NW) and Funda </a:t>
            </a:r>
            <a:r>
              <a:rPr kumimoji="0" lang="en-US" sz="1400" b="0" i="0" u="none" strike="noStrike" kern="1200" cap="none" spc="0" normalizeH="0" baseline="0" noProof="0" dirty="0" err="1">
                <a:ln>
                  <a:noFill/>
                </a:ln>
                <a:solidFill>
                  <a:srgbClr val="0F1419"/>
                </a:solidFill>
                <a:effectLst/>
                <a:uLnTx/>
                <a:uFillTx/>
                <a:latin typeface="Arial"/>
                <a:ea typeface="+mn-ea"/>
                <a:cs typeface="Calibri"/>
              </a:rPr>
              <a:t>Wande</a:t>
            </a:r>
            <a:r>
              <a:rPr kumimoji="0" lang="en-US" sz="1400" b="0" i="0" u="none" strike="noStrike" kern="1200" cap="none" spc="0" normalizeH="0" baseline="0" noProof="0" dirty="0">
                <a:ln>
                  <a:noFill/>
                </a:ln>
                <a:solidFill>
                  <a:srgbClr val="0F1419"/>
                </a:solidFill>
                <a:effectLst/>
                <a:uLnTx/>
                <a:uFillTx/>
                <a:latin typeface="Arial"/>
                <a:ea typeface="+mn-ea"/>
                <a:cs typeface="Calibri"/>
              </a:rPr>
              <a:t> (EC) reveal that more than half of children in no-fee schools do not know all of the letters of the alphabet by the end of Grade 1. </a:t>
            </a:r>
            <a:endParaRPr kumimoji="0" lang="en-US" sz="1400" b="0" i="0" u="none" strike="noStrike" kern="1200" cap="none" spc="0" normalizeH="0" baseline="0" noProof="0" dirty="0">
              <a:ln>
                <a:noFill/>
              </a:ln>
              <a:solidFill>
                <a:srgbClr val="0F1419"/>
              </a:solidFill>
              <a:effectLst/>
              <a:uLnTx/>
              <a:uFillTx/>
              <a:latin typeface="Arial"/>
              <a:ea typeface="+mn-ea"/>
              <a:cs typeface="Calibri" panose="020F0502020204030204" pitchFamily="34" charset="0"/>
            </a:endParaRPr>
          </a:p>
          <a:p>
            <a:pPr marL="528955" marR="0" lvl="1" indent="-285750" algn="just" defTabSz="1219170" rtl="0" eaLnBrk="1" fontAlgn="auto" latinLnBrk="0" hangingPunct="1">
              <a:lnSpc>
                <a:spcPct val="115000"/>
              </a:lnSpc>
              <a:spcBef>
                <a:spcPts val="0"/>
              </a:spcBef>
              <a:spcAft>
                <a:spcPts val="0"/>
              </a:spcAft>
              <a:buClr>
                <a:srgbClr val="8CB7C7">
                  <a:lumMod val="75000"/>
                </a:srgbClr>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F1419"/>
                </a:solidFill>
                <a:effectLst/>
                <a:uLnTx/>
                <a:uFillTx/>
                <a:latin typeface="Arial"/>
                <a:ea typeface="+mn-ea"/>
                <a:cs typeface="Calibri"/>
              </a:rPr>
              <a:t>Even by the end of Grade 2, 30% of children still don’t know all the letters of the alphabet.</a:t>
            </a:r>
          </a:p>
          <a:p>
            <a:pPr marL="285750" marR="0" lvl="0" indent="-285750" algn="just" defTabSz="1219170" rtl="0" eaLnBrk="1" fontAlgn="auto" latinLnBrk="0" hangingPunct="1">
              <a:lnSpc>
                <a:spcPct val="115000"/>
              </a:lnSpc>
              <a:spcBef>
                <a:spcPts val="0"/>
              </a:spcBef>
              <a:spcAft>
                <a:spcPts val="0"/>
              </a:spcAft>
              <a:buClr>
                <a:srgbClr val="2F85AA"/>
              </a:buClr>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F1419"/>
              </a:solidFill>
              <a:effectLst/>
              <a:uLnTx/>
              <a:uFillTx/>
              <a:latin typeface="Arial"/>
              <a:ea typeface="+mn-ea"/>
              <a:cs typeface="Calibri" panose="020F0502020204030204" pitchFamily="34" charset="0"/>
            </a:endParaRPr>
          </a:p>
        </p:txBody>
      </p:sp>
      <p:graphicFrame>
        <p:nvGraphicFramePr>
          <p:cNvPr id="5" name="Chart 4">
            <a:extLst>
              <a:ext uri="{FF2B5EF4-FFF2-40B4-BE49-F238E27FC236}">
                <a16:creationId xmlns:a16="http://schemas.microsoft.com/office/drawing/2014/main" id="{DFF172CF-E3C9-325C-E888-24EA72467714}"/>
              </a:ext>
            </a:extLst>
          </p:cNvPr>
          <p:cNvGraphicFramePr>
            <a:graphicFrameLocks/>
          </p:cNvGraphicFramePr>
          <p:nvPr>
            <p:extLst>
              <p:ext uri="{D42A27DB-BD31-4B8C-83A1-F6EECF244321}">
                <p14:modId xmlns:p14="http://schemas.microsoft.com/office/powerpoint/2010/main" val="521552472"/>
              </p:ext>
            </p:extLst>
          </p:nvPr>
        </p:nvGraphicFramePr>
        <p:xfrm>
          <a:off x="354499" y="812800"/>
          <a:ext cx="6404777" cy="592166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1">
            <a:extLst>
              <a:ext uri="{FF2B5EF4-FFF2-40B4-BE49-F238E27FC236}">
                <a16:creationId xmlns:a16="http://schemas.microsoft.com/office/drawing/2014/main" id="{FBDA7940-B7AE-2398-0CC8-222F86104809}"/>
              </a:ext>
            </a:extLst>
          </p:cNvPr>
          <p:cNvSpPr txBox="1"/>
          <p:nvPr/>
        </p:nvSpPr>
        <p:spPr>
          <a:xfrm>
            <a:off x="6895895" y="2744892"/>
            <a:ext cx="1230775" cy="1764948"/>
          </a:xfrm>
          <a:prstGeom prst="rect">
            <a:avLst/>
          </a:prstGeom>
          <a:solidFill>
            <a:schemeClr val="bg1">
              <a:lumMod val="95000"/>
            </a:schemeClr>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Even at the end of Grade 2, only </a:t>
            </a:r>
            <a:r>
              <a:rPr lang="en-GB" sz="1000" b="1" dirty="0">
                <a:solidFill>
                  <a:sysClr val="windowText" lastClr="000000"/>
                </a:solidFill>
                <a:latin typeface="Calibri" panose="020F0502020204030204" pitchFamily="34" charset="0"/>
                <a:cs typeface="Calibri" panose="020F0502020204030204" pitchFamily="34" charset="0"/>
              </a:rPr>
              <a:t>53</a:t>
            </a:r>
            <a:r>
              <a:rPr kumimoji="0" lang="en-GB" sz="1000" b="1"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 of learners know </a:t>
            </a:r>
            <a:r>
              <a:rPr lang="en-GB" sz="1000" b="1" dirty="0">
                <a:solidFill>
                  <a:sysClr val="windowText" lastClr="000000"/>
                </a:solidFill>
                <a:latin typeface="Calibri" panose="020F0502020204030204" pitchFamily="34" charset="0"/>
                <a:cs typeface="Calibri" panose="020F0502020204030204" pitchFamily="34" charset="0"/>
              </a:rPr>
              <a:t>all</a:t>
            </a:r>
            <a:r>
              <a:rPr kumimoji="0" lang="en-GB" sz="1000" b="1"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 the letters of the alphabet</a:t>
            </a:r>
            <a:r>
              <a:rPr kumimoji="0" lang="en-GB" sz="10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This is after 400 days of teaching and learning </a:t>
            </a:r>
          </a:p>
        </p:txBody>
      </p:sp>
      <p:cxnSp>
        <p:nvCxnSpPr>
          <p:cNvPr id="18" name="Straight Arrow Connector 17">
            <a:extLst>
              <a:ext uri="{FF2B5EF4-FFF2-40B4-BE49-F238E27FC236}">
                <a16:creationId xmlns:a16="http://schemas.microsoft.com/office/drawing/2014/main" id="{7BC4AA33-E5F3-0741-EA55-01159BF833B7}"/>
              </a:ext>
            </a:extLst>
          </p:cNvPr>
          <p:cNvCxnSpPr>
            <a:cxnSpLocks/>
          </p:cNvCxnSpPr>
          <p:nvPr/>
        </p:nvCxnSpPr>
        <p:spPr>
          <a:xfrm flipH="1" flipV="1">
            <a:off x="6235700" y="2476500"/>
            <a:ext cx="702041" cy="1067554"/>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9B5CEEE-FE0F-FF38-9ACF-0969320722EC}"/>
              </a:ext>
            </a:extLst>
          </p:cNvPr>
          <p:cNvSpPr txBox="1"/>
          <p:nvPr/>
        </p:nvSpPr>
        <p:spPr>
          <a:xfrm>
            <a:off x="9260823" y="6503628"/>
            <a:ext cx="435593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ysClr val="windowText" lastClr="000000"/>
                </a:solidFill>
                <a:effectLst/>
                <a:uLnTx/>
                <a:uFillTx/>
                <a:latin typeface="Calibri" panose="020F0502020204030204" pitchFamily="34" charset="0"/>
                <a:ea typeface="+mn-ea"/>
                <a:cs typeface="Calibri" panose="020F0502020204030204" pitchFamily="34" charset="0"/>
              </a:rPr>
              <a:t>Source</a:t>
            </a:r>
            <a:r>
              <a:rPr kumimoji="0" lang="en-US" sz="900" b="0" i="0" u="none" strike="noStrike" kern="1200" cap="none" spc="0" normalizeH="0" baseline="0" noProof="0">
                <a:ln>
                  <a:noFill/>
                </a:ln>
                <a:solidFill>
                  <a:sysClr val="windowText" lastClr="000000"/>
                </a:solidFill>
                <a:effectLst/>
                <a:uLnTx/>
                <a:uFillTx/>
                <a:latin typeface="Calibri" panose="020F0502020204030204" pitchFamily="34" charset="0"/>
                <a:ea typeface="+mn-ea"/>
                <a:cs typeface="Calibri" panose="020F0502020204030204" pitchFamily="34" charset="0"/>
              </a:rPr>
              <a:t>: Wills, Ardington &amp; </a:t>
            </a:r>
            <a:r>
              <a:rPr kumimoji="0" lang="en-US" sz="900" b="0" i="0" u="none" strike="noStrike" kern="1200" cap="none" spc="0" normalizeH="0" baseline="0" noProof="0" err="1">
                <a:ln>
                  <a:noFill/>
                </a:ln>
                <a:solidFill>
                  <a:sysClr val="windowText" lastClr="000000"/>
                </a:solidFill>
                <a:effectLst/>
                <a:uLnTx/>
                <a:uFillTx/>
                <a:latin typeface="Calibri" panose="020F0502020204030204" pitchFamily="34" charset="0"/>
                <a:ea typeface="+mn-ea"/>
                <a:cs typeface="Calibri" panose="020F0502020204030204" pitchFamily="34" charset="0"/>
              </a:rPr>
              <a:t>Sebaeng</a:t>
            </a:r>
            <a:r>
              <a:rPr kumimoji="0" lang="en-US" sz="900" b="0" i="0" u="none" strike="noStrike" kern="1200" cap="none" spc="0" normalizeH="0" baseline="0" noProof="0">
                <a:ln>
                  <a:noFill/>
                </a:ln>
                <a:solidFill>
                  <a:sysClr val="windowText" lastClr="000000"/>
                </a:solidFill>
                <a:effectLst/>
                <a:uLnTx/>
                <a:uFillTx/>
                <a:latin typeface="Calibri" panose="020F0502020204030204" pitchFamily="34" charset="0"/>
                <a:ea typeface="+mn-ea"/>
                <a:cs typeface="Calibri" panose="020F0502020204030204" pitchFamily="34" charset="0"/>
              </a:rPr>
              <a:t> (2022: p.46) </a:t>
            </a:r>
          </a:p>
        </p:txBody>
      </p:sp>
      <p:pic>
        <p:nvPicPr>
          <p:cNvPr id="22" name="Picture 21">
            <a:extLst>
              <a:ext uri="{FF2B5EF4-FFF2-40B4-BE49-F238E27FC236}">
                <a16:creationId xmlns:a16="http://schemas.microsoft.com/office/drawing/2014/main" id="{2CD8B2BF-1838-6D05-A711-DB60759E388D}"/>
              </a:ext>
            </a:extLst>
          </p:cNvPr>
          <p:cNvPicPr>
            <a:picLocks noChangeAspect="1"/>
          </p:cNvPicPr>
          <p:nvPr/>
        </p:nvPicPr>
        <p:blipFill>
          <a:blip r:embed="rId4"/>
          <a:srcRect/>
          <a:stretch/>
        </p:blipFill>
        <p:spPr>
          <a:xfrm>
            <a:off x="10605125" y="221609"/>
            <a:ext cx="1232376" cy="17649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46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0" bldStep="ptInCategory"/>
                                            </p:graphicEl>
                                          </p:spTgt>
                                        </p:tgtEl>
                                        <p:attrNameLst>
                                          <p:attrName>style.visibility</p:attrName>
                                        </p:attrNameLst>
                                      </p:cBhvr>
                                      <p:to>
                                        <p:strVal val="visible"/>
                                      </p:to>
                                    </p:set>
                                    <p:animEffect transition="in" filter="wipe(down)">
                                      <p:cBhvr>
                                        <p:cTn id="12" dur="500"/>
                                        <p:tgtEl>
                                          <p:spTgt spid="5">
                                            <p:graphicEl>
                                              <a:chart seriesIdx="0" categoryIdx="0" bldStep="ptInCategory"/>
                                            </p:graphicEl>
                                          </p:spTgt>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5">
                                            <p:graphicEl>
                                              <a:chart seriesIdx="1" categoryIdx="0" bldStep="ptInCategory"/>
                                            </p:graphicEl>
                                          </p:spTgt>
                                        </p:tgtEl>
                                        <p:attrNameLst>
                                          <p:attrName>style.visibility</p:attrName>
                                        </p:attrNameLst>
                                      </p:cBhvr>
                                      <p:to>
                                        <p:strVal val="visible"/>
                                      </p:to>
                                    </p:set>
                                    <p:animEffect transition="in" filter="wipe(down)">
                                      <p:cBhvr>
                                        <p:cTn id="16" dur="500"/>
                                        <p:tgtEl>
                                          <p:spTgt spid="5">
                                            <p:graphicEl>
                                              <a:chart seriesIdx="1" categoryIdx="0" bldStep="ptInCategory"/>
                                            </p:graphicEl>
                                          </p:spTgt>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5">
                                            <p:graphicEl>
                                              <a:chart seriesIdx="2" categoryIdx="0" bldStep="ptInCategory"/>
                                            </p:graphicEl>
                                          </p:spTgt>
                                        </p:tgtEl>
                                        <p:attrNameLst>
                                          <p:attrName>style.visibility</p:attrName>
                                        </p:attrNameLst>
                                      </p:cBhvr>
                                      <p:to>
                                        <p:strVal val="visible"/>
                                      </p:to>
                                    </p:set>
                                    <p:animEffect transition="in" filter="wipe(down)">
                                      <p:cBhvr>
                                        <p:cTn id="20" dur="500"/>
                                        <p:tgtEl>
                                          <p:spTgt spid="5">
                                            <p:graphicEl>
                                              <a:chart seriesIdx="2" categoryIdx="0" bldStep="ptInCategory"/>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5">
                                            <p:graphicEl>
                                              <a:chart seriesIdx="3" categoryIdx="0" bldStep="ptInCategory"/>
                                            </p:graphicEl>
                                          </p:spTgt>
                                        </p:tgtEl>
                                        <p:attrNameLst>
                                          <p:attrName>style.visibility</p:attrName>
                                        </p:attrNameLst>
                                      </p:cBhvr>
                                      <p:to>
                                        <p:strVal val="visible"/>
                                      </p:to>
                                    </p:set>
                                    <p:animEffect transition="in" filter="wipe(down)">
                                      <p:cBhvr>
                                        <p:cTn id="23" dur="500"/>
                                        <p:tgtEl>
                                          <p:spTgt spid="5">
                                            <p:graphicEl>
                                              <a:chart seriesIdx="3" categoryIdx="0" bldStep="ptInCategory"/>
                                            </p:graphic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5">
                                            <p:graphicEl>
                                              <a:chart seriesIdx="4" categoryIdx="0" bldStep="ptInCategory"/>
                                            </p:graphicEl>
                                          </p:spTgt>
                                        </p:tgtEl>
                                        <p:attrNameLst>
                                          <p:attrName>style.visibility</p:attrName>
                                        </p:attrNameLst>
                                      </p:cBhvr>
                                      <p:to>
                                        <p:strVal val="visible"/>
                                      </p:to>
                                    </p:set>
                                    <p:animEffect transition="in" filter="wipe(down)">
                                      <p:cBhvr>
                                        <p:cTn id="26" dur="500"/>
                                        <p:tgtEl>
                                          <p:spTgt spid="5">
                                            <p:graphicEl>
                                              <a:chart seriesIdx="4" categoryIdx="0" bldStep="ptInCategory"/>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5">
                                            <p:graphicEl>
                                              <a:chart seriesIdx="0" categoryIdx="1" bldStep="ptInCategory"/>
                                            </p:graphicEl>
                                          </p:spTgt>
                                        </p:tgtEl>
                                        <p:attrNameLst>
                                          <p:attrName>style.visibility</p:attrName>
                                        </p:attrNameLst>
                                      </p:cBhvr>
                                      <p:to>
                                        <p:strVal val="visible"/>
                                      </p:to>
                                    </p:set>
                                    <p:animEffect transition="in" filter="wipe(down)">
                                      <p:cBhvr>
                                        <p:cTn id="31" dur="500"/>
                                        <p:tgtEl>
                                          <p:spTgt spid="5">
                                            <p:graphicEl>
                                              <a:chart seriesIdx="0" categoryIdx="1" bldStep="ptInCategory"/>
                                            </p:graphicEl>
                                          </p:spTgt>
                                        </p:tgtEl>
                                      </p:cBhvr>
                                    </p:animEffect>
                                  </p:childTnLst>
                                </p:cTn>
                              </p:par>
                            </p:childTnLst>
                          </p:cTn>
                        </p:par>
                        <p:par>
                          <p:cTn id="32" fill="hold">
                            <p:stCondLst>
                              <p:cond delay="500"/>
                            </p:stCondLst>
                            <p:childTnLst>
                              <p:par>
                                <p:cTn id="33" presetID="22" presetClass="entr" presetSubtype="4" fill="hold" grpId="0" nodeType="afterEffect">
                                  <p:stCondLst>
                                    <p:cond delay="0"/>
                                  </p:stCondLst>
                                  <p:childTnLst>
                                    <p:set>
                                      <p:cBhvr>
                                        <p:cTn id="34" dur="1" fill="hold">
                                          <p:stCondLst>
                                            <p:cond delay="0"/>
                                          </p:stCondLst>
                                        </p:cTn>
                                        <p:tgtEl>
                                          <p:spTgt spid="5">
                                            <p:graphicEl>
                                              <a:chart seriesIdx="1" categoryIdx="1" bldStep="ptInCategory"/>
                                            </p:graphicEl>
                                          </p:spTgt>
                                        </p:tgtEl>
                                        <p:attrNameLst>
                                          <p:attrName>style.visibility</p:attrName>
                                        </p:attrNameLst>
                                      </p:cBhvr>
                                      <p:to>
                                        <p:strVal val="visible"/>
                                      </p:to>
                                    </p:set>
                                    <p:animEffect transition="in" filter="wipe(down)">
                                      <p:cBhvr>
                                        <p:cTn id="35" dur="500"/>
                                        <p:tgtEl>
                                          <p:spTgt spid="5">
                                            <p:graphicEl>
                                              <a:chart seriesIdx="1" categoryIdx="1" bldStep="ptInCategory"/>
                                            </p:graphicEl>
                                          </p:spTgt>
                                        </p:tgtEl>
                                      </p:cBhvr>
                                    </p:animEffect>
                                  </p:childTnLst>
                                </p:cTn>
                              </p:par>
                            </p:childTnLst>
                          </p:cTn>
                        </p:par>
                        <p:par>
                          <p:cTn id="36" fill="hold">
                            <p:stCondLst>
                              <p:cond delay="1000"/>
                            </p:stCondLst>
                            <p:childTnLst>
                              <p:par>
                                <p:cTn id="37" presetID="22" presetClass="entr" presetSubtype="4" fill="hold" grpId="0" nodeType="afterEffect">
                                  <p:stCondLst>
                                    <p:cond delay="0"/>
                                  </p:stCondLst>
                                  <p:childTnLst>
                                    <p:set>
                                      <p:cBhvr>
                                        <p:cTn id="38" dur="1" fill="hold">
                                          <p:stCondLst>
                                            <p:cond delay="0"/>
                                          </p:stCondLst>
                                        </p:cTn>
                                        <p:tgtEl>
                                          <p:spTgt spid="5">
                                            <p:graphicEl>
                                              <a:chart seriesIdx="2" categoryIdx="1" bldStep="ptInCategory"/>
                                            </p:graphicEl>
                                          </p:spTgt>
                                        </p:tgtEl>
                                        <p:attrNameLst>
                                          <p:attrName>style.visibility</p:attrName>
                                        </p:attrNameLst>
                                      </p:cBhvr>
                                      <p:to>
                                        <p:strVal val="visible"/>
                                      </p:to>
                                    </p:set>
                                    <p:animEffect transition="in" filter="wipe(down)">
                                      <p:cBhvr>
                                        <p:cTn id="39" dur="500"/>
                                        <p:tgtEl>
                                          <p:spTgt spid="5">
                                            <p:graphicEl>
                                              <a:chart seriesIdx="2" categoryIdx="1" bldStep="ptInCategory"/>
                                            </p:graphicEl>
                                          </p:spTgt>
                                        </p:tgtEl>
                                      </p:cBhvr>
                                    </p:animEffect>
                                  </p:childTnLst>
                                </p:cTn>
                              </p:par>
                            </p:childTnLst>
                          </p:cTn>
                        </p:par>
                        <p:par>
                          <p:cTn id="40" fill="hold">
                            <p:stCondLst>
                              <p:cond delay="1500"/>
                            </p:stCondLst>
                            <p:childTnLst>
                              <p:par>
                                <p:cTn id="41" presetID="22" presetClass="entr" presetSubtype="4" fill="hold" grpId="0" nodeType="afterEffect">
                                  <p:stCondLst>
                                    <p:cond delay="0"/>
                                  </p:stCondLst>
                                  <p:childTnLst>
                                    <p:set>
                                      <p:cBhvr>
                                        <p:cTn id="42" dur="1" fill="hold">
                                          <p:stCondLst>
                                            <p:cond delay="0"/>
                                          </p:stCondLst>
                                        </p:cTn>
                                        <p:tgtEl>
                                          <p:spTgt spid="5">
                                            <p:graphicEl>
                                              <a:chart seriesIdx="3" categoryIdx="1" bldStep="ptInCategory"/>
                                            </p:graphicEl>
                                          </p:spTgt>
                                        </p:tgtEl>
                                        <p:attrNameLst>
                                          <p:attrName>style.visibility</p:attrName>
                                        </p:attrNameLst>
                                      </p:cBhvr>
                                      <p:to>
                                        <p:strVal val="visible"/>
                                      </p:to>
                                    </p:set>
                                    <p:animEffect transition="in" filter="wipe(down)">
                                      <p:cBhvr>
                                        <p:cTn id="43" dur="500"/>
                                        <p:tgtEl>
                                          <p:spTgt spid="5">
                                            <p:graphicEl>
                                              <a:chart seriesIdx="3" categoryIdx="1" bldStep="ptInCategory"/>
                                            </p:graphicEl>
                                          </p:spTgt>
                                        </p:tgtEl>
                                      </p:cBhvr>
                                    </p:animEffect>
                                  </p:childTnLst>
                                </p:cTn>
                              </p:par>
                            </p:childTnLst>
                          </p:cTn>
                        </p:par>
                        <p:par>
                          <p:cTn id="44" fill="hold">
                            <p:stCondLst>
                              <p:cond delay="2000"/>
                            </p:stCondLst>
                            <p:childTnLst>
                              <p:par>
                                <p:cTn id="45" presetID="22" presetClass="entr" presetSubtype="4" fill="hold" grpId="0" nodeType="afterEffect">
                                  <p:stCondLst>
                                    <p:cond delay="0"/>
                                  </p:stCondLst>
                                  <p:childTnLst>
                                    <p:set>
                                      <p:cBhvr>
                                        <p:cTn id="46" dur="1" fill="hold">
                                          <p:stCondLst>
                                            <p:cond delay="0"/>
                                          </p:stCondLst>
                                        </p:cTn>
                                        <p:tgtEl>
                                          <p:spTgt spid="5">
                                            <p:graphicEl>
                                              <a:chart seriesIdx="4" categoryIdx="1" bldStep="ptInCategory"/>
                                            </p:graphicEl>
                                          </p:spTgt>
                                        </p:tgtEl>
                                        <p:attrNameLst>
                                          <p:attrName>style.visibility</p:attrName>
                                        </p:attrNameLst>
                                      </p:cBhvr>
                                      <p:to>
                                        <p:strVal val="visible"/>
                                      </p:to>
                                    </p:set>
                                    <p:animEffect transition="in" filter="wipe(down)">
                                      <p:cBhvr>
                                        <p:cTn id="47" dur="500"/>
                                        <p:tgtEl>
                                          <p:spTgt spid="5">
                                            <p:graphicEl>
                                              <a:chart seriesIdx="4" categoryIdx="1" bldStep="ptIn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chart seriesIdx="0" categoryIdx="2" bldStep="ptInCategory"/>
                                            </p:graphicEl>
                                          </p:spTgt>
                                        </p:tgtEl>
                                        <p:attrNameLst>
                                          <p:attrName>style.visibility</p:attrName>
                                        </p:attrNameLst>
                                      </p:cBhvr>
                                      <p:to>
                                        <p:strVal val="visible"/>
                                      </p:to>
                                    </p:set>
                                    <p:animEffect transition="in" filter="wipe(down)">
                                      <p:cBhvr>
                                        <p:cTn id="52" dur="500"/>
                                        <p:tgtEl>
                                          <p:spTgt spid="5">
                                            <p:graphicEl>
                                              <a:chart seriesIdx="0" categoryIdx="2" bldStep="ptInCategory"/>
                                            </p:graphicEl>
                                          </p:spTgt>
                                        </p:tgtEl>
                                      </p:cBhvr>
                                    </p:animEffect>
                                  </p:childTnLst>
                                </p:cTn>
                              </p:par>
                            </p:childTnLst>
                          </p:cTn>
                        </p:par>
                        <p:par>
                          <p:cTn id="53" fill="hold">
                            <p:stCondLst>
                              <p:cond delay="500"/>
                            </p:stCondLst>
                            <p:childTnLst>
                              <p:par>
                                <p:cTn id="54" presetID="22" presetClass="entr" presetSubtype="4" fill="hold" grpId="0" nodeType="afterEffect">
                                  <p:stCondLst>
                                    <p:cond delay="0"/>
                                  </p:stCondLst>
                                  <p:childTnLst>
                                    <p:set>
                                      <p:cBhvr>
                                        <p:cTn id="55" dur="1" fill="hold">
                                          <p:stCondLst>
                                            <p:cond delay="0"/>
                                          </p:stCondLst>
                                        </p:cTn>
                                        <p:tgtEl>
                                          <p:spTgt spid="5">
                                            <p:graphicEl>
                                              <a:chart seriesIdx="1" categoryIdx="2" bldStep="ptInCategory"/>
                                            </p:graphicEl>
                                          </p:spTgt>
                                        </p:tgtEl>
                                        <p:attrNameLst>
                                          <p:attrName>style.visibility</p:attrName>
                                        </p:attrNameLst>
                                      </p:cBhvr>
                                      <p:to>
                                        <p:strVal val="visible"/>
                                      </p:to>
                                    </p:set>
                                    <p:animEffect transition="in" filter="wipe(down)">
                                      <p:cBhvr>
                                        <p:cTn id="56" dur="500"/>
                                        <p:tgtEl>
                                          <p:spTgt spid="5">
                                            <p:graphicEl>
                                              <a:chart seriesIdx="1" categoryIdx="2" bldStep="ptInCategory"/>
                                            </p:graphicEl>
                                          </p:spTgt>
                                        </p:tgtEl>
                                      </p:cBhvr>
                                    </p:animEffect>
                                  </p:childTnLst>
                                </p:cTn>
                              </p:par>
                            </p:childTnLst>
                          </p:cTn>
                        </p:par>
                        <p:par>
                          <p:cTn id="57" fill="hold">
                            <p:stCondLst>
                              <p:cond delay="1000"/>
                            </p:stCondLst>
                            <p:childTnLst>
                              <p:par>
                                <p:cTn id="58" presetID="22" presetClass="entr" presetSubtype="4" fill="hold" grpId="0" nodeType="afterEffect">
                                  <p:stCondLst>
                                    <p:cond delay="0"/>
                                  </p:stCondLst>
                                  <p:childTnLst>
                                    <p:set>
                                      <p:cBhvr>
                                        <p:cTn id="59" dur="1" fill="hold">
                                          <p:stCondLst>
                                            <p:cond delay="0"/>
                                          </p:stCondLst>
                                        </p:cTn>
                                        <p:tgtEl>
                                          <p:spTgt spid="5">
                                            <p:graphicEl>
                                              <a:chart seriesIdx="2" categoryIdx="2" bldStep="ptInCategory"/>
                                            </p:graphicEl>
                                          </p:spTgt>
                                        </p:tgtEl>
                                        <p:attrNameLst>
                                          <p:attrName>style.visibility</p:attrName>
                                        </p:attrNameLst>
                                      </p:cBhvr>
                                      <p:to>
                                        <p:strVal val="visible"/>
                                      </p:to>
                                    </p:set>
                                    <p:animEffect transition="in" filter="wipe(down)">
                                      <p:cBhvr>
                                        <p:cTn id="60" dur="500"/>
                                        <p:tgtEl>
                                          <p:spTgt spid="5">
                                            <p:graphicEl>
                                              <a:chart seriesIdx="2" categoryIdx="2" bldStep="ptInCategory"/>
                                            </p:graphicEl>
                                          </p:spTgt>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5">
                                            <p:graphicEl>
                                              <a:chart seriesIdx="3" categoryIdx="2" bldStep="ptInCategory"/>
                                            </p:graphicEl>
                                          </p:spTgt>
                                        </p:tgtEl>
                                        <p:attrNameLst>
                                          <p:attrName>style.visibility</p:attrName>
                                        </p:attrNameLst>
                                      </p:cBhvr>
                                      <p:to>
                                        <p:strVal val="visible"/>
                                      </p:to>
                                    </p:set>
                                    <p:animEffect transition="in" filter="wipe(down)">
                                      <p:cBhvr>
                                        <p:cTn id="63" dur="500"/>
                                        <p:tgtEl>
                                          <p:spTgt spid="5">
                                            <p:graphicEl>
                                              <a:chart seriesIdx="3" categoryIdx="2" bldStep="ptInCategory"/>
                                            </p:graphicEl>
                                          </p:spTgt>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5">
                                            <p:graphicEl>
                                              <a:chart seriesIdx="4" categoryIdx="2" bldStep="ptInCategory"/>
                                            </p:graphicEl>
                                          </p:spTgt>
                                        </p:tgtEl>
                                        <p:attrNameLst>
                                          <p:attrName>style.visibility</p:attrName>
                                        </p:attrNameLst>
                                      </p:cBhvr>
                                      <p:to>
                                        <p:strVal val="visible"/>
                                      </p:to>
                                    </p:set>
                                    <p:animEffect transition="in" filter="wipe(down)">
                                      <p:cBhvr>
                                        <p:cTn id="66" dur="500"/>
                                        <p:tgtEl>
                                          <p:spTgt spid="5">
                                            <p:graphicEl>
                                              <a:chart seriesIdx="4" categoryIdx="2" bldStep="ptInCategory"/>
                                            </p:graphicEl>
                                          </p:spTgt>
                                        </p:tgtEl>
                                      </p:cBhvr>
                                    </p:animEffect>
                                  </p:childTnLst>
                                </p:cTn>
                              </p:par>
                            </p:childTnLst>
                          </p:cTn>
                        </p:par>
                        <p:par>
                          <p:cTn id="67" fill="hold">
                            <p:stCondLst>
                              <p:cond delay="1500"/>
                            </p:stCondLst>
                            <p:childTnLst>
                              <p:par>
                                <p:cTn id="68" presetID="22" presetClass="entr" presetSubtype="4"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down)">
                                      <p:cBhvr>
                                        <p:cTn id="70" dur="500"/>
                                        <p:tgtEl>
                                          <p:spTgt spid="10"/>
                                        </p:tgtEl>
                                      </p:cBhvr>
                                    </p:animEffect>
                                  </p:childTnLst>
                                </p:cTn>
                              </p:par>
                            </p:childTnLst>
                          </p:cTn>
                        </p:par>
                        <p:par>
                          <p:cTn id="71" fill="hold">
                            <p:stCondLst>
                              <p:cond delay="2000"/>
                            </p:stCondLst>
                            <p:childTnLst>
                              <p:par>
                                <p:cTn id="72" presetID="22" presetClass="entr" presetSubtype="2" fill="hold"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right)">
                                      <p:cBhvr>
                                        <p:cTn id="7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categoryEl"/>
        </p:bldSub>
      </p:bldGraphic>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72;gfe48711eb8_3_54">
            <a:extLst>
              <a:ext uri="{FF2B5EF4-FFF2-40B4-BE49-F238E27FC236}">
                <a16:creationId xmlns:a16="http://schemas.microsoft.com/office/drawing/2014/main" id="{7850D543-1AE4-ED56-F6F2-5AFBEF8EDC97}"/>
              </a:ext>
            </a:extLst>
          </p:cNvPr>
          <p:cNvSpPr txBox="1"/>
          <p:nvPr/>
        </p:nvSpPr>
        <p:spPr>
          <a:xfrm>
            <a:off x="1028388" y="2792953"/>
            <a:ext cx="7727986" cy="1846619"/>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3600" dirty="0">
                <a:latin typeface="Poppins"/>
                <a:ea typeface="Poppins"/>
                <a:cs typeface="Poppins"/>
                <a:sym typeface="Poppins"/>
              </a:rPr>
              <a:t>What is </a:t>
            </a:r>
            <a:r>
              <a:rPr lang="en-GB" sz="3600" b="1" dirty="0">
                <a:latin typeface="Poppins"/>
                <a:ea typeface="Poppins"/>
                <a:cs typeface="Poppins"/>
                <a:sym typeface="Poppins"/>
              </a:rPr>
              <a:t>Structured Pedagogy</a:t>
            </a:r>
            <a:r>
              <a:rPr lang="en-GB" sz="3600" dirty="0">
                <a:latin typeface="Poppins"/>
                <a:ea typeface="Poppins"/>
                <a:cs typeface="Poppins"/>
                <a:sym typeface="Poppins"/>
              </a:rPr>
              <a:t>?</a:t>
            </a:r>
          </a:p>
          <a:p>
            <a:pPr marL="0" marR="0" lvl="0" indent="0" algn="l" rtl="0">
              <a:lnSpc>
                <a:spcPct val="95000"/>
              </a:lnSpc>
              <a:spcBef>
                <a:spcPts val="0"/>
              </a:spcBef>
              <a:spcAft>
                <a:spcPts val="0"/>
              </a:spcAft>
              <a:buClr>
                <a:srgbClr val="000000"/>
              </a:buClr>
              <a:buSzPts val="3200"/>
              <a:buFont typeface="Arial"/>
              <a:buNone/>
            </a:pPr>
            <a:endParaRPr lang="en-GB" sz="3600" i="0" u="none" strike="noStrike" cap="none" dirty="0">
              <a:solidFill>
                <a:srgbClr val="000000"/>
              </a:solidFill>
              <a:latin typeface="Poppins"/>
              <a:ea typeface="Arial"/>
              <a:cs typeface="Poppins"/>
              <a:sym typeface="Poppins"/>
            </a:endParaRPr>
          </a:p>
          <a:p>
            <a:pPr marL="0" marR="0" lvl="0" indent="0" algn="l" rtl="0">
              <a:lnSpc>
                <a:spcPct val="95000"/>
              </a:lnSpc>
              <a:spcBef>
                <a:spcPts val="0"/>
              </a:spcBef>
              <a:spcAft>
                <a:spcPts val="0"/>
              </a:spcAft>
              <a:buClr>
                <a:srgbClr val="000000"/>
              </a:buClr>
              <a:buSzPts val="3200"/>
              <a:buFont typeface="Arial"/>
              <a:buNone/>
            </a:pPr>
            <a:r>
              <a:rPr lang="en-GB" sz="2000" dirty="0">
                <a:solidFill>
                  <a:srgbClr val="000000"/>
                </a:solidFill>
                <a:latin typeface="Poppins"/>
                <a:ea typeface="Arial"/>
                <a:cs typeface="Poppins"/>
                <a:sym typeface="Poppins"/>
              </a:rPr>
              <a:t>Scope and sequence</a:t>
            </a:r>
          </a:p>
          <a:p>
            <a:pPr marL="0" marR="0" lvl="0" indent="0" algn="l" rtl="0">
              <a:lnSpc>
                <a:spcPct val="95000"/>
              </a:lnSpc>
              <a:spcBef>
                <a:spcPts val="0"/>
              </a:spcBef>
              <a:spcAft>
                <a:spcPts val="0"/>
              </a:spcAft>
              <a:buClr>
                <a:srgbClr val="000000"/>
              </a:buClr>
              <a:buSzPts val="3200"/>
              <a:buFont typeface="Arial"/>
              <a:buNone/>
            </a:pPr>
            <a:endParaRPr lang="en-GB" sz="600" dirty="0">
              <a:solidFill>
                <a:srgbClr val="000000"/>
              </a:solidFill>
              <a:latin typeface="Poppins"/>
              <a:ea typeface="Arial"/>
              <a:cs typeface="Poppins"/>
              <a:sym typeface="Poppins"/>
            </a:endParaRPr>
          </a:p>
          <a:p>
            <a:pPr marL="0" marR="0" lvl="0" indent="0" algn="l" rtl="0">
              <a:lnSpc>
                <a:spcPct val="95000"/>
              </a:lnSpc>
              <a:spcBef>
                <a:spcPts val="0"/>
              </a:spcBef>
              <a:spcAft>
                <a:spcPts val="0"/>
              </a:spcAft>
              <a:buClr>
                <a:srgbClr val="000000"/>
              </a:buClr>
              <a:buSzPts val="3200"/>
              <a:buFont typeface="Arial"/>
              <a:buNone/>
            </a:pPr>
            <a:r>
              <a:rPr lang="en-GB" sz="2000" dirty="0">
                <a:solidFill>
                  <a:srgbClr val="000000"/>
                </a:solidFill>
                <a:latin typeface="Poppins"/>
                <a:ea typeface="Arial"/>
                <a:cs typeface="Poppins"/>
                <a:sym typeface="Poppins"/>
              </a:rPr>
              <a:t>Form and Structure </a:t>
            </a:r>
            <a:endParaRPr sz="1050" u="none" strike="noStrike" cap="none" dirty="0">
              <a:solidFill>
                <a:srgbClr val="000000"/>
              </a:solidFill>
              <a:latin typeface="Arial"/>
              <a:ea typeface="Arial"/>
              <a:cs typeface="Arial"/>
              <a:sym typeface="Arial"/>
            </a:endParaRPr>
          </a:p>
        </p:txBody>
      </p:sp>
      <p:pic>
        <p:nvPicPr>
          <p:cNvPr id="8194" name="Picture 2" descr="18,749 Chronology Images, Stock Photos &amp; Vectors | Shutterstock">
            <a:extLst>
              <a:ext uri="{FF2B5EF4-FFF2-40B4-BE49-F238E27FC236}">
                <a16:creationId xmlns:a16="http://schemas.microsoft.com/office/drawing/2014/main" id="{B1833EB5-720F-E27E-30FD-79D2E4E6F6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3340"/>
          <a:stretch/>
        </p:blipFill>
        <p:spPr bwMode="auto">
          <a:xfrm>
            <a:off x="8584513" y="0"/>
            <a:ext cx="3302000" cy="3081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35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F7693B-96B2-F323-898F-E382D3045C0F}"/>
              </a:ext>
            </a:extLst>
          </p:cNvPr>
          <p:cNvSpPr>
            <a:spLocks noGrp="1"/>
          </p:cNvSpPr>
          <p:nvPr>
            <p:ph idx="1"/>
          </p:nvPr>
        </p:nvSpPr>
        <p:spPr>
          <a:xfrm>
            <a:off x="480683" y="1767771"/>
            <a:ext cx="9435724" cy="4876800"/>
          </a:xfrm>
          <a:solidFill>
            <a:schemeClr val="bg1"/>
          </a:solidFill>
        </p:spPr>
        <p:txBody>
          <a:bodyPr>
            <a:normAutofit/>
          </a:bodyPr>
          <a:lstStyle/>
          <a:p>
            <a:pPr marL="0" indent="0" algn="just">
              <a:buNone/>
            </a:pPr>
            <a:r>
              <a:rPr lang="en-US" sz="2000" dirty="0"/>
              <a:t>Structured pedagogy means different things to different people. To me it means the following: </a:t>
            </a:r>
          </a:p>
          <a:p>
            <a:pPr marL="457200" indent="-457200" algn="just">
              <a:buFont typeface="+mj-lt"/>
              <a:buAutoNum type="arabicPeriod"/>
            </a:pPr>
            <a:r>
              <a:rPr lang="en-US" sz="1300" b="1" dirty="0"/>
              <a:t>Structured and systematic program: </a:t>
            </a:r>
            <a:r>
              <a:rPr lang="en-US" sz="1300" dirty="0"/>
              <a:t>There is a structured program that systematically sets out </a:t>
            </a:r>
            <a:r>
              <a:rPr lang="en-US" sz="1300" i="1" dirty="0"/>
              <a:t>what</a:t>
            </a:r>
            <a:r>
              <a:rPr lang="en-US" sz="1300" dirty="0"/>
              <a:t> the teacher should do, </a:t>
            </a:r>
            <a:r>
              <a:rPr lang="en-US" sz="1300" i="1" dirty="0"/>
              <a:t>when</a:t>
            </a:r>
            <a:r>
              <a:rPr lang="en-US" sz="1300" dirty="0"/>
              <a:t>, and </a:t>
            </a:r>
            <a:r>
              <a:rPr lang="en-US" sz="1300" i="1" dirty="0"/>
              <a:t>how</a:t>
            </a:r>
            <a:r>
              <a:rPr lang="en-US" sz="1300" dirty="0"/>
              <a:t>, as well as with what materials. This means that there are key areas of </a:t>
            </a:r>
            <a:r>
              <a:rPr lang="en-US" sz="1300" u="sng" dirty="0"/>
              <a:t>content</a:t>
            </a:r>
            <a:r>
              <a:rPr lang="en-US" sz="1300" dirty="0"/>
              <a:t>, </a:t>
            </a:r>
            <a:r>
              <a:rPr lang="en-US" sz="1300" u="sng" dirty="0"/>
              <a:t>sequencing,</a:t>
            </a:r>
            <a:r>
              <a:rPr lang="en-US" sz="1300" dirty="0"/>
              <a:t> and </a:t>
            </a:r>
            <a:r>
              <a:rPr lang="en-US" sz="1300" u="sng" dirty="0"/>
              <a:t>pacing</a:t>
            </a:r>
            <a:r>
              <a:rPr lang="en-US" sz="1300" dirty="0"/>
              <a:t> ‘baked into’ the program.</a:t>
            </a:r>
          </a:p>
          <a:p>
            <a:pPr marL="457200" indent="-457200" algn="just">
              <a:buFont typeface="+mj-lt"/>
              <a:buAutoNum type="arabicPeriod"/>
            </a:pPr>
            <a:r>
              <a:rPr lang="en-US" sz="1300" b="1" dirty="0"/>
              <a:t>Standardizing materials and pedagogy: </a:t>
            </a:r>
            <a:r>
              <a:rPr lang="en-US" sz="1300" dirty="0"/>
              <a:t>There are some methods of teaching children to read (phonics) and do mathematics (CPA, base 10 system) that are better than others (Whole Language, Constructivism, Forest Literacy etc.). We have quantitative evidence to show this now (Castles et al. 2019). We should require teachers to use standardized materials and standardized approaches, while allowing some flexibility for local context (class size, catch-up pacing etc.).</a:t>
            </a:r>
          </a:p>
          <a:p>
            <a:pPr marL="457200" indent="-457200" algn="just">
              <a:buFont typeface="+mj-lt"/>
              <a:buAutoNum type="arabicPeriod"/>
            </a:pPr>
            <a:r>
              <a:rPr lang="en-US" sz="1300" b="1" dirty="0"/>
              <a:t>Alignment &amp; coherence between Learner &amp; Teacher materials &amp; training: </a:t>
            </a:r>
            <a:r>
              <a:rPr lang="en-US" sz="1300" dirty="0"/>
              <a:t>Learners are given books (1:1 ratio) and teachers are given guides. The two are developed concurrently, by the same people, at the same time. Integrated and aligned.  </a:t>
            </a:r>
          </a:p>
          <a:p>
            <a:pPr marL="914400" lvl="1" indent="-457200" algn="just">
              <a:buFont typeface="+mj-lt"/>
              <a:buAutoNum type="arabicPeriod"/>
            </a:pPr>
            <a:r>
              <a:rPr lang="en-US" sz="1000" dirty="0"/>
              <a:t>One Learner Book per child – the entire curriculum in one book.</a:t>
            </a:r>
          </a:p>
          <a:p>
            <a:pPr marL="914400" lvl="1" indent="-457200" algn="just">
              <a:buFont typeface="+mj-lt"/>
              <a:buAutoNum type="arabicPeriod"/>
            </a:pPr>
            <a:r>
              <a:rPr lang="en-US" sz="1000" dirty="0"/>
              <a:t>One Teacher Guide per teacher – explaining how to teach using the one learner book.</a:t>
            </a:r>
          </a:p>
          <a:p>
            <a:pPr marL="457200" indent="-457200" algn="just">
              <a:buFont typeface="+mj-lt"/>
              <a:buAutoNum type="arabicPeriod"/>
            </a:pPr>
            <a:r>
              <a:rPr lang="en-US" sz="1400" b="1" dirty="0"/>
              <a:t>Alignment &amp; coherence in training/coaching on </a:t>
            </a:r>
            <a:r>
              <a:rPr lang="en-US" sz="1400" b="1" u="sng" dirty="0"/>
              <a:t>specific</a:t>
            </a:r>
            <a:r>
              <a:rPr lang="en-US" sz="1400" b="1" dirty="0"/>
              <a:t> skills (not generic training): </a:t>
            </a:r>
          </a:p>
          <a:p>
            <a:pPr marL="914400" lvl="1" indent="-457200" algn="just">
              <a:buFont typeface="+mj-lt"/>
              <a:buAutoNum type="arabicPeriod"/>
            </a:pPr>
            <a:r>
              <a:rPr lang="en-US" sz="1000" dirty="0"/>
              <a:t>General training (on theory for example)  much less effective than on SPECIFIC skills  &amp; practical activities</a:t>
            </a:r>
          </a:p>
          <a:p>
            <a:pPr marL="914400" lvl="1" indent="-457200" algn="just">
              <a:buFont typeface="+mj-lt"/>
              <a:buAutoNum type="arabicPeriod"/>
            </a:pPr>
            <a:r>
              <a:rPr lang="en-US" sz="1000" dirty="0"/>
              <a:t>Most effective training uses the materials that the teachers will be using themselves (i.e. not generic training) and </a:t>
            </a:r>
          </a:p>
          <a:p>
            <a:pPr marL="457200" lvl="1" indent="0" algn="just">
              <a:buNone/>
            </a:pPr>
            <a:r>
              <a:rPr lang="en-US" sz="1000" dirty="0"/>
              <a:t>	is highly applied. Similarly, coaching feedback on particular skills (Teaching letter-sounds, Shared reading, classroom mgt </a:t>
            </a:r>
            <a:r>
              <a:rPr lang="en-US" sz="1000" dirty="0" err="1"/>
              <a:t>etc</a:t>
            </a:r>
            <a:r>
              <a:rPr lang="en-US" sz="1000" dirty="0"/>
              <a:t>)</a:t>
            </a:r>
          </a:p>
          <a:p>
            <a:pPr marL="457200" lvl="1" indent="0" algn="just">
              <a:buNone/>
            </a:pPr>
            <a:r>
              <a:rPr lang="en-US" sz="1000" dirty="0"/>
              <a:t>3. 	Elmore’s ‘Law’ – The effectiveness of professional development is inversely proportional to distance from the classroom. (Least 	effective  is centralized training away from the school, most effective is in-classroom coaching.</a:t>
            </a:r>
          </a:p>
        </p:txBody>
      </p:sp>
      <p:pic>
        <p:nvPicPr>
          <p:cNvPr id="4" name="Picture 2" descr="18,749 Chronology Images, Stock Photos &amp; Vectors | Shutterstock">
            <a:extLst>
              <a:ext uri="{FF2B5EF4-FFF2-40B4-BE49-F238E27FC236}">
                <a16:creationId xmlns:a16="http://schemas.microsoft.com/office/drawing/2014/main" id="{3739CC21-9C90-E1A1-63D9-DDC25528EC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3340"/>
          <a:stretch/>
        </p:blipFill>
        <p:spPr bwMode="auto">
          <a:xfrm>
            <a:off x="9341708" y="0"/>
            <a:ext cx="1915298" cy="1787479"/>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272;gfe48711eb8_3_54">
            <a:extLst>
              <a:ext uri="{FF2B5EF4-FFF2-40B4-BE49-F238E27FC236}">
                <a16:creationId xmlns:a16="http://schemas.microsoft.com/office/drawing/2014/main" id="{51141017-DC3A-1784-8629-0FFBB1AE23AD}"/>
              </a:ext>
            </a:extLst>
          </p:cNvPr>
          <p:cNvSpPr txBox="1"/>
          <p:nvPr/>
        </p:nvSpPr>
        <p:spPr>
          <a:xfrm>
            <a:off x="560891" y="772875"/>
            <a:ext cx="7727986" cy="1144888"/>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3600" dirty="0">
                <a:latin typeface="Poppins"/>
                <a:ea typeface="Poppins"/>
                <a:cs typeface="Poppins"/>
                <a:sym typeface="Poppins"/>
              </a:rPr>
              <a:t>What is </a:t>
            </a:r>
            <a:r>
              <a:rPr lang="en-GB" sz="3600" b="1" dirty="0">
                <a:latin typeface="Poppins"/>
                <a:ea typeface="Poppins"/>
                <a:cs typeface="Poppins"/>
                <a:sym typeface="Poppins"/>
              </a:rPr>
              <a:t>Structured Pedagogy</a:t>
            </a:r>
            <a:r>
              <a:rPr lang="en-GB" sz="3600" dirty="0">
                <a:latin typeface="Poppins"/>
                <a:ea typeface="Poppins"/>
                <a:cs typeface="Poppins"/>
                <a:sym typeface="Poppins"/>
              </a:rPr>
              <a:t>?</a:t>
            </a:r>
          </a:p>
          <a:p>
            <a:pPr marL="0" marR="0" lvl="0" indent="0" algn="l" rtl="0">
              <a:lnSpc>
                <a:spcPct val="95000"/>
              </a:lnSpc>
              <a:spcBef>
                <a:spcPts val="0"/>
              </a:spcBef>
              <a:spcAft>
                <a:spcPts val="0"/>
              </a:spcAft>
              <a:buClr>
                <a:srgbClr val="000000"/>
              </a:buClr>
              <a:buSzPts val="3200"/>
              <a:buFont typeface="Arial"/>
              <a:buNone/>
            </a:pPr>
            <a:endParaRPr lang="en-GB" sz="3600" i="0" u="none" strike="noStrike" cap="none" dirty="0">
              <a:solidFill>
                <a:srgbClr val="000000"/>
              </a:solidFill>
              <a:latin typeface="Poppins"/>
              <a:ea typeface="Arial"/>
              <a:cs typeface="Poppins"/>
              <a:sym typeface="Poppins"/>
            </a:endParaRPr>
          </a:p>
        </p:txBody>
      </p:sp>
      <p:pic>
        <p:nvPicPr>
          <p:cNvPr id="7" name="Picture 6" descr="A picture containing text&#10;&#10;Description automatically generated">
            <a:extLst>
              <a:ext uri="{FF2B5EF4-FFF2-40B4-BE49-F238E27FC236}">
                <a16:creationId xmlns:a16="http://schemas.microsoft.com/office/drawing/2014/main" id="{76CFFC11-1FF5-2C10-4A4F-DD4D0067879A}"/>
              </a:ext>
            </a:extLst>
          </p:cNvPr>
          <p:cNvPicPr>
            <a:picLocks noChangeAspect="1"/>
          </p:cNvPicPr>
          <p:nvPr/>
        </p:nvPicPr>
        <p:blipFill>
          <a:blip r:embed="rId3"/>
          <a:stretch>
            <a:fillRect/>
          </a:stretch>
        </p:blipFill>
        <p:spPr>
          <a:xfrm>
            <a:off x="10442822" y="1913412"/>
            <a:ext cx="1628365" cy="2306650"/>
          </a:xfrm>
          <a:prstGeom prst="rect">
            <a:avLst/>
          </a:prstGeom>
        </p:spPr>
      </p:pic>
      <p:pic>
        <p:nvPicPr>
          <p:cNvPr id="9218" name="Picture 2" descr="One Ring - Wikipedia">
            <a:extLst>
              <a:ext uri="{FF2B5EF4-FFF2-40B4-BE49-F238E27FC236}">
                <a16:creationId xmlns:a16="http://schemas.microsoft.com/office/drawing/2014/main" id="{5F35D722-835D-98F4-DADD-9AF60EE64C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8196" y="4677643"/>
            <a:ext cx="560946" cy="526001"/>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4">
            <a:extLst>
              <a:ext uri="{FF2B5EF4-FFF2-40B4-BE49-F238E27FC236}">
                <a16:creationId xmlns:a16="http://schemas.microsoft.com/office/drawing/2014/main" id="{2D0F8226-0962-055E-4171-86840806E9E4}"/>
              </a:ext>
            </a:extLst>
          </p:cNvPr>
          <p:cNvPicPr>
            <a:picLocks noChangeAspect="1"/>
          </p:cNvPicPr>
          <p:nvPr/>
        </p:nvPicPr>
        <p:blipFill>
          <a:blip r:embed="rId5"/>
          <a:srcRect/>
          <a:stretch/>
        </p:blipFill>
        <p:spPr>
          <a:xfrm>
            <a:off x="10442823" y="4345996"/>
            <a:ext cx="1628365" cy="2298575"/>
          </a:xfrm>
          <a:prstGeom prst="rect">
            <a:avLst/>
          </a:prstGeom>
          <a:ln>
            <a:solidFill>
              <a:schemeClr val="bg1">
                <a:lumMod val="75000"/>
              </a:schemeClr>
            </a:solidFill>
          </a:ln>
        </p:spPr>
      </p:pic>
    </p:spTree>
    <p:extLst>
      <p:ext uri="{BB962C8B-B14F-4D97-AF65-F5344CB8AC3E}">
        <p14:creationId xmlns:p14="http://schemas.microsoft.com/office/powerpoint/2010/main" val="2678480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72;gfe48711eb8_3_54">
            <a:extLst>
              <a:ext uri="{FF2B5EF4-FFF2-40B4-BE49-F238E27FC236}">
                <a16:creationId xmlns:a16="http://schemas.microsoft.com/office/drawing/2014/main" id="{8D0DAC0F-1516-50F9-845D-6BB077EF24F3}"/>
              </a:ext>
            </a:extLst>
          </p:cNvPr>
          <p:cNvSpPr txBox="1"/>
          <p:nvPr/>
        </p:nvSpPr>
        <p:spPr>
          <a:xfrm>
            <a:off x="638382" y="230848"/>
            <a:ext cx="11202323" cy="1554231"/>
          </a:xfrm>
          <a:prstGeom prst="rect">
            <a:avLst/>
          </a:prstGeom>
          <a:noFill/>
          <a:ln>
            <a:noFill/>
          </a:ln>
        </p:spPr>
        <p:txBody>
          <a:bodyPr spcFirstLastPara="1" wrap="square" lIns="91425" tIns="45700" rIns="91425" bIns="45700" anchor="t" anchorCtr="0">
            <a:spAutoFit/>
          </a:bodyPr>
          <a:lstStyle/>
          <a:p>
            <a:pPr marL="0" marR="0" lvl="0" indent="0" algn="ctr" rtl="0">
              <a:lnSpc>
                <a:spcPct val="95000"/>
              </a:lnSpc>
              <a:spcBef>
                <a:spcPts val="0"/>
              </a:spcBef>
              <a:spcAft>
                <a:spcPts val="0"/>
              </a:spcAft>
              <a:buClr>
                <a:srgbClr val="000000"/>
              </a:buClr>
              <a:buSzPts val="3200"/>
              <a:buFont typeface="Arial"/>
              <a:buNone/>
            </a:pPr>
            <a:r>
              <a:rPr lang="en-GB" sz="3200" dirty="0">
                <a:latin typeface="Poppins"/>
                <a:ea typeface="Poppins"/>
                <a:cs typeface="Poppins"/>
                <a:sym typeface="Poppins"/>
              </a:rPr>
              <a:t>An example of a</a:t>
            </a:r>
          </a:p>
          <a:p>
            <a:pPr marL="0" marR="0" lvl="0" indent="0" algn="ctr" rtl="0">
              <a:lnSpc>
                <a:spcPct val="95000"/>
              </a:lnSpc>
              <a:spcBef>
                <a:spcPts val="0"/>
              </a:spcBef>
              <a:spcAft>
                <a:spcPts val="0"/>
              </a:spcAft>
              <a:buClr>
                <a:srgbClr val="000000"/>
              </a:buClr>
              <a:buSzPts val="3200"/>
              <a:buFont typeface="Arial"/>
              <a:buNone/>
            </a:pPr>
            <a:r>
              <a:rPr lang="en-GB" sz="3200" dirty="0">
                <a:latin typeface="Poppins"/>
                <a:ea typeface="Poppins"/>
                <a:cs typeface="Poppins"/>
                <a:sym typeface="Poppins"/>
              </a:rPr>
              <a:t> </a:t>
            </a:r>
            <a:r>
              <a:rPr lang="en-GB" sz="3200" b="1" dirty="0">
                <a:latin typeface="Poppins"/>
                <a:ea typeface="Poppins"/>
                <a:cs typeface="Poppins"/>
                <a:sym typeface="Poppins"/>
              </a:rPr>
              <a:t>Structured Pedagogy program implemented in WC:</a:t>
            </a:r>
            <a:endParaRPr lang="en-GB" sz="3200" dirty="0">
              <a:latin typeface="Poppins"/>
              <a:ea typeface="Poppins"/>
              <a:cs typeface="Poppins"/>
              <a:sym typeface="Poppins"/>
            </a:endParaRPr>
          </a:p>
          <a:p>
            <a:pPr marL="0" marR="0" lvl="0" indent="0" algn="ctr" rtl="0">
              <a:lnSpc>
                <a:spcPct val="95000"/>
              </a:lnSpc>
              <a:spcBef>
                <a:spcPts val="0"/>
              </a:spcBef>
              <a:spcAft>
                <a:spcPts val="0"/>
              </a:spcAft>
              <a:buClr>
                <a:srgbClr val="000000"/>
              </a:buClr>
              <a:buSzPts val="3200"/>
              <a:buFont typeface="Arial"/>
              <a:buNone/>
            </a:pPr>
            <a:endParaRPr lang="en-GB" sz="3600" i="0" u="none" strike="noStrike" cap="none" dirty="0">
              <a:solidFill>
                <a:srgbClr val="000000"/>
              </a:solidFill>
              <a:latin typeface="Poppins"/>
              <a:ea typeface="Arial"/>
              <a:cs typeface="Poppins"/>
              <a:sym typeface="Poppins"/>
            </a:endParaRPr>
          </a:p>
        </p:txBody>
      </p:sp>
      <p:pic>
        <p:nvPicPr>
          <p:cNvPr id="5" name="Online Media 4">
            <a:hlinkClick r:id="" action="ppaction://media"/>
            <a:extLst>
              <a:ext uri="{FF2B5EF4-FFF2-40B4-BE49-F238E27FC236}">
                <a16:creationId xmlns:a16="http://schemas.microsoft.com/office/drawing/2014/main" id="{88963786-7A57-3F73-9AAE-DF7F48578F80}"/>
              </a:ext>
            </a:extLst>
          </p:cNvPr>
          <p:cNvPicPr>
            <a:picLocks noRot="1" noChangeAspect="1"/>
          </p:cNvPicPr>
          <p:nvPr>
            <a:videoFile r:link="rId1"/>
          </p:nvPr>
        </p:nvPicPr>
        <p:blipFill>
          <a:blip r:embed="rId3"/>
          <a:stretch>
            <a:fillRect/>
          </a:stretch>
        </p:blipFill>
        <p:spPr>
          <a:xfrm>
            <a:off x="1618333" y="1580317"/>
            <a:ext cx="8932451" cy="5046835"/>
          </a:xfrm>
          <a:prstGeom prst="rect">
            <a:avLst/>
          </a:prstGeom>
        </p:spPr>
      </p:pic>
    </p:spTree>
    <p:extLst>
      <p:ext uri="{BB962C8B-B14F-4D97-AF65-F5344CB8AC3E}">
        <p14:creationId xmlns:p14="http://schemas.microsoft.com/office/powerpoint/2010/main" val="376130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A1C79-689D-7F6B-E4EB-842D37635AB3}"/>
              </a:ext>
            </a:extLst>
          </p:cNvPr>
          <p:cNvSpPr>
            <a:spLocks noGrp="1"/>
          </p:cNvSpPr>
          <p:nvPr>
            <p:ph type="title"/>
          </p:nvPr>
        </p:nvSpPr>
        <p:spPr>
          <a:xfrm>
            <a:off x="521433" y="254252"/>
            <a:ext cx="6616192" cy="862195"/>
          </a:xfrm>
        </p:spPr>
        <p:txBody>
          <a:bodyPr/>
          <a:lstStyle/>
          <a:p>
            <a:r>
              <a:rPr lang="en-US" b="1" dirty="0"/>
              <a:t>Western Cape Funda </a:t>
            </a:r>
            <a:r>
              <a:rPr lang="en-US" b="1" dirty="0" err="1"/>
              <a:t>Wande</a:t>
            </a:r>
            <a:r>
              <a:rPr lang="en-US" b="1" dirty="0"/>
              <a:t> intervention</a:t>
            </a:r>
          </a:p>
        </p:txBody>
      </p:sp>
      <p:sp>
        <p:nvSpPr>
          <p:cNvPr id="7" name="Slide Number Placeholder 6">
            <a:extLst>
              <a:ext uri="{FF2B5EF4-FFF2-40B4-BE49-F238E27FC236}">
                <a16:creationId xmlns:a16="http://schemas.microsoft.com/office/drawing/2014/main" id="{7C28023C-031E-3373-6D38-767396102DB4}"/>
              </a:ext>
            </a:extLst>
          </p:cNvPr>
          <p:cNvSpPr>
            <a:spLocks noGrp="1"/>
          </p:cNvSpPr>
          <p:nvPr>
            <p:ph type="sldNum" sz="quarter" idx="4"/>
          </p:nvPr>
        </p:nvSpPr>
        <p:spPr/>
        <p:txBody>
          <a:bodyPr/>
          <a:lstStyle/>
          <a:p>
            <a:fld id="{D3F7C509-FEEF-45D3-B896-7C07814C0C13}" type="slidenum">
              <a:rPr lang="en-US" smtClean="0"/>
              <a:pPr/>
              <a:t>32</a:t>
            </a:fld>
            <a:endParaRPr lang="en-US"/>
          </a:p>
        </p:txBody>
      </p:sp>
      <p:sp>
        <p:nvSpPr>
          <p:cNvPr id="10" name="TextBox 9">
            <a:extLst>
              <a:ext uri="{FF2B5EF4-FFF2-40B4-BE49-F238E27FC236}">
                <a16:creationId xmlns:a16="http://schemas.microsoft.com/office/drawing/2014/main" id="{F7E10328-1156-053E-920E-DB3B3992320A}"/>
              </a:ext>
            </a:extLst>
          </p:cNvPr>
          <p:cNvSpPr txBox="1"/>
          <p:nvPr/>
        </p:nvSpPr>
        <p:spPr>
          <a:xfrm>
            <a:off x="295985" y="1610519"/>
            <a:ext cx="11112303" cy="1692771"/>
          </a:xfrm>
          <a:prstGeom prst="rect">
            <a:avLst/>
          </a:prstGeom>
          <a:noFill/>
        </p:spPr>
        <p:txBody>
          <a:bodyPr wrap="square">
            <a:spAutoFit/>
          </a:bodyPr>
          <a:lstStyle/>
          <a:p>
            <a:pPr marL="457200" indent="-457200">
              <a:buFont typeface="+mj-lt"/>
              <a:buAutoNum type="arabicPeriod"/>
            </a:pPr>
            <a:endParaRPr lang="en-US" sz="1600" dirty="0"/>
          </a:p>
          <a:p>
            <a:endParaRPr lang="en-US" sz="1600" dirty="0">
              <a:latin typeface="Arial"/>
              <a:cs typeface="Arial"/>
            </a:endParaRPr>
          </a:p>
          <a:p>
            <a:pPr marL="457200" indent="-457200">
              <a:buFont typeface="+mj-lt"/>
              <a:buAutoNum type="arabicPeriod"/>
            </a:pPr>
            <a:endParaRPr lang="en-US" sz="1600" dirty="0"/>
          </a:p>
          <a:p>
            <a:pPr marL="457200" indent="-457200">
              <a:buFont typeface="+mj-lt"/>
              <a:buAutoNum type="arabicPeriod"/>
            </a:pPr>
            <a:endParaRPr lang="en-US" sz="1600" dirty="0">
              <a:latin typeface="Arial"/>
              <a:cs typeface="Arial"/>
            </a:endParaRPr>
          </a:p>
          <a:p>
            <a:pPr marL="456565" lvl="2" indent="0">
              <a:buNone/>
            </a:pPr>
            <a:br>
              <a:rPr lang="en-US" dirty="0"/>
            </a:br>
            <a:endParaRPr lang="en-US" sz="1600" dirty="0">
              <a:latin typeface="Arial"/>
              <a:cs typeface="Arial"/>
            </a:endParaRPr>
          </a:p>
        </p:txBody>
      </p:sp>
      <p:sp>
        <p:nvSpPr>
          <p:cNvPr id="5" name="TextBox 4">
            <a:extLst>
              <a:ext uri="{FF2B5EF4-FFF2-40B4-BE49-F238E27FC236}">
                <a16:creationId xmlns:a16="http://schemas.microsoft.com/office/drawing/2014/main" id="{83A76415-701D-5A5A-2E01-A15C42A0C5A6}"/>
              </a:ext>
            </a:extLst>
          </p:cNvPr>
          <p:cNvSpPr txBox="1"/>
          <p:nvPr/>
        </p:nvSpPr>
        <p:spPr>
          <a:xfrm>
            <a:off x="535487" y="1427638"/>
            <a:ext cx="10872801" cy="858361"/>
          </a:xfrm>
          <a:prstGeom prst="rect">
            <a:avLst/>
          </a:prstGeom>
          <a:ln>
            <a:noFill/>
          </a:ln>
        </p:spPr>
        <p:style>
          <a:lnRef idx="2">
            <a:schemeClr val="dk1"/>
          </a:lnRef>
          <a:fillRef idx="1">
            <a:schemeClr val="lt1"/>
          </a:fillRef>
          <a:effectRef idx="0">
            <a:schemeClr val="dk1"/>
          </a:effectRef>
          <a:fontRef idx="minor">
            <a:schemeClr val="dk1"/>
          </a:fontRef>
        </p:style>
        <p:txBody>
          <a:bodyPr wrap="square" lIns="0" tIns="0" rIns="0" bIns="0" rtlCol="0">
            <a:noAutofit/>
          </a:bodyPr>
          <a:lstStyle/>
          <a:p>
            <a:r>
              <a:rPr lang="en-US" sz="1800" b="1" dirty="0">
                <a:latin typeface="Arial"/>
                <a:cs typeface="Arial"/>
              </a:rPr>
              <a:t>Hub and spoke circles of support for teachers </a:t>
            </a:r>
          </a:p>
          <a:p>
            <a:r>
              <a:rPr lang="en-US" sz="1600" i="1" dirty="0">
                <a:solidFill>
                  <a:schemeClr val="accent6"/>
                </a:solidFill>
                <a:latin typeface="Arial"/>
                <a:cs typeface="Arial"/>
              </a:rPr>
              <a:t>100+ learning hubs led by Grade 1-3 teachers as Master Teachers who undergo an initial 4-day training (with 2-day annual refreshers) and receive a cash incentive per PLC run. </a:t>
            </a:r>
            <a:r>
              <a:rPr lang="en-US" sz="1600" i="1" u="sng" dirty="0">
                <a:solidFill>
                  <a:schemeClr val="accent6"/>
                </a:solidFill>
                <a:latin typeface="Arial"/>
                <a:cs typeface="Arial"/>
              </a:rPr>
              <a:t>Each hub serves 10 schools</a:t>
            </a:r>
            <a:r>
              <a:rPr lang="en-US" sz="1600" i="1" dirty="0">
                <a:solidFill>
                  <a:schemeClr val="accent6"/>
                </a:solidFill>
                <a:latin typeface="Arial"/>
                <a:cs typeface="Arial"/>
              </a:rPr>
              <a:t> who meet termly with groups of ~30 teachers. Many of the master teachers have already been teaching using the program for 3 years (2021-2023). Staggered piloting and rollout in clusters of districts, e.g. 2 districts in 2025, +3 in 2026, and +3 in 2027.</a:t>
            </a:r>
          </a:p>
          <a:p>
            <a:endParaRPr lang="en-US" sz="1800" b="1" dirty="0">
              <a:latin typeface="Arial"/>
              <a:cs typeface="Arial"/>
            </a:endParaRPr>
          </a:p>
        </p:txBody>
      </p:sp>
      <p:pic>
        <p:nvPicPr>
          <p:cNvPr id="6" name="Picture 5">
            <a:extLst>
              <a:ext uri="{FF2B5EF4-FFF2-40B4-BE49-F238E27FC236}">
                <a16:creationId xmlns:a16="http://schemas.microsoft.com/office/drawing/2014/main" id="{ED163400-1531-C988-C0AF-6827B5422976}"/>
              </a:ext>
            </a:extLst>
          </p:cNvPr>
          <p:cNvPicPr>
            <a:picLocks noChangeAspect="1"/>
          </p:cNvPicPr>
          <p:nvPr/>
        </p:nvPicPr>
        <p:blipFill rotWithShape="1">
          <a:blip r:embed="rId3"/>
          <a:srcRect l="31513" t="26141" r="19934" b="19798"/>
          <a:stretch/>
        </p:blipFill>
        <p:spPr>
          <a:xfrm>
            <a:off x="1186859" y="2908381"/>
            <a:ext cx="4363836" cy="3327242"/>
          </a:xfrm>
          <a:prstGeom prst="rect">
            <a:avLst/>
          </a:prstGeom>
        </p:spPr>
      </p:pic>
      <p:pic>
        <p:nvPicPr>
          <p:cNvPr id="3" name="Picture 4" descr="Launching “Bala Wande: Calculating with Confidence”! | Nic Spaull">
            <a:extLst>
              <a:ext uri="{FF2B5EF4-FFF2-40B4-BE49-F238E27FC236}">
                <a16:creationId xmlns:a16="http://schemas.microsoft.com/office/drawing/2014/main" id="{CE4C5B92-E191-5B72-3A18-6A0662E024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5129" y="141990"/>
            <a:ext cx="1796340" cy="12355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Bala Wande - RED INK | NGO | Resource, Education and Development in early  Literacy and Mathematics">
            <a:extLst>
              <a:ext uri="{FF2B5EF4-FFF2-40B4-BE49-F238E27FC236}">
                <a16:creationId xmlns:a16="http://schemas.microsoft.com/office/drawing/2014/main" id="{36D44825-C3ED-607E-1399-9A35FA8141A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864" r="27564"/>
          <a:stretch/>
        </p:blipFill>
        <p:spPr bwMode="auto">
          <a:xfrm>
            <a:off x="7052252" y="182638"/>
            <a:ext cx="1156141" cy="115317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Funda Wande — NASCEE">
            <a:extLst>
              <a:ext uri="{FF2B5EF4-FFF2-40B4-BE49-F238E27FC236}">
                <a16:creationId xmlns:a16="http://schemas.microsoft.com/office/drawing/2014/main" id="{D602D778-94A4-02F3-3CE3-F623E4E667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39009" y="182638"/>
            <a:ext cx="1117475" cy="11174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frikaans Huistaal en Lewensvaardigheid Ondewysergids Graad 2 Kwartaal 1 -  WELCOME TO DC BOOKS">
            <a:extLst>
              <a:ext uri="{FF2B5EF4-FFF2-40B4-BE49-F238E27FC236}">
                <a16:creationId xmlns:a16="http://schemas.microsoft.com/office/drawing/2014/main" id="{C63A37DD-12D7-8E3F-1CAE-120EF2AAC2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48973" y="141810"/>
            <a:ext cx="814962" cy="1153173"/>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4.png">
            <a:extLst>
              <a:ext uri="{FF2B5EF4-FFF2-40B4-BE49-F238E27FC236}">
                <a16:creationId xmlns:a16="http://schemas.microsoft.com/office/drawing/2014/main" id="{7A871B8D-2DF4-0FD7-DCD7-10D5DC55E6BC}"/>
              </a:ext>
            </a:extLst>
          </p:cNvPr>
          <p:cNvPicPr/>
          <p:nvPr/>
        </p:nvPicPr>
        <p:blipFill>
          <a:blip r:embed="rId8"/>
          <a:srcRect/>
          <a:stretch>
            <a:fillRect/>
          </a:stretch>
        </p:blipFill>
        <p:spPr>
          <a:xfrm>
            <a:off x="6171273" y="2908381"/>
            <a:ext cx="4074239" cy="3327242"/>
          </a:xfrm>
          <a:prstGeom prst="rect">
            <a:avLst/>
          </a:prstGeom>
          <a:ln/>
        </p:spPr>
      </p:pic>
    </p:spTree>
    <p:extLst>
      <p:ext uri="{BB962C8B-B14F-4D97-AF65-F5344CB8AC3E}">
        <p14:creationId xmlns:p14="http://schemas.microsoft.com/office/powerpoint/2010/main" val="3139961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4CEB2-3DDF-87C7-D52D-719D75E9780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AD09416-EEBA-6FBB-C884-80FE0F53D73F}"/>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5420C118-1F01-8332-4298-7794F889996E}"/>
              </a:ext>
            </a:extLst>
          </p:cNvPr>
          <p:cNvSpPr>
            <a:spLocks noGrp="1"/>
          </p:cNvSpPr>
          <p:nvPr>
            <p:ph type="body" sz="quarter" idx="21"/>
          </p:nvPr>
        </p:nvSpPr>
        <p:spPr/>
        <p:txBody>
          <a:bodyPr/>
          <a:lstStyle/>
          <a:p>
            <a:endParaRPr lang="en-US"/>
          </a:p>
        </p:txBody>
      </p:sp>
      <p:sp>
        <p:nvSpPr>
          <p:cNvPr id="5" name="Footer Placeholder 4">
            <a:extLst>
              <a:ext uri="{FF2B5EF4-FFF2-40B4-BE49-F238E27FC236}">
                <a16:creationId xmlns:a16="http://schemas.microsoft.com/office/drawing/2014/main" id="{EA06BA2A-B1A1-5EE4-CBC1-270807EB8C9A}"/>
              </a:ext>
            </a:extLst>
          </p:cNvPr>
          <p:cNvSpPr>
            <a:spLocks noGrp="1"/>
          </p:cNvSpPr>
          <p:nvPr>
            <p:ph type="ftr" sz="quarter" idx="3"/>
          </p:nvPr>
        </p:nvSpPr>
        <p:spPr/>
        <p:txBody>
          <a:bodyPr/>
          <a:lstStyle/>
          <a:p>
            <a:r>
              <a:rPr lang="en-US"/>
              <a:t>Foundation Master Template (TO EDIT THIS TEXT: select Header &amp; Footer on Insert tab) </a:t>
            </a:r>
          </a:p>
        </p:txBody>
      </p:sp>
      <p:sp>
        <p:nvSpPr>
          <p:cNvPr id="6" name="Slide Number Placeholder 5">
            <a:extLst>
              <a:ext uri="{FF2B5EF4-FFF2-40B4-BE49-F238E27FC236}">
                <a16:creationId xmlns:a16="http://schemas.microsoft.com/office/drawing/2014/main" id="{A78E7CC3-9A94-8BBF-6C86-40C622CDE394}"/>
              </a:ext>
            </a:extLst>
          </p:cNvPr>
          <p:cNvSpPr>
            <a:spLocks noGrp="1"/>
          </p:cNvSpPr>
          <p:nvPr>
            <p:ph type="sldNum" sz="quarter" idx="4"/>
          </p:nvPr>
        </p:nvSpPr>
        <p:spPr/>
        <p:txBody>
          <a:bodyPr/>
          <a:lstStyle/>
          <a:p>
            <a:fld id="{D3F7C509-FEEF-45D3-B896-7C07814C0C13}" type="slidenum">
              <a:rPr lang="en-US" smtClean="0"/>
              <a:pPr/>
              <a:t>33</a:t>
            </a:fld>
            <a:endParaRPr lang="en-US"/>
          </a:p>
        </p:txBody>
      </p:sp>
      <p:sp>
        <p:nvSpPr>
          <p:cNvPr id="7" name="Picture Placeholder 6">
            <a:extLst>
              <a:ext uri="{FF2B5EF4-FFF2-40B4-BE49-F238E27FC236}">
                <a16:creationId xmlns:a16="http://schemas.microsoft.com/office/drawing/2014/main" id="{78DC5A16-22D4-A420-7735-CBA0A7F52E59}"/>
              </a:ext>
            </a:extLst>
          </p:cNvPr>
          <p:cNvSpPr>
            <a:spLocks noGrp="1"/>
          </p:cNvSpPr>
          <p:nvPr>
            <p:ph type="pic" sz="quarter" idx="23"/>
          </p:nvPr>
        </p:nvSpPr>
        <p:spPr/>
        <p:txBody>
          <a:bodyPr/>
          <a:lstStyle/>
          <a:p>
            <a:endParaRPr lang="en-US"/>
          </a:p>
        </p:txBody>
      </p:sp>
      <p:pic>
        <p:nvPicPr>
          <p:cNvPr id="15" name="Picture 14">
            <a:extLst>
              <a:ext uri="{FF2B5EF4-FFF2-40B4-BE49-F238E27FC236}">
                <a16:creationId xmlns:a16="http://schemas.microsoft.com/office/drawing/2014/main" id="{58C94A86-7AA7-5D0F-9C54-E213EA12E22E}"/>
              </a:ext>
            </a:extLst>
          </p:cNvPr>
          <p:cNvPicPr>
            <a:picLocks noChangeAspect="1"/>
          </p:cNvPicPr>
          <p:nvPr/>
        </p:nvPicPr>
        <p:blipFill>
          <a:blip r:embed="rId2"/>
          <a:stretch>
            <a:fillRect/>
          </a:stretch>
        </p:blipFill>
        <p:spPr>
          <a:xfrm>
            <a:off x="1534005" y="0"/>
            <a:ext cx="9123990" cy="6760313"/>
          </a:xfrm>
          <a:prstGeom prst="rect">
            <a:avLst/>
          </a:prstGeom>
        </p:spPr>
      </p:pic>
    </p:spTree>
    <p:extLst>
      <p:ext uri="{BB962C8B-B14F-4D97-AF65-F5344CB8AC3E}">
        <p14:creationId xmlns:p14="http://schemas.microsoft.com/office/powerpoint/2010/main" val="360780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72;gfe48711eb8_3_54">
            <a:extLst>
              <a:ext uri="{FF2B5EF4-FFF2-40B4-BE49-F238E27FC236}">
                <a16:creationId xmlns:a16="http://schemas.microsoft.com/office/drawing/2014/main" id="{7850D543-1AE4-ED56-F6F2-5AFBEF8EDC97}"/>
              </a:ext>
            </a:extLst>
          </p:cNvPr>
          <p:cNvSpPr txBox="1"/>
          <p:nvPr/>
        </p:nvSpPr>
        <p:spPr>
          <a:xfrm>
            <a:off x="1028388" y="2792953"/>
            <a:ext cx="10020612" cy="2606827"/>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3600" dirty="0">
                <a:latin typeface="Poppins"/>
                <a:ea typeface="Poppins"/>
                <a:cs typeface="Poppins"/>
                <a:sym typeface="Poppins"/>
              </a:rPr>
              <a:t>Examples of </a:t>
            </a:r>
            <a:r>
              <a:rPr lang="en-GB" sz="3600" b="1" dirty="0">
                <a:latin typeface="Poppins"/>
                <a:ea typeface="Poppins"/>
                <a:cs typeface="Poppins"/>
                <a:sym typeface="Poppins"/>
              </a:rPr>
              <a:t>alignment</a:t>
            </a:r>
            <a:r>
              <a:rPr lang="en-GB" sz="3600" dirty="0">
                <a:latin typeface="Poppins"/>
                <a:ea typeface="Poppins"/>
                <a:cs typeface="Poppins"/>
                <a:sym typeface="Poppins"/>
              </a:rPr>
              <a:t> &amp; </a:t>
            </a:r>
            <a:r>
              <a:rPr lang="en-GB" sz="3600" b="1" dirty="0">
                <a:latin typeface="Poppins"/>
                <a:ea typeface="Poppins"/>
                <a:cs typeface="Poppins"/>
                <a:sym typeface="Poppins"/>
              </a:rPr>
              <a:t>coherence:</a:t>
            </a:r>
          </a:p>
          <a:p>
            <a:pPr marL="0" marR="0" lvl="0" indent="0" algn="l" rtl="0">
              <a:lnSpc>
                <a:spcPct val="95000"/>
              </a:lnSpc>
              <a:spcBef>
                <a:spcPts val="0"/>
              </a:spcBef>
              <a:spcAft>
                <a:spcPts val="0"/>
              </a:spcAft>
              <a:buClr>
                <a:srgbClr val="000000"/>
              </a:buClr>
              <a:buSzPts val="3200"/>
              <a:buFont typeface="Arial"/>
              <a:buNone/>
            </a:pPr>
            <a:r>
              <a:rPr lang="en-GB" sz="2400" i="1" dirty="0">
                <a:latin typeface="Poppins"/>
                <a:ea typeface="Poppins"/>
                <a:cs typeface="Poppins"/>
                <a:sym typeface="Poppins"/>
              </a:rPr>
              <a:t>(Western Cape &amp; Eastern Cape) </a:t>
            </a:r>
          </a:p>
          <a:p>
            <a:pPr marL="0" marR="0" lvl="0" indent="0" algn="l" rtl="0">
              <a:lnSpc>
                <a:spcPct val="95000"/>
              </a:lnSpc>
              <a:spcBef>
                <a:spcPts val="0"/>
              </a:spcBef>
              <a:spcAft>
                <a:spcPts val="0"/>
              </a:spcAft>
              <a:buClr>
                <a:srgbClr val="000000"/>
              </a:buClr>
              <a:buSzPts val="3200"/>
              <a:buFont typeface="Arial"/>
              <a:buNone/>
            </a:pPr>
            <a:endParaRPr lang="en-GB" sz="3600" i="0" u="none" strike="noStrike" cap="none" dirty="0">
              <a:solidFill>
                <a:srgbClr val="000000"/>
              </a:solidFill>
              <a:latin typeface="Poppins"/>
              <a:ea typeface="Arial"/>
              <a:cs typeface="Poppins"/>
              <a:sym typeface="Poppins"/>
            </a:endParaRPr>
          </a:p>
          <a:p>
            <a:pPr marL="0" marR="0" lvl="0" indent="0" algn="l" rtl="0">
              <a:lnSpc>
                <a:spcPct val="95000"/>
              </a:lnSpc>
              <a:spcBef>
                <a:spcPts val="0"/>
              </a:spcBef>
              <a:spcAft>
                <a:spcPts val="0"/>
              </a:spcAft>
              <a:buClr>
                <a:srgbClr val="000000"/>
              </a:buClr>
              <a:buSzPts val="3200"/>
              <a:buFont typeface="Arial"/>
              <a:buNone/>
            </a:pPr>
            <a:r>
              <a:rPr lang="en-GB" sz="2000" dirty="0">
                <a:solidFill>
                  <a:srgbClr val="000000"/>
                </a:solidFill>
                <a:latin typeface="Poppins"/>
                <a:ea typeface="Arial"/>
                <a:cs typeface="Poppins"/>
                <a:sym typeface="Poppins"/>
              </a:rPr>
              <a:t>Does it make sense? </a:t>
            </a:r>
          </a:p>
          <a:p>
            <a:pPr marL="0" marR="0" lvl="0" indent="0" algn="l" rtl="0">
              <a:lnSpc>
                <a:spcPct val="95000"/>
              </a:lnSpc>
              <a:spcBef>
                <a:spcPts val="0"/>
              </a:spcBef>
              <a:spcAft>
                <a:spcPts val="0"/>
              </a:spcAft>
              <a:buClr>
                <a:srgbClr val="000000"/>
              </a:buClr>
              <a:buSzPts val="3200"/>
              <a:buFont typeface="Arial"/>
              <a:buNone/>
            </a:pPr>
            <a:endParaRPr lang="en-GB" sz="600" dirty="0">
              <a:solidFill>
                <a:srgbClr val="000000"/>
              </a:solidFill>
              <a:latin typeface="Poppins"/>
              <a:ea typeface="Arial"/>
              <a:cs typeface="Poppins"/>
              <a:sym typeface="Poppins"/>
            </a:endParaRPr>
          </a:p>
          <a:p>
            <a:pPr marL="0" marR="0" lvl="0" indent="0" algn="l" rtl="0">
              <a:lnSpc>
                <a:spcPct val="95000"/>
              </a:lnSpc>
              <a:spcBef>
                <a:spcPts val="0"/>
              </a:spcBef>
              <a:spcAft>
                <a:spcPts val="0"/>
              </a:spcAft>
              <a:buClr>
                <a:srgbClr val="000000"/>
              </a:buClr>
              <a:buSzPts val="3200"/>
              <a:buFont typeface="Arial"/>
              <a:buNone/>
            </a:pPr>
            <a:r>
              <a:rPr lang="en-GB" sz="2000" dirty="0">
                <a:solidFill>
                  <a:srgbClr val="000000"/>
                </a:solidFill>
                <a:latin typeface="Poppins"/>
                <a:ea typeface="Arial"/>
                <a:cs typeface="Poppins"/>
                <a:sym typeface="Poppins"/>
              </a:rPr>
              <a:t>Is it logical? </a:t>
            </a:r>
          </a:p>
          <a:p>
            <a:pPr marL="0" marR="0" lvl="0" indent="0" algn="l" rtl="0">
              <a:lnSpc>
                <a:spcPct val="95000"/>
              </a:lnSpc>
              <a:spcBef>
                <a:spcPts val="0"/>
              </a:spcBef>
              <a:spcAft>
                <a:spcPts val="0"/>
              </a:spcAft>
              <a:buClr>
                <a:srgbClr val="000000"/>
              </a:buClr>
              <a:buSzPts val="3200"/>
              <a:buFont typeface="Arial"/>
              <a:buNone/>
            </a:pPr>
            <a:endParaRPr lang="en-GB" sz="600" dirty="0">
              <a:solidFill>
                <a:srgbClr val="000000"/>
              </a:solidFill>
              <a:latin typeface="Poppins"/>
              <a:ea typeface="Arial"/>
              <a:cs typeface="Poppins"/>
              <a:sym typeface="Poppins"/>
            </a:endParaRPr>
          </a:p>
          <a:p>
            <a:pPr marL="0" marR="0" lvl="0" indent="0" algn="l" rtl="0">
              <a:lnSpc>
                <a:spcPct val="95000"/>
              </a:lnSpc>
              <a:spcBef>
                <a:spcPts val="0"/>
              </a:spcBef>
              <a:spcAft>
                <a:spcPts val="0"/>
              </a:spcAft>
              <a:buClr>
                <a:srgbClr val="000000"/>
              </a:buClr>
              <a:buSzPts val="3200"/>
              <a:buFont typeface="Arial"/>
              <a:buNone/>
            </a:pPr>
            <a:r>
              <a:rPr lang="en-GB" sz="2000" dirty="0">
                <a:solidFill>
                  <a:srgbClr val="000000"/>
                </a:solidFill>
                <a:latin typeface="Poppins"/>
                <a:ea typeface="Arial"/>
                <a:cs typeface="Poppins"/>
                <a:sym typeface="Poppins"/>
              </a:rPr>
              <a:t>Is it impossible to misunderstand? </a:t>
            </a:r>
          </a:p>
        </p:txBody>
      </p:sp>
      <p:pic>
        <p:nvPicPr>
          <p:cNvPr id="5122" name="Picture 2" descr="Collaboration, cooperation, group, idea, interaction, puzzle, team icon -  Download on Iconfinder">
            <a:extLst>
              <a:ext uri="{FF2B5EF4-FFF2-40B4-BE49-F238E27FC236}">
                <a16:creationId xmlns:a16="http://schemas.microsoft.com/office/drawing/2014/main" id="{BE4AEF22-212E-EDD1-53F1-571D23CA58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7945" y="415636"/>
            <a:ext cx="2284845" cy="2284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006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3ECE061-D54F-824F-6260-5C63AEA1DF38}"/>
              </a:ext>
            </a:extLst>
          </p:cNvPr>
          <p:cNvPicPr>
            <a:picLocks noGrp="1" noChangeAspect="1"/>
          </p:cNvPicPr>
          <p:nvPr>
            <p:ph idx="1"/>
          </p:nvPr>
        </p:nvPicPr>
        <p:blipFill>
          <a:blip r:embed="rId2"/>
          <a:stretch>
            <a:fillRect/>
          </a:stretch>
        </p:blipFill>
        <p:spPr>
          <a:xfrm>
            <a:off x="140437" y="998373"/>
            <a:ext cx="1387467" cy="1963530"/>
          </a:xfrm>
          <a:ln>
            <a:solidFill>
              <a:schemeClr val="bg1">
                <a:lumMod val="75000"/>
              </a:schemeClr>
            </a:solidFill>
          </a:ln>
        </p:spPr>
      </p:pic>
      <p:pic>
        <p:nvPicPr>
          <p:cNvPr id="6" name="Content Placeholder 4">
            <a:extLst>
              <a:ext uri="{FF2B5EF4-FFF2-40B4-BE49-F238E27FC236}">
                <a16:creationId xmlns:a16="http://schemas.microsoft.com/office/drawing/2014/main" id="{928A0364-AD44-B23F-203A-76E20F28BB52}"/>
              </a:ext>
            </a:extLst>
          </p:cNvPr>
          <p:cNvPicPr>
            <a:picLocks noChangeAspect="1"/>
          </p:cNvPicPr>
          <p:nvPr/>
        </p:nvPicPr>
        <p:blipFill>
          <a:blip r:embed="rId3"/>
          <a:srcRect/>
          <a:stretch/>
        </p:blipFill>
        <p:spPr>
          <a:xfrm>
            <a:off x="1647174" y="998373"/>
            <a:ext cx="3088822" cy="4382917"/>
          </a:xfrm>
          <a:prstGeom prst="rect">
            <a:avLst/>
          </a:prstGeom>
          <a:ln>
            <a:solidFill>
              <a:schemeClr val="bg1">
                <a:lumMod val="75000"/>
              </a:schemeClr>
            </a:solidFill>
          </a:ln>
        </p:spPr>
      </p:pic>
      <p:pic>
        <p:nvPicPr>
          <p:cNvPr id="7" name="Content Placeholder 4">
            <a:extLst>
              <a:ext uri="{FF2B5EF4-FFF2-40B4-BE49-F238E27FC236}">
                <a16:creationId xmlns:a16="http://schemas.microsoft.com/office/drawing/2014/main" id="{B29EE3C6-034B-3405-C675-5D9C20BD5539}"/>
              </a:ext>
            </a:extLst>
          </p:cNvPr>
          <p:cNvPicPr>
            <a:picLocks noChangeAspect="1"/>
          </p:cNvPicPr>
          <p:nvPr/>
        </p:nvPicPr>
        <p:blipFill>
          <a:blip r:embed="rId4"/>
          <a:srcRect/>
          <a:stretch/>
        </p:blipFill>
        <p:spPr>
          <a:xfrm>
            <a:off x="6341049" y="998373"/>
            <a:ext cx="1411473" cy="1992414"/>
          </a:xfrm>
          <a:prstGeom prst="rect">
            <a:avLst/>
          </a:prstGeom>
          <a:ln>
            <a:solidFill>
              <a:schemeClr val="bg1">
                <a:lumMod val="75000"/>
              </a:schemeClr>
            </a:solidFill>
          </a:ln>
        </p:spPr>
      </p:pic>
      <p:pic>
        <p:nvPicPr>
          <p:cNvPr id="8" name="Content Placeholder 4">
            <a:extLst>
              <a:ext uri="{FF2B5EF4-FFF2-40B4-BE49-F238E27FC236}">
                <a16:creationId xmlns:a16="http://schemas.microsoft.com/office/drawing/2014/main" id="{FE9738F5-679D-22F4-EFFC-04406AF17BAA}"/>
              </a:ext>
            </a:extLst>
          </p:cNvPr>
          <p:cNvPicPr>
            <a:picLocks noChangeAspect="1"/>
          </p:cNvPicPr>
          <p:nvPr/>
        </p:nvPicPr>
        <p:blipFill>
          <a:blip r:embed="rId5"/>
          <a:srcRect/>
          <a:stretch/>
        </p:blipFill>
        <p:spPr>
          <a:xfrm>
            <a:off x="7981123" y="998374"/>
            <a:ext cx="3747052" cy="5319324"/>
          </a:xfrm>
          <a:prstGeom prst="rect">
            <a:avLst/>
          </a:prstGeom>
          <a:ln>
            <a:solidFill>
              <a:schemeClr val="bg1">
                <a:lumMod val="75000"/>
              </a:schemeClr>
            </a:solidFill>
          </a:ln>
        </p:spPr>
      </p:pic>
      <p:sp>
        <p:nvSpPr>
          <p:cNvPr id="9" name="Google Shape;272;gfe48711eb8_3_54">
            <a:extLst>
              <a:ext uri="{FF2B5EF4-FFF2-40B4-BE49-F238E27FC236}">
                <a16:creationId xmlns:a16="http://schemas.microsoft.com/office/drawing/2014/main" id="{3148D411-B034-0B4C-2A09-7D3317BB89DE}"/>
              </a:ext>
            </a:extLst>
          </p:cNvPr>
          <p:cNvSpPr txBox="1"/>
          <p:nvPr/>
        </p:nvSpPr>
        <p:spPr>
          <a:xfrm>
            <a:off x="872003" y="231006"/>
            <a:ext cx="7727986" cy="618591"/>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3600" b="1" dirty="0">
                <a:latin typeface="Poppins"/>
                <a:ea typeface="Poppins"/>
                <a:cs typeface="Poppins"/>
                <a:sym typeface="Poppins"/>
              </a:rPr>
              <a:t>Learner Book</a:t>
            </a:r>
            <a:endParaRPr sz="1600" b="1" i="0" u="none" strike="noStrike" cap="none" dirty="0">
              <a:solidFill>
                <a:srgbClr val="000000"/>
              </a:solidFill>
              <a:latin typeface="Arial"/>
              <a:ea typeface="Arial"/>
              <a:cs typeface="Arial"/>
              <a:sym typeface="Arial"/>
            </a:endParaRPr>
          </a:p>
        </p:txBody>
      </p:sp>
      <p:sp>
        <p:nvSpPr>
          <p:cNvPr id="10" name="Google Shape;272;gfe48711eb8_3_54">
            <a:extLst>
              <a:ext uri="{FF2B5EF4-FFF2-40B4-BE49-F238E27FC236}">
                <a16:creationId xmlns:a16="http://schemas.microsoft.com/office/drawing/2014/main" id="{B3A45ECC-D85B-D397-63E6-4DF8B004F40E}"/>
              </a:ext>
            </a:extLst>
          </p:cNvPr>
          <p:cNvSpPr txBox="1"/>
          <p:nvPr/>
        </p:nvSpPr>
        <p:spPr>
          <a:xfrm>
            <a:off x="7046785" y="225527"/>
            <a:ext cx="7727986" cy="618591"/>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3600" b="1" dirty="0">
                <a:latin typeface="Poppins"/>
                <a:ea typeface="Poppins"/>
                <a:cs typeface="Poppins"/>
                <a:sym typeface="Poppins"/>
              </a:rPr>
              <a:t>Teacher Guide</a:t>
            </a:r>
            <a:endParaRPr sz="1600" b="1" i="0" u="none" strike="noStrike" cap="none" dirty="0">
              <a:solidFill>
                <a:srgbClr val="000000"/>
              </a:solidFill>
              <a:latin typeface="Arial"/>
              <a:ea typeface="Arial"/>
              <a:cs typeface="Arial"/>
              <a:sym typeface="Arial"/>
            </a:endParaRPr>
          </a:p>
        </p:txBody>
      </p:sp>
      <p:grpSp>
        <p:nvGrpSpPr>
          <p:cNvPr id="17" name="Group 16">
            <a:extLst>
              <a:ext uri="{FF2B5EF4-FFF2-40B4-BE49-F238E27FC236}">
                <a16:creationId xmlns:a16="http://schemas.microsoft.com/office/drawing/2014/main" id="{82E0771D-F92D-49EF-7275-26E2814839FE}"/>
              </a:ext>
            </a:extLst>
          </p:cNvPr>
          <p:cNvGrpSpPr/>
          <p:nvPr/>
        </p:nvGrpSpPr>
        <p:grpSpPr>
          <a:xfrm>
            <a:off x="5058231" y="118174"/>
            <a:ext cx="960582" cy="6233665"/>
            <a:chOff x="5058231" y="123396"/>
            <a:chExt cx="960582" cy="6233665"/>
          </a:xfrm>
        </p:grpSpPr>
        <p:pic>
          <p:nvPicPr>
            <p:cNvPr id="12" name="Picture 11">
              <a:extLst>
                <a:ext uri="{FF2B5EF4-FFF2-40B4-BE49-F238E27FC236}">
                  <a16:creationId xmlns:a16="http://schemas.microsoft.com/office/drawing/2014/main" id="{17888F1C-B94C-3CAD-5467-601C3F4E9D34}"/>
                </a:ext>
              </a:extLst>
            </p:cNvPr>
            <p:cNvPicPr>
              <a:picLocks noChangeAspect="1"/>
            </p:cNvPicPr>
            <p:nvPr/>
          </p:nvPicPr>
          <p:blipFill rotWithShape="1">
            <a:blip r:embed="rId6"/>
            <a:srcRect b="24733"/>
            <a:stretch/>
          </p:blipFill>
          <p:spPr>
            <a:xfrm>
              <a:off x="5058231" y="331949"/>
              <a:ext cx="960582" cy="770991"/>
            </a:xfrm>
            <a:prstGeom prst="rect">
              <a:avLst/>
            </a:prstGeom>
          </p:spPr>
        </p:pic>
        <p:cxnSp>
          <p:nvCxnSpPr>
            <p:cNvPr id="14" name="Straight Connector 13">
              <a:extLst>
                <a:ext uri="{FF2B5EF4-FFF2-40B4-BE49-F238E27FC236}">
                  <a16:creationId xmlns:a16="http://schemas.microsoft.com/office/drawing/2014/main" id="{0A418DE6-D5A2-F643-1B21-33E23E4BF91F}"/>
                </a:ext>
              </a:extLst>
            </p:cNvPr>
            <p:cNvCxnSpPr/>
            <p:nvPr/>
          </p:nvCxnSpPr>
          <p:spPr>
            <a:xfrm>
              <a:off x="5524345" y="998373"/>
              <a:ext cx="0" cy="5358688"/>
            </a:xfrm>
            <a:prstGeom prst="line">
              <a:avLst/>
            </a:prstGeom>
            <a:ln w="28575">
              <a:solidFill>
                <a:srgbClr val="2C3143"/>
              </a:solidFill>
              <a:prstDash val="sysDot"/>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5784276-1BEC-5F0A-7FC2-BD3682D7A3C1}"/>
                </a:ext>
              </a:extLst>
            </p:cNvPr>
            <p:cNvPicPr>
              <a:picLocks noChangeAspect="1"/>
            </p:cNvPicPr>
            <p:nvPr/>
          </p:nvPicPr>
          <p:blipFill rotWithShape="1">
            <a:blip r:embed="rId6"/>
            <a:srcRect t="85122"/>
            <a:stretch/>
          </p:blipFill>
          <p:spPr>
            <a:xfrm>
              <a:off x="5058231" y="123396"/>
              <a:ext cx="960582" cy="152400"/>
            </a:xfrm>
            <a:prstGeom prst="rect">
              <a:avLst/>
            </a:prstGeom>
          </p:spPr>
        </p:pic>
      </p:grpSp>
    </p:spTree>
    <p:extLst>
      <p:ext uri="{BB962C8B-B14F-4D97-AF65-F5344CB8AC3E}">
        <p14:creationId xmlns:p14="http://schemas.microsoft.com/office/powerpoint/2010/main" val="22448858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3ECE061-D54F-824F-6260-5C63AEA1DF38}"/>
              </a:ext>
            </a:extLst>
          </p:cNvPr>
          <p:cNvPicPr>
            <a:picLocks noGrp="1" noChangeAspect="1"/>
          </p:cNvPicPr>
          <p:nvPr>
            <p:ph idx="1"/>
          </p:nvPr>
        </p:nvPicPr>
        <p:blipFill>
          <a:blip r:embed="rId2"/>
          <a:stretch>
            <a:fillRect/>
          </a:stretch>
        </p:blipFill>
        <p:spPr>
          <a:xfrm>
            <a:off x="140437" y="998373"/>
            <a:ext cx="1387467" cy="1963530"/>
          </a:xfrm>
          <a:ln>
            <a:solidFill>
              <a:schemeClr val="bg1">
                <a:lumMod val="75000"/>
              </a:schemeClr>
            </a:solidFill>
          </a:ln>
        </p:spPr>
      </p:pic>
      <p:pic>
        <p:nvPicPr>
          <p:cNvPr id="7" name="Content Placeholder 4">
            <a:extLst>
              <a:ext uri="{FF2B5EF4-FFF2-40B4-BE49-F238E27FC236}">
                <a16:creationId xmlns:a16="http://schemas.microsoft.com/office/drawing/2014/main" id="{B29EE3C6-034B-3405-C675-5D9C20BD5539}"/>
              </a:ext>
            </a:extLst>
          </p:cNvPr>
          <p:cNvPicPr>
            <a:picLocks noChangeAspect="1"/>
          </p:cNvPicPr>
          <p:nvPr/>
        </p:nvPicPr>
        <p:blipFill>
          <a:blip r:embed="rId3"/>
          <a:srcRect/>
          <a:stretch/>
        </p:blipFill>
        <p:spPr>
          <a:xfrm>
            <a:off x="6341049" y="998373"/>
            <a:ext cx="1411473" cy="1992414"/>
          </a:xfrm>
          <a:prstGeom prst="rect">
            <a:avLst/>
          </a:prstGeom>
          <a:ln>
            <a:solidFill>
              <a:schemeClr val="bg1">
                <a:lumMod val="75000"/>
              </a:schemeClr>
            </a:solidFill>
          </a:ln>
        </p:spPr>
      </p:pic>
      <p:pic>
        <p:nvPicPr>
          <p:cNvPr id="8" name="Content Placeholder 4">
            <a:extLst>
              <a:ext uri="{FF2B5EF4-FFF2-40B4-BE49-F238E27FC236}">
                <a16:creationId xmlns:a16="http://schemas.microsoft.com/office/drawing/2014/main" id="{FE9738F5-679D-22F4-EFFC-04406AF17BAA}"/>
              </a:ext>
            </a:extLst>
          </p:cNvPr>
          <p:cNvPicPr>
            <a:picLocks noChangeAspect="1"/>
          </p:cNvPicPr>
          <p:nvPr/>
        </p:nvPicPr>
        <p:blipFill>
          <a:blip r:embed="rId4"/>
          <a:srcRect/>
          <a:stretch/>
        </p:blipFill>
        <p:spPr>
          <a:xfrm>
            <a:off x="7981123" y="1007682"/>
            <a:ext cx="3747052" cy="5300707"/>
          </a:xfrm>
          <a:prstGeom prst="rect">
            <a:avLst/>
          </a:prstGeom>
          <a:ln>
            <a:solidFill>
              <a:schemeClr val="bg1">
                <a:lumMod val="75000"/>
              </a:schemeClr>
            </a:solidFill>
          </a:ln>
        </p:spPr>
      </p:pic>
      <p:sp>
        <p:nvSpPr>
          <p:cNvPr id="9" name="Google Shape;272;gfe48711eb8_3_54">
            <a:extLst>
              <a:ext uri="{FF2B5EF4-FFF2-40B4-BE49-F238E27FC236}">
                <a16:creationId xmlns:a16="http://schemas.microsoft.com/office/drawing/2014/main" id="{3148D411-B034-0B4C-2A09-7D3317BB89DE}"/>
              </a:ext>
            </a:extLst>
          </p:cNvPr>
          <p:cNvSpPr txBox="1"/>
          <p:nvPr/>
        </p:nvSpPr>
        <p:spPr>
          <a:xfrm>
            <a:off x="872003" y="231006"/>
            <a:ext cx="7727986" cy="618591"/>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3600" b="1" dirty="0">
                <a:latin typeface="Poppins"/>
                <a:ea typeface="Poppins"/>
                <a:cs typeface="Poppins"/>
                <a:sym typeface="Poppins"/>
              </a:rPr>
              <a:t>Learner Book</a:t>
            </a:r>
            <a:endParaRPr sz="1600" b="1" i="0" u="none" strike="noStrike" cap="none" dirty="0">
              <a:solidFill>
                <a:srgbClr val="000000"/>
              </a:solidFill>
              <a:latin typeface="Arial"/>
              <a:ea typeface="Arial"/>
              <a:cs typeface="Arial"/>
              <a:sym typeface="Arial"/>
            </a:endParaRPr>
          </a:p>
        </p:txBody>
      </p:sp>
      <p:sp>
        <p:nvSpPr>
          <p:cNvPr id="10" name="Google Shape;272;gfe48711eb8_3_54">
            <a:extLst>
              <a:ext uri="{FF2B5EF4-FFF2-40B4-BE49-F238E27FC236}">
                <a16:creationId xmlns:a16="http://schemas.microsoft.com/office/drawing/2014/main" id="{B3A45ECC-D85B-D397-63E6-4DF8B004F40E}"/>
              </a:ext>
            </a:extLst>
          </p:cNvPr>
          <p:cNvSpPr txBox="1"/>
          <p:nvPr/>
        </p:nvSpPr>
        <p:spPr>
          <a:xfrm>
            <a:off x="7046785" y="225527"/>
            <a:ext cx="7727986" cy="618591"/>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3600" b="1" dirty="0">
                <a:latin typeface="Poppins"/>
                <a:ea typeface="Poppins"/>
                <a:cs typeface="Poppins"/>
                <a:sym typeface="Poppins"/>
              </a:rPr>
              <a:t>Teacher Guide</a:t>
            </a:r>
            <a:endParaRPr sz="1600" b="1"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8E71B37D-4EA1-47E4-FE0B-F647B3697695}"/>
              </a:ext>
            </a:extLst>
          </p:cNvPr>
          <p:cNvPicPr>
            <a:picLocks noChangeAspect="1"/>
          </p:cNvPicPr>
          <p:nvPr/>
        </p:nvPicPr>
        <p:blipFill>
          <a:blip r:embed="rId5"/>
          <a:stretch>
            <a:fillRect/>
          </a:stretch>
        </p:blipFill>
        <p:spPr>
          <a:xfrm>
            <a:off x="1756505" y="998373"/>
            <a:ext cx="3600278" cy="2541533"/>
          </a:xfrm>
          <a:prstGeom prst="rect">
            <a:avLst/>
          </a:prstGeom>
          <a:ln>
            <a:solidFill>
              <a:schemeClr val="bg1">
                <a:lumMod val="75000"/>
              </a:schemeClr>
            </a:solidFill>
          </a:ln>
        </p:spPr>
      </p:pic>
      <p:pic>
        <p:nvPicPr>
          <p:cNvPr id="4" name="Picture 3">
            <a:extLst>
              <a:ext uri="{FF2B5EF4-FFF2-40B4-BE49-F238E27FC236}">
                <a16:creationId xmlns:a16="http://schemas.microsoft.com/office/drawing/2014/main" id="{6083A45F-491B-E673-E54D-BEF722EB95A3}"/>
              </a:ext>
            </a:extLst>
          </p:cNvPr>
          <p:cNvPicPr>
            <a:picLocks noChangeAspect="1"/>
          </p:cNvPicPr>
          <p:nvPr/>
        </p:nvPicPr>
        <p:blipFill>
          <a:blip r:embed="rId6"/>
          <a:srcRect/>
          <a:stretch/>
        </p:blipFill>
        <p:spPr>
          <a:xfrm>
            <a:off x="1735740" y="3688682"/>
            <a:ext cx="3595940" cy="2541533"/>
          </a:xfrm>
          <a:prstGeom prst="rect">
            <a:avLst/>
          </a:prstGeom>
          <a:ln>
            <a:solidFill>
              <a:schemeClr val="bg1">
                <a:lumMod val="75000"/>
              </a:schemeClr>
            </a:solidFill>
          </a:ln>
        </p:spPr>
      </p:pic>
    </p:spTree>
    <p:extLst>
      <p:ext uri="{BB962C8B-B14F-4D97-AF65-F5344CB8AC3E}">
        <p14:creationId xmlns:p14="http://schemas.microsoft.com/office/powerpoint/2010/main" val="849898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creen Shot 2020-01-27 at 07.36.36">
            <a:extLst>
              <a:ext uri="{FF2B5EF4-FFF2-40B4-BE49-F238E27FC236}">
                <a16:creationId xmlns:a16="http://schemas.microsoft.com/office/drawing/2014/main" id="{CA89C914-AAAB-1A93-B68F-E5100BAD6F2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7000" y="782746"/>
            <a:ext cx="7442200" cy="5116513"/>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5" name="Slide Number Placeholder 4" hidden="1">
            <a:extLst>
              <a:ext uri="{FF2B5EF4-FFF2-40B4-BE49-F238E27FC236}">
                <a16:creationId xmlns:a16="http://schemas.microsoft.com/office/drawing/2014/main" id="{FA644969-3618-54C6-A464-48D47DC99596}"/>
              </a:ext>
            </a:extLst>
          </p:cNvPr>
          <p:cNvSpPr>
            <a:spLocks noGrp="1"/>
          </p:cNvSpPr>
          <p:nvPr>
            <p:ph type="sldNum" sz="quarter" idx="12"/>
          </p:nvPr>
        </p:nvSpPr>
        <p:spPr/>
        <p:txBody>
          <a:bodyPr/>
          <a:lstStyle/>
          <a:p>
            <a:pPr>
              <a:spcAft>
                <a:spcPts val="600"/>
              </a:spcAft>
            </a:pPr>
            <a:fld id="{70DFAD17-B038-EE45-8D0A-5A9F091732AD}" type="slidenum">
              <a:rPr lang="en-US" smtClean="0"/>
              <a:pPr>
                <a:spcAft>
                  <a:spcPts val="600"/>
                </a:spcAft>
              </a:pPr>
              <a:t>37</a:t>
            </a:fld>
            <a:endParaRPr lang="en-US"/>
          </a:p>
        </p:txBody>
      </p:sp>
      <p:pic>
        <p:nvPicPr>
          <p:cNvPr id="9220" name="Picture 4" descr="Screen Shot 2020-01-27 at 07.36.56">
            <a:extLst>
              <a:ext uri="{FF2B5EF4-FFF2-40B4-BE49-F238E27FC236}">
                <a16:creationId xmlns:a16="http://schemas.microsoft.com/office/drawing/2014/main" id="{3EA49B9D-1239-EC2F-A19A-599D10A1F66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7862"/>
          <a:stretch/>
        </p:blipFill>
        <p:spPr bwMode="auto">
          <a:xfrm>
            <a:off x="7683500" y="841059"/>
            <a:ext cx="3814673" cy="4999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425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DCB8BC9-E6AF-0260-C899-DF55DA99C324}"/>
              </a:ext>
            </a:extLst>
          </p:cNvPr>
          <p:cNvPicPr>
            <a:picLocks noGrp="1" noChangeAspect="1"/>
          </p:cNvPicPr>
          <p:nvPr>
            <p:ph idx="1"/>
          </p:nvPr>
        </p:nvPicPr>
        <p:blipFill>
          <a:blip r:embed="rId3"/>
          <a:stretch>
            <a:fillRect/>
          </a:stretch>
        </p:blipFill>
        <p:spPr>
          <a:xfrm>
            <a:off x="47994" y="147168"/>
            <a:ext cx="4714506" cy="6697356"/>
          </a:xfrm>
          <a:ln>
            <a:solidFill>
              <a:schemeClr val="bg1">
                <a:lumMod val="75000"/>
              </a:schemeClr>
            </a:solidFill>
          </a:ln>
        </p:spPr>
      </p:pic>
      <p:pic>
        <p:nvPicPr>
          <p:cNvPr id="6" name="Content Placeholder 4">
            <a:extLst>
              <a:ext uri="{FF2B5EF4-FFF2-40B4-BE49-F238E27FC236}">
                <a16:creationId xmlns:a16="http://schemas.microsoft.com/office/drawing/2014/main" id="{6E926D66-1E09-69B6-4128-BBF51F942AC4}"/>
              </a:ext>
            </a:extLst>
          </p:cNvPr>
          <p:cNvPicPr>
            <a:picLocks noChangeAspect="1"/>
          </p:cNvPicPr>
          <p:nvPr/>
        </p:nvPicPr>
        <p:blipFill>
          <a:blip r:embed="rId4"/>
          <a:srcRect/>
          <a:stretch/>
        </p:blipFill>
        <p:spPr>
          <a:xfrm>
            <a:off x="4972194" y="1024633"/>
            <a:ext cx="3867005" cy="5488494"/>
          </a:xfrm>
          <a:prstGeom prst="rect">
            <a:avLst/>
          </a:prstGeom>
          <a:ln>
            <a:solidFill>
              <a:schemeClr val="bg1">
                <a:lumMod val="75000"/>
              </a:schemeClr>
            </a:solidFill>
          </a:ln>
        </p:spPr>
      </p:pic>
      <p:pic>
        <p:nvPicPr>
          <p:cNvPr id="7" name="Content Placeholder 4">
            <a:extLst>
              <a:ext uri="{FF2B5EF4-FFF2-40B4-BE49-F238E27FC236}">
                <a16:creationId xmlns:a16="http://schemas.microsoft.com/office/drawing/2014/main" id="{43C6DE1D-FCB2-EFD6-7E02-10D917826E81}"/>
              </a:ext>
            </a:extLst>
          </p:cNvPr>
          <p:cNvPicPr>
            <a:picLocks noChangeAspect="1"/>
          </p:cNvPicPr>
          <p:nvPr/>
        </p:nvPicPr>
        <p:blipFill>
          <a:blip r:embed="rId5"/>
          <a:srcRect t="13866"/>
          <a:stretch/>
        </p:blipFill>
        <p:spPr>
          <a:xfrm>
            <a:off x="9074997" y="1802955"/>
            <a:ext cx="3069009" cy="3758619"/>
          </a:xfrm>
          <a:prstGeom prst="rect">
            <a:avLst/>
          </a:prstGeom>
          <a:ln>
            <a:solidFill>
              <a:schemeClr val="bg1">
                <a:lumMod val="75000"/>
              </a:schemeClr>
            </a:solidFill>
          </a:ln>
        </p:spPr>
      </p:pic>
      <p:sp>
        <p:nvSpPr>
          <p:cNvPr id="8" name="Google Shape;272;gfe48711eb8_3_54">
            <a:extLst>
              <a:ext uri="{FF2B5EF4-FFF2-40B4-BE49-F238E27FC236}">
                <a16:creationId xmlns:a16="http://schemas.microsoft.com/office/drawing/2014/main" id="{17BCEF9B-5CD4-537D-1846-4E082E9922D2}"/>
              </a:ext>
            </a:extLst>
          </p:cNvPr>
          <p:cNvSpPr txBox="1"/>
          <p:nvPr/>
        </p:nvSpPr>
        <p:spPr>
          <a:xfrm>
            <a:off x="5696095" y="6499591"/>
            <a:ext cx="7727986" cy="326203"/>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1600" dirty="0">
                <a:solidFill>
                  <a:schemeClr val="bg1">
                    <a:lumMod val="65000"/>
                  </a:schemeClr>
                </a:solidFill>
                <a:latin typeface="Poppins"/>
                <a:ea typeface="Poppins"/>
                <a:cs typeface="Poppins"/>
                <a:sym typeface="Poppins"/>
              </a:rPr>
              <a:t>Bala Wande: isiXhosa (Grade 1, Term 2)</a:t>
            </a:r>
            <a:endParaRPr sz="900" i="0" u="none" strike="noStrike" cap="none" dirty="0">
              <a:solidFill>
                <a:schemeClr val="bg1">
                  <a:lumMod val="65000"/>
                </a:schemeClr>
              </a:solidFill>
              <a:latin typeface="Arial"/>
              <a:ea typeface="Arial"/>
              <a:cs typeface="Arial"/>
              <a:sym typeface="Arial"/>
            </a:endParaRPr>
          </a:p>
        </p:txBody>
      </p:sp>
      <p:pic>
        <p:nvPicPr>
          <p:cNvPr id="6146" name="Picture 2" descr="Green Tick And Red Cross Images – Browse 321 Stock Photos ...">
            <a:extLst>
              <a:ext uri="{FF2B5EF4-FFF2-40B4-BE49-F238E27FC236}">
                <a16:creationId xmlns:a16="http://schemas.microsoft.com/office/drawing/2014/main" id="{6F2AA3CB-E85A-D5BA-246A-82D732BD823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50201"/>
          <a:stretch/>
        </p:blipFill>
        <p:spPr bwMode="auto">
          <a:xfrm>
            <a:off x="10609501" y="5733538"/>
            <a:ext cx="665002" cy="6284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Green Tick And Red Cross Images – Browse 321 Stock Photos ...">
            <a:extLst>
              <a:ext uri="{FF2B5EF4-FFF2-40B4-BE49-F238E27FC236}">
                <a16:creationId xmlns:a16="http://schemas.microsoft.com/office/drawing/2014/main" id="{2B2D1A8D-CB24-6CC4-1A9C-C43D98AE499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9274"/>
          <a:stretch/>
        </p:blipFill>
        <p:spPr bwMode="auto">
          <a:xfrm>
            <a:off x="5297980" y="6418783"/>
            <a:ext cx="324634" cy="30116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Green Tick And Red Cross Images – Browse 321 Stock Photos ...">
            <a:extLst>
              <a:ext uri="{FF2B5EF4-FFF2-40B4-BE49-F238E27FC236}">
                <a16:creationId xmlns:a16="http://schemas.microsoft.com/office/drawing/2014/main" id="{BE591DEE-20A9-F59B-21A6-B19B363E684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9274"/>
          <a:stretch/>
        </p:blipFill>
        <p:spPr bwMode="auto">
          <a:xfrm>
            <a:off x="2094697" y="6349009"/>
            <a:ext cx="324634" cy="301165"/>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272;gfe48711eb8_3_54">
            <a:extLst>
              <a:ext uri="{FF2B5EF4-FFF2-40B4-BE49-F238E27FC236}">
                <a16:creationId xmlns:a16="http://schemas.microsoft.com/office/drawing/2014/main" id="{E856CE73-E472-2637-7C20-D171E1E47ED1}"/>
              </a:ext>
            </a:extLst>
          </p:cNvPr>
          <p:cNvSpPr txBox="1"/>
          <p:nvPr/>
        </p:nvSpPr>
        <p:spPr>
          <a:xfrm>
            <a:off x="5211004" y="380333"/>
            <a:ext cx="7727986" cy="443158"/>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2400" dirty="0">
                <a:latin typeface="Poppins"/>
                <a:ea typeface="Poppins"/>
                <a:cs typeface="Poppins"/>
                <a:sym typeface="Poppins"/>
              </a:rPr>
              <a:t>What does </a:t>
            </a:r>
            <a:r>
              <a:rPr lang="en-GB" sz="2400" b="1" dirty="0">
                <a:latin typeface="Poppins"/>
                <a:ea typeface="Poppins"/>
                <a:cs typeface="Poppins"/>
                <a:sym typeface="Poppins"/>
              </a:rPr>
              <a:t>coherence</a:t>
            </a:r>
            <a:r>
              <a:rPr lang="en-GB" sz="2400" dirty="0">
                <a:latin typeface="Poppins"/>
                <a:ea typeface="Poppins"/>
                <a:cs typeface="Poppins"/>
                <a:sym typeface="Poppins"/>
              </a:rPr>
              <a:t> look like?</a:t>
            </a:r>
            <a:endParaRPr sz="110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077052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117B23A-2167-7BC1-E4CA-C5CBDCC208CB}"/>
              </a:ext>
            </a:extLst>
          </p:cNvPr>
          <p:cNvSpPr txBox="1"/>
          <p:nvPr/>
        </p:nvSpPr>
        <p:spPr>
          <a:xfrm>
            <a:off x="6202856" y="1519940"/>
            <a:ext cx="5046348" cy="5478423"/>
          </a:xfrm>
          <a:prstGeom prst="rect">
            <a:avLst/>
          </a:prstGeom>
          <a:noFill/>
        </p:spPr>
        <p:txBody>
          <a:bodyPr wrap="square">
            <a:spAutoFit/>
          </a:bodyPr>
          <a:lstStyle/>
          <a:p>
            <a:pPr algn="just"/>
            <a:r>
              <a:rPr lang="en-ZA" sz="3600" b="1" dirty="0">
                <a:effectLst/>
                <a:latin typeface="Poppins" pitchFamily="2" charset="77"/>
                <a:ea typeface="Calibri" panose="020F0502020204030204" pitchFamily="34" charset="0"/>
                <a:cs typeface="Poppins" pitchFamily="2" charset="77"/>
              </a:rPr>
              <a:t>Eastern Cape</a:t>
            </a:r>
          </a:p>
          <a:p>
            <a:pPr algn="just"/>
            <a:r>
              <a:rPr lang="en-ZA" sz="1400" dirty="0">
                <a:latin typeface="Poppins" pitchFamily="2" charset="77"/>
                <a:ea typeface="Calibri" panose="020F0502020204030204" pitchFamily="34" charset="0"/>
                <a:cs typeface="Poppins" pitchFamily="2" charset="77"/>
              </a:rPr>
              <a:t>Alignment &amp; Coherence</a:t>
            </a:r>
            <a:endParaRPr lang="en-ZA" sz="1400" dirty="0">
              <a:effectLst/>
              <a:latin typeface="Poppins" pitchFamily="2" charset="77"/>
              <a:ea typeface="Calibri" panose="020F0502020204030204" pitchFamily="34" charset="0"/>
              <a:cs typeface="Poppins" pitchFamily="2" charset="77"/>
            </a:endParaRPr>
          </a:p>
          <a:p>
            <a:pPr algn="just"/>
            <a:endParaRPr lang="en-ZA" sz="3600" b="1" dirty="0">
              <a:effectLst/>
              <a:latin typeface="Poppins" pitchFamily="2" charset="77"/>
              <a:ea typeface="Calibri" panose="020F0502020204030204" pitchFamily="34" charset="0"/>
              <a:cs typeface="Poppins" pitchFamily="2" charset="77"/>
            </a:endParaRPr>
          </a:p>
          <a:p>
            <a:pPr algn="just"/>
            <a:r>
              <a:rPr lang="en-ZA" sz="2400" b="1" dirty="0">
                <a:effectLst/>
                <a:latin typeface="Poppins" pitchFamily="2" charset="77"/>
                <a:ea typeface="Calibri" panose="020F0502020204030204" pitchFamily="34" charset="0"/>
                <a:cs typeface="Poppins" pitchFamily="2" charset="77"/>
              </a:rPr>
              <a:t>Vula Bula Anthologies of Graded reading </a:t>
            </a:r>
          </a:p>
          <a:p>
            <a:pPr algn="just"/>
            <a:r>
              <a:rPr lang="en-ZA" sz="1400" i="1" dirty="0">
                <a:solidFill>
                  <a:srgbClr val="003A51"/>
                </a:solidFill>
                <a:effectLst/>
                <a:latin typeface="Helvetica" pitchFamily="2" charset="0"/>
              </a:rPr>
              <a:t>Sequenced for Success: Evaluating the</a:t>
            </a:r>
            <a:r>
              <a:rPr lang="en-ZA" sz="1400" dirty="0">
                <a:solidFill>
                  <a:srgbClr val="003A51"/>
                </a:solidFill>
                <a:latin typeface="Helvetica" pitchFamily="2" charset="0"/>
              </a:rPr>
              <a:t> </a:t>
            </a:r>
            <a:r>
              <a:rPr lang="en-ZA" sz="1400" i="1" dirty="0">
                <a:solidFill>
                  <a:srgbClr val="003A51"/>
                </a:solidFill>
                <a:effectLst/>
                <a:latin typeface="Helvetica" pitchFamily="2" charset="0"/>
              </a:rPr>
              <a:t>impact of openly-licensed Vula Bula</a:t>
            </a:r>
            <a:r>
              <a:rPr lang="en-ZA" sz="1400" dirty="0">
                <a:solidFill>
                  <a:srgbClr val="003A51"/>
                </a:solidFill>
                <a:latin typeface="Helvetica" pitchFamily="2" charset="0"/>
              </a:rPr>
              <a:t> </a:t>
            </a:r>
            <a:r>
              <a:rPr lang="en-ZA" sz="1400" i="1" dirty="0">
                <a:solidFill>
                  <a:srgbClr val="003A51"/>
                </a:solidFill>
                <a:effectLst/>
                <a:latin typeface="Helvetica" pitchFamily="2" charset="0"/>
              </a:rPr>
              <a:t>Anthologies of Graded Readers on early</a:t>
            </a:r>
            <a:r>
              <a:rPr lang="en-ZA" sz="1400" dirty="0">
                <a:solidFill>
                  <a:srgbClr val="003A51"/>
                </a:solidFill>
                <a:latin typeface="Helvetica" pitchFamily="2" charset="0"/>
              </a:rPr>
              <a:t> </a:t>
            </a:r>
            <a:r>
              <a:rPr lang="en-ZA" sz="1400" i="1" dirty="0">
                <a:solidFill>
                  <a:srgbClr val="003A51"/>
                </a:solidFill>
                <a:effectLst/>
                <a:latin typeface="Helvetica" pitchFamily="2" charset="0"/>
              </a:rPr>
              <a:t>grade reading outcomes in South Africa (Ardington &amp; Spaull, 2022).</a:t>
            </a:r>
            <a:endParaRPr lang="en-ZA" sz="1400" dirty="0">
              <a:solidFill>
                <a:srgbClr val="003A51"/>
              </a:solidFill>
              <a:effectLst/>
              <a:latin typeface="Helvetica" pitchFamily="2" charset="0"/>
            </a:endParaRPr>
          </a:p>
          <a:p>
            <a:pPr algn="just"/>
            <a:endParaRPr lang="en-US" sz="1200" i="1" dirty="0">
              <a:latin typeface="Poppins" pitchFamily="2" charset="77"/>
              <a:cs typeface="Poppins" pitchFamily="2" charset="77"/>
            </a:endParaRPr>
          </a:p>
          <a:p>
            <a:pPr marL="285750" indent="-285750" algn="just">
              <a:buFont typeface="Wingdings" pitchFamily="2" charset="2"/>
              <a:buChar char="à"/>
            </a:pPr>
            <a:r>
              <a:rPr lang="en-US" sz="1200" dirty="0">
                <a:latin typeface="Poppins" pitchFamily="2" charset="77"/>
                <a:cs typeface="Poppins" pitchFamily="2" charset="77"/>
                <a:sym typeface="Wingdings" pitchFamily="2" charset="2"/>
              </a:rPr>
              <a:t>Phonically-sequenced anthologies of graded readers </a:t>
            </a:r>
          </a:p>
          <a:p>
            <a:pPr marL="285750" indent="-285750" algn="just">
              <a:buFont typeface="Wingdings" pitchFamily="2" charset="2"/>
              <a:buChar char="à"/>
            </a:pPr>
            <a:r>
              <a:rPr lang="en-US" sz="1200" dirty="0">
                <a:latin typeface="Poppins" pitchFamily="2" charset="77"/>
                <a:cs typeface="Poppins" pitchFamily="2" charset="77"/>
                <a:sym typeface="Wingdings" pitchFamily="2" charset="2"/>
              </a:rPr>
              <a:t>Developed for African languages specifically (not versioned from English) </a:t>
            </a:r>
          </a:p>
          <a:p>
            <a:pPr marL="285750" indent="-285750" algn="just">
              <a:buFont typeface="Wingdings" pitchFamily="2" charset="2"/>
              <a:buChar char="à"/>
            </a:pPr>
            <a:r>
              <a:rPr lang="en-US" sz="1200" dirty="0">
                <a:latin typeface="Poppins" pitchFamily="2" charset="77"/>
                <a:cs typeface="Poppins" pitchFamily="2" charset="77"/>
                <a:sym typeface="Wingdings" pitchFamily="2" charset="2"/>
              </a:rPr>
              <a:t>Distributed to all 400,000 Grade 1-3 children in the Eastern Cape (1:1 ratio) </a:t>
            </a:r>
          </a:p>
          <a:p>
            <a:pPr marL="285750" indent="-285750" algn="just">
              <a:buFont typeface="Wingdings" pitchFamily="2" charset="2"/>
              <a:buChar char="à"/>
            </a:pPr>
            <a:r>
              <a:rPr lang="en-US" sz="1200" dirty="0">
                <a:latin typeface="Poppins" pitchFamily="2" charset="77"/>
                <a:cs typeface="Poppins" pitchFamily="2" charset="77"/>
                <a:sym typeface="Wingdings" pitchFamily="2" charset="2"/>
              </a:rPr>
              <a:t>At government expense </a:t>
            </a:r>
          </a:p>
          <a:p>
            <a:pPr marL="285750" indent="-285750" algn="just">
              <a:buFont typeface="Wingdings" pitchFamily="2" charset="2"/>
              <a:buChar char="à"/>
            </a:pPr>
            <a:r>
              <a:rPr lang="en-US" sz="1200" dirty="0">
                <a:latin typeface="Poppins" pitchFamily="2" charset="77"/>
                <a:cs typeface="Poppins" pitchFamily="2" charset="77"/>
                <a:sym typeface="Wingdings" pitchFamily="2" charset="2"/>
              </a:rPr>
              <a:t>Key innovation: Packaging as an anthology</a:t>
            </a:r>
          </a:p>
          <a:p>
            <a:pPr marL="285750" indent="-285750" algn="just">
              <a:buFont typeface="Wingdings" pitchFamily="2" charset="2"/>
              <a:buChar char="à"/>
            </a:pPr>
            <a:r>
              <a:rPr lang="en-US" sz="1200" b="1" dirty="0">
                <a:solidFill>
                  <a:schemeClr val="accent6"/>
                </a:solidFill>
                <a:latin typeface="Poppins" pitchFamily="2" charset="77"/>
                <a:cs typeface="Poppins" pitchFamily="2" charset="77"/>
                <a:sym typeface="Wingdings" pitchFamily="2" charset="2"/>
              </a:rPr>
              <a:t>$1 per book </a:t>
            </a:r>
            <a:r>
              <a:rPr lang="en-US" sz="1200" dirty="0">
                <a:latin typeface="Poppins" pitchFamily="2" charset="77"/>
                <a:cs typeface="Poppins" pitchFamily="2" charset="77"/>
                <a:sym typeface="Wingdings" pitchFamily="2" charset="2"/>
              </a:rPr>
              <a:t>because print runs of &gt;100,000 and no copyright</a:t>
            </a:r>
          </a:p>
          <a:p>
            <a:pPr marL="285750" indent="-285750" algn="just">
              <a:buFont typeface="Wingdings" pitchFamily="2" charset="2"/>
              <a:buChar char="à"/>
            </a:pPr>
            <a:r>
              <a:rPr lang="en-US" sz="1200" dirty="0">
                <a:latin typeface="Poppins" pitchFamily="2" charset="77"/>
                <a:cs typeface="Poppins" pitchFamily="2" charset="77"/>
                <a:sym typeface="Wingdings" pitchFamily="2" charset="2"/>
              </a:rPr>
              <a:t>Evaluated using diff-in-diff EGRAs and we found a 20% increase in fluency (3 additional isiXhosa WCPM)</a:t>
            </a:r>
            <a:endParaRPr lang="en-ZA" sz="1200" dirty="0">
              <a:latin typeface="Poppins" pitchFamily="2" charset="77"/>
              <a:cs typeface="Poppins" pitchFamily="2" charset="77"/>
            </a:endParaRPr>
          </a:p>
          <a:p>
            <a:pPr marL="285750" indent="-285750" algn="just">
              <a:buFont typeface="Wingdings" pitchFamily="2" charset="2"/>
              <a:buChar char="à"/>
            </a:pPr>
            <a:endParaRPr lang="en-US" sz="1200" dirty="0">
              <a:latin typeface="Poppins" pitchFamily="2" charset="77"/>
              <a:cs typeface="Poppins" pitchFamily="2" charset="77"/>
              <a:sym typeface="Wingdings" pitchFamily="2" charset="2"/>
            </a:endParaRPr>
          </a:p>
          <a:p>
            <a:pPr marL="285750" indent="-285750" algn="just">
              <a:buFont typeface="Wingdings" pitchFamily="2" charset="2"/>
              <a:buChar char="à"/>
            </a:pPr>
            <a:endParaRPr lang="en-ZA" sz="1600" dirty="0">
              <a:latin typeface="Poppins" pitchFamily="2" charset="77"/>
              <a:cs typeface="Poppins" pitchFamily="2" charset="77"/>
            </a:endParaRPr>
          </a:p>
        </p:txBody>
      </p:sp>
      <p:pic>
        <p:nvPicPr>
          <p:cNvPr id="7" name="Picture 6">
            <a:extLst>
              <a:ext uri="{FF2B5EF4-FFF2-40B4-BE49-F238E27FC236}">
                <a16:creationId xmlns:a16="http://schemas.microsoft.com/office/drawing/2014/main" id="{989F54A9-8AA1-0F63-D417-398273487DD1}"/>
              </a:ext>
            </a:extLst>
          </p:cNvPr>
          <p:cNvPicPr>
            <a:picLocks noChangeAspect="1"/>
          </p:cNvPicPr>
          <p:nvPr/>
        </p:nvPicPr>
        <p:blipFill>
          <a:blip r:embed="rId3"/>
          <a:srcRect/>
          <a:stretch/>
        </p:blipFill>
        <p:spPr>
          <a:xfrm>
            <a:off x="10328564" y="136636"/>
            <a:ext cx="1685435" cy="2420473"/>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4DD705C0-501C-2194-93C0-E246BDE95393}"/>
              </a:ext>
            </a:extLst>
          </p:cNvPr>
          <p:cNvPicPr>
            <a:picLocks noChangeAspect="1"/>
          </p:cNvPicPr>
          <p:nvPr/>
        </p:nvPicPr>
        <p:blipFill>
          <a:blip r:embed="rId4"/>
          <a:stretch>
            <a:fillRect/>
          </a:stretch>
        </p:blipFill>
        <p:spPr>
          <a:xfrm>
            <a:off x="273861" y="842796"/>
            <a:ext cx="5706179" cy="2787865"/>
          </a:xfrm>
          <a:prstGeom prst="rect">
            <a:avLst/>
          </a:prstGeom>
        </p:spPr>
      </p:pic>
      <p:pic>
        <p:nvPicPr>
          <p:cNvPr id="3" name="Picture 2">
            <a:extLst>
              <a:ext uri="{FF2B5EF4-FFF2-40B4-BE49-F238E27FC236}">
                <a16:creationId xmlns:a16="http://schemas.microsoft.com/office/drawing/2014/main" id="{B6DF990A-444C-33B0-6DC8-5434217A5E17}"/>
              </a:ext>
            </a:extLst>
          </p:cNvPr>
          <p:cNvPicPr>
            <a:picLocks noChangeAspect="1"/>
          </p:cNvPicPr>
          <p:nvPr/>
        </p:nvPicPr>
        <p:blipFill rotWithShape="1">
          <a:blip r:embed="rId5"/>
          <a:srcRect r="49117" b="45106"/>
          <a:stretch/>
        </p:blipFill>
        <p:spPr>
          <a:xfrm>
            <a:off x="479395" y="3656125"/>
            <a:ext cx="1559263" cy="2359079"/>
          </a:xfrm>
          <a:prstGeom prst="rect">
            <a:avLst/>
          </a:prstGeom>
        </p:spPr>
      </p:pic>
      <p:pic>
        <p:nvPicPr>
          <p:cNvPr id="6" name="Picture 5">
            <a:extLst>
              <a:ext uri="{FF2B5EF4-FFF2-40B4-BE49-F238E27FC236}">
                <a16:creationId xmlns:a16="http://schemas.microsoft.com/office/drawing/2014/main" id="{D9E8F6ED-B538-5796-7B9A-3B1A24CD1B88}"/>
              </a:ext>
            </a:extLst>
          </p:cNvPr>
          <p:cNvPicPr>
            <a:picLocks noChangeAspect="1"/>
          </p:cNvPicPr>
          <p:nvPr/>
        </p:nvPicPr>
        <p:blipFill rotWithShape="1">
          <a:blip r:embed="rId5"/>
          <a:srcRect l="50368" b="42370"/>
          <a:stretch/>
        </p:blipFill>
        <p:spPr>
          <a:xfrm>
            <a:off x="4338517" y="3695583"/>
            <a:ext cx="1317164" cy="2144786"/>
          </a:xfrm>
          <a:prstGeom prst="rect">
            <a:avLst/>
          </a:prstGeom>
        </p:spPr>
      </p:pic>
      <p:pic>
        <p:nvPicPr>
          <p:cNvPr id="8" name="Picture 7">
            <a:extLst>
              <a:ext uri="{FF2B5EF4-FFF2-40B4-BE49-F238E27FC236}">
                <a16:creationId xmlns:a16="http://schemas.microsoft.com/office/drawing/2014/main" id="{5B619A28-B0CF-FA2A-E516-9CC551C003C4}"/>
              </a:ext>
            </a:extLst>
          </p:cNvPr>
          <p:cNvPicPr>
            <a:picLocks noChangeAspect="1"/>
          </p:cNvPicPr>
          <p:nvPr/>
        </p:nvPicPr>
        <p:blipFill rotWithShape="1">
          <a:blip r:embed="rId5"/>
          <a:srcRect t="54282" r="49117"/>
          <a:stretch/>
        </p:blipFill>
        <p:spPr>
          <a:xfrm>
            <a:off x="2322070" y="3656126"/>
            <a:ext cx="1609760" cy="2028380"/>
          </a:xfrm>
          <a:prstGeom prst="rect">
            <a:avLst/>
          </a:prstGeom>
        </p:spPr>
      </p:pic>
      <p:pic>
        <p:nvPicPr>
          <p:cNvPr id="2050" name="Picture 2" descr="Map showing the location of the Eastern Cape in the southern part of South Africa">
            <a:extLst>
              <a:ext uri="{FF2B5EF4-FFF2-40B4-BE49-F238E27FC236}">
                <a16:creationId xmlns:a16="http://schemas.microsoft.com/office/drawing/2014/main" id="{736545D9-5927-284E-0CCC-A00B3D1B72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21977" y="136636"/>
            <a:ext cx="1306587" cy="1118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0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D66CCA5A-356F-66EA-7FE7-847CEB64BD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430"/>
          <a:stretch/>
        </p:blipFill>
        <p:spPr bwMode="auto">
          <a:xfrm>
            <a:off x="759900" y="3299460"/>
            <a:ext cx="2552797" cy="3325432"/>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a:extLst>
              <a:ext uri="{FF2B5EF4-FFF2-40B4-BE49-F238E27FC236}">
                <a16:creationId xmlns:a16="http://schemas.microsoft.com/office/drawing/2014/main" id="{8DE70770-9280-186A-8F49-B4C15A37C1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399"/>
          <a:stretch/>
        </p:blipFill>
        <p:spPr bwMode="auto">
          <a:xfrm>
            <a:off x="3486786" y="3309730"/>
            <a:ext cx="2466753" cy="3315898"/>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Box 8">
            <a:extLst>
              <a:ext uri="{FF2B5EF4-FFF2-40B4-BE49-F238E27FC236}">
                <a16:creationId xmlns:a16="http://schemas.microsoft.com/office/drawing/2014/main" id="{4EC13931-1AD2-612E-E574-BF1BCA2A0FCE}"/>
              </a:ext>
            </a:extLst>
          </p:cNvPr>
          <p:cNvSpPr txBox="1"/>
          <p:nvPr/>
        </p:nvSpPr>
        <p:spPr>
          <a:xfrm rot="872160" flipH="1">
            <a:off x="4115613" y="2899440"/>
            <a:ext cx="1341249" cy="369332"/>
          </a:xfrm>
          <a:prstGeom prst="rect">
            <a:avLst/>
          </a:prstGeom>
          <a:solidFill>
            <a:srgbClr val="FFFF00"/>
          </a:solidFill>
          <a:ln w="28575">
            <a:solidFill>
              <a:schemeClr val="tx1"/>
            </a:solidFill>
          </a:ln>
        </p:spPr>
        <p:txBody>
          <a:bodyPr wrap="square" rtlCol="0">
            <a:spAutoFit/>
          </a:bodyPr>
          <a:lstStyle/>
          <a:p>
            <a:pPr algn="ctr"/>
            <a:r>
              <a:rPr lang="en-US" b="1" dirty="0"/>
              <a:t>STORY 17</a:t>
            </a:r>
          </a:p>
        </p:txBody>
      </p:sp>
      <p:sp>
        <p:nvSpPr>
          <p:cNvPr id="10" name="TextBox 9">
            <a:extLst>
              <a:ext uri="{FF2B5EF4-FFF2-40B4-BE49-F238E27FC236}">
                <a16:creationId xmlns:a16="http://schemas.microsoft.com/office/drawing/2014/main" id="{DBB8ECC3-749A-B3C4-5FA0-68876F72DDDD}"/>
              </a:ext>
            </a:extLst>
          </p:cNvPr>
          <p:cNvSpPr txBox="1"/>
          <p:nvPr/>
        </p:nvSpPr>
        <p:spPr>
          <a:xfrm rot="872160" flipH="1">
            <a:off x="1333959" y="2984581"/>
            <a:ext cx="1341249" cy="369332"/>
          </a:xfrm>
          <a:prstGeom prst="rect">
            <a:avLst/>
          </a:prstGeom>
          <a:solidFill>
            <a:srgbClr val="FFFF00"/>
          </a:solidFill>
          <a:ln w="28575">
            <a:solidFill>
              <a:schemeClr val="tx1"/>
            </a:solidFill>
          </a:ln>
        </p:spPr>
        <p:txBody>
          <a:bodyPr wrap="square" rtlCol="0">
            <a:spAutoFit/>
          </a:bodyPr>
          <a:lstStyle/>
          <a:p>
            <a:pPr algn="ctr"/>
            <a:r>
              <a:rPr lang="en-US" b="1" dirty="0"/>
              <a:t>STORY 1</a:t>
            </a:r>
          </a:p>
        </p:txBody>
      </p:sp>
      <p:sp>
        <p:nvSpPr>
          <p:cNvPr id="11" name="Rectangle 10">
            <a:extLst>
              <a:ext uri="{FF2B5EF4-FFF2-40B4-BE49-F238E27FC236}">
                <a16:creationId xmlns:a16="http://schemas.microsoft.com/office/drawing/2014/main" id="{0BC017DD-A635-99FE-9313-FA4D974BBA9B}"/>
              </a:ext>
            </a:extLst>
          </p:cNvPr>
          <p:cNvSpPr/>
          <p:nvPr/>
        </p:nvSpPr>
        <p:spPr>
          <a:xfrm>
            <a:off x="668976" y="602275"/>
            <a:ext cx="7889953" cy="1815882"/>
          </a:xfrm>
          <a:prstGeom prst="rect">
            <a:avLst/>
          </a:prstGeom>
        </p:spPr>
        <p:txBody>
          <a:bodyPr wrap="square">
            <a:spAutoFit/>
          </a:bodyPr>
          <a:lstStyle/>
          <a:p>
            <a:pPr>
              <a:spcBef>
                <a:spcPts val="600"/>
              </a:spcBef>
              <a:spcAft>
                <a:spcPts val="600"/>
              </a:spcAft>
            </a:pPr>
            <a:r>
              <a:rPr lang="en-US" sz="2800" b="1" dirty="0">
                <a:latin typeface="Poppins" pitchFamily="2" charset="77"/>
                <a:cs typeface="Poppins" pitchFamily="2" charset="77"/>
              </a:rPr>
              <a:t>Vula Bula Graded Readers </a:t>
            </a:r>
          </a:p>
          <a:p>
            <a:pPr marL="285750" indent="-285750">
              <a:spcBef>
                <a:spcPts val="600"/>
              </a:spcBef>
              <a:spcAft>
                <a:spcPts val="600"/>
              </a:spcAft>
              <a:buFont typeface="Arial" panose="020B0604020202020204" pitchFamily="34" charset="0"/>
              <a:buChar char="•"/>
            </a:pPr>
            <a:r>
              <a:rPr lang="en-US" sz="1600" dirty="0">
                <a:latin typeface="Poppins" pitchFamily="2" charset="77"/>
                <a:cs typeface="Poppins" pitchFamily="2" charset="77"/>
              </a:rPr>
              <a:t>Stories that are phonically sequenced and increase in difficulty incrementally. </a:t>
            </a:r>
          </a:p>
          <a:p>
            <a:pPr marL="285750" indent="-285750">
              <a:spcBef>
                <a:spcPts val="600"/>
              </a:spcBef>
              <a:spcAft>
                <a:spcPts val="600"/>
              </a:spcAft>
              <a:buFont typeface="Arial" panose="020B0604020202020204" pitchFamily="34" charset="0"/>
              <a:buChar char="•"/>
            </a:pPr>
            <a:r>
              <a:rPr lang="en-US" sz="1600" dirty="0">
                <a:latin typeface="Poppins" pitchFamily="2" charset="77"/>
                <a:cs typeface="Poppins" pitchFamily="2" charset="77"/>
              </a:rPr>
              <a:t>Learners progress from reading one or two </a:t>
            </a:r>
            <a:r>
              <a:rPr lang="en-US" sz="1600" b="1" dirty="0">
                <a:latin typeface="Poppins" pitchFamily="2" charset="77"/>
                <a:cs typeface="Poppins" pitchFamily="2" charset="77"/>
              </a:rPr>
              <a:t>words</a:t>
            </a:r>
            <a:r>
              <a:rPr lang="en-US" sz="1600" dirty="0">
                <a:latin typeface="Poppins" pitchFamily="2" charset="77"/>
                <a:cs typeface="Poppins" pitchFamily="2" charset="77"/>
              </a:rPr>
              <a:t> to reading </a:t>
            </a:r>
            <a:r>
              <a:rPr lang="en-US" sz="1600" b="1" dirty="0">
                <a:latin typeface="Poppins" pitchFamily="2" charset="77"/>
                <a:cs typeface="Poppins" pitchFamily="2" charset="77"/>
              </a:rPr>
              <a:t>sentences</a:t>
            </a:r>
            <a:r>
              <a:rPr lang="en-US" sz="1600" dirty="0">
                <a:latin typeface="Poppins" pitchFamily="2" charset="77"/>
                <a:cs typeface="Poppins" pitchFamily="2" charset="77"/>
              </a:rPr>
              <a:t> and then </a:t>
            </a:r>
            <a:r>
              <a:rPr lang="en-US" sz="1600" b="1" dirty="0">
                <a:latin typeface="Poppins" pitchFamily="2" charset="77"/>
                <a:cs typeface="Poppins" pitchFamily="2" charset="77"/>
              </a:rPr>
              <a:t>paragra</a:t>
            </a:r>
            <a:r>
              <a:rPr lang="en-US" sz="1400" b="1" dirty="0">
                <a:latin typeface="Poppins" pitchFamily="2" charset="77"/>
                <a:cs typeface="Poppins" pitchFamily="2" charset="77"/>
              </a:rPr>
              <a:t>phs</a:t>
            </a:r>
            <a:r>
              <a:rPr lang="en-US" sz="1400" dirty="0">
                <a:latin typeface="Poppins" pitchFamily="2" charset="77"/>
                <a:cs typeface="Poppins" pitchFamily="2" charset="77"/>
              </a:rPr>
              <a:t>.</a:t>
            </a:r>
          </a:p>
        </p:txBody>
      </p:sp>
      <p:pic>
        <p:nvPicPr>
          <p:cNvPr id="15" name="Picture 14">
            <a:extLst>
              <a:ext uri="{FF2B5EF4-FFF2-40B4-BE49-F238E27FC236}">
                <a16:creationId xmlns:a16="http://schemas.microsoft.com/office/drawing/2014/main" id="{950B02BD-971B-82DA-5ABC-7169FD380956}"/>
              </a:ext>
            </a:extLst>
          </p:cNvPr>
          <p:cNvPicPr>
            <a:picLocks noChangeAspect="1"/>
          </p:cNvPicPr>
          <p:nvPr/>
        </p:nvPicPr>
        <p:blipFill>
          <a:blip r:embed="rId4"/>
          <a:stretch>
            <a:fillRect/>
          </a:stretch>
        </p:blipFill>
        <p:spPr>
          <a:xfrm>
            <a:off x="8653759" y="3292521"/>
            <a:ext cx="2354865" cy="3332370"/>
          </a:xfrm>
          <a:prstGeom prst="rect">
            <a:avLst/>
          </a:prstGeom>
          <a:ln w="28575">
            <a:solidFill>
              <a:schemeClr val="tx1"/>
            </a:solidFill>
          </a:ln>
        </p:spPr>
      </p:pic>
      <p:sp>
        <p:nvSpPr>
          <p:cNvPr id="16" name="TextBox 15">
            <a:extLst>
              <a:ext uri="{FF2B5EF4-FFF2-40B4-BE49-F238E27FC236}">
                <a16:creationId xmlns:a16="http://schemas.microsoft.com/office/drawing/2014/main" id="{EB9C572A-233F-90A9-27C6-1A7450659359}"/>
              </a:ext>
            </a:extLst>
          </p:cNvPr>
          <p:cNvSpPr txBox="1"/>
          <p:nvPr/>
        </p:nvSpPr>
        <p:spPr>
          <a:xfrm rot="1360318" flipH="1">
            <a:off x="9481930" y="2870063"/>
            <a:ext cx="1219842" cy="307777"/>
          </a:xfrm>
          <a:prstGeom prst="rect">
            <a:avLst/>
          </a:prstGeom>
          <a:solidFill>
            <a:srgbClr val="FFFF00"/>
          </a:solidFill>
          <a:ln w="28575">
            <a:solidFill>
              <a:schemeClr val="tx1"/>
            </a:solidFill>
          </a:ln>
        </p:spPr>
        <p:txBody>
          <a:bodyPr wrap="square" rtlCol="0">
            <a:spAutoFit/>
          </a:bodyPr>
          <a:lstStyle/>
          <a:p>
            <a:pPr algn="ctr"/>
            <a:r>
              <a:rPr lang="en-US" sz="1400" b="1" dirty="0">
                <a:latin typeface="Arial Black" pitchFamily="34" charset="0"/>
              </a:rPr>
              <a:t>STORY 48</a:t>
            </a:r>
          </a:p>
        </p:txBody>
      </p:sp>
      <p:pic>
        <p:nvPicPr>
          <p:cNvPr id="17" name="Picture 16">
            <a:extLst>
              <a:ext uri="{FF2B5EF4-FFF2-40B4-BE49-F238E27FC236}">
                <a16:creationId xmlns:a16="http://schemas.microsoft.com/office/drawing/2014/main" id="{77A54856-5290-E7C0-C5CA-86D2EB3B7FD3}"/>
              </a:ext>
            </a:extLst>
          </p:cNvPr>
          <p:cNvPicPr>
            <a:picLocks noChangeAspect="1"/>
          </p:cNvPicPr>
          <p:nvPr/>
        </p:nvPicPr>
        <p:blipFill>
          <a:blip r:embed="rId5"/>
          <a:stretch>
            <a:fillRect/>
          </a:stretch>
        </p:blipFill>
        <p:spPr>
          <a:xfrm>
            <a:off x="6085690" y="3308728"/>
            <a:ext cx="2354864" cy="3316163"/>
          </a:xfrm>
          <a:prstGeom prst="rect">
            <a:avLst/>
          </a:prstGeom>
          <a:ln w="28575">
            <a:solidFill>
              <a:schemeClr val="tx1"/>
            </a:solidFill>
          </a:ln>
        </p:spPr>
      </p:pic>
      <p:sp>
        <p:nvSpPr>
          <p:cNvPr id="18" name="TextBox 17">
            <a:extLst>
              <a:ext uri="{FF2B5EF4-FFF2-40B4-BE49-F238E27FC236}">
                <a16:creationId xmlns:a16="http://schemas.microsoft.com/office/drawing/2014/main" id="{78F9819E-53ED-17A9-0CED-710106AE5AAD}"/>
              </a:ext>
            </a:extLst>
          </p:cNvPr>
          <p:cNvSpPr txBox="1"/>
          <p:nvPr/>
        </p:nvSpPr>
        <p:spPr>
          <a:xfrm rot="1316916" flipH="1">
            <a:off x="6885696" y="2953851"/>
            <a:ext cx="1219842" cy="307777"/>
          </a:xfrm>
          <a:prstGeom prst="rect">
            <a:avLst/>
          </a:prstGeom>
          <a:solidFill>
            <a:srgbClr val="FFFF00"/>
          </a:solidFill>
          <a:ln w="28575">
            <a:solidFill>
              <a:schemeClr val="tx1"/>
            </a:solidFill>
          </a:ln>
        </p:spPr>
        <p:txBody>
          <a:bodyPr wrap="square" rtlCol="0">
            <a:spAutoFit/>
          </a:bodyPr>
          <a:lstStyle/>
          <a:p>
            <a:pPr algn="ctr"/>
            <a:r>
              <a:rPr lang="en-US" sz="1400" b="1" dirty="0">
                <a:latin typeface="Arial Black" pitchFamily="34" charset="0"/>
              </a:rPr>
              <a:t>STORY 30</a:t>
            </a:r>
          </a:p>
        </p:txBody>
      </p:sp>
      <p:pic>
        <p:nvPicPr>
          <p:cNvPr id="19" name="Picture 18">
            <a:extLst>
              <a:ext uri="{FF2B5EF4-FFF2-40B4-BE49-F238E27FC236}">
                <a16:creationId xmlns:a16="http://schemas.microsoft.com/office/drawing/2014/main" id="{875C36F8-7DA5-3C4B-1D5E-E7DCBEFF9C98}"/>
              </a:ext>
            </a:extLst>
          </p:cNvPr>
          <p:cNvPicPr>
            <a:picLocks noChangeAspect="1"/>
          </p:cNvPicPr>
          <p:nvPr/>
        </p:nvPicPr>
        <p:blipFill>
          <a:blip r:embed="rId6"/>
          <a:stretch>
            <a:fillRect/>
          </a:stretch>
        </p:blipFill>
        <p:spPr>
          <a:xfrm>
            <a:off x="8791376" y="-106170"/>
            <a:ext cx="3319280" cy="1621699"/>
          </a:xfrm>
          <a:prstGeom prst="rect">
            <a:avLst/>
          </a:prstGeom>
        </p:spPr>
      </p:pic>
    </p:spTree>
    <p:extLst>
      <p:ext uri="{BB962C8B-B14F-4D97-AF65-F5344CB8AC3E}">
        <p14:creationId xmlns:p14="http://schemas.microsoft.com/office/powerpoint/2010/main" val="9855580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8D8DE6-C5A6-BCDB-CE60-5CAF85574C49}"/>
              </a:ext>
            </a:extLst>
          </p:cNvPr>
          <p:cNvSpPr>
            <a:spLocks noGrp="1"/>
          </p:cNvSpPr>
          <p:nvPr>
            <p:ph sz="half" idx="1"/>
          </p:nvPr>
        </p:nvSpPr>
        <p:spPr>
          <a:xfrm>
            <a:off x="245525" y="6530546"/>
            <a:ext cx="4652737" cy="407773"/>
          </a:xfrm>
        </p:spPr>
        <p:txBody>
          <a:bodyPr>
            <a:normAutofit fontScale="47500" lnSpcReduction="20000"/>
          </a:bodyPr>
          <a:lstStyle/>
          <a:p>
            <a:pPr marL="0" indent="0" algn="ctr">
              <a:buNone/>
            </a:pPr>
            <a:r>
              <a:rPr lang="en-GB" sz="2400" dirty="0"/>
              <a:t>Vula Bula Anthologies Learners exposed to the anthologies got three additional isiXhosa word correct per minute ~ 20% improvement Spaull &amp; Ardington (2022)</a:t>
            </a:r>
          </a:p>
        </p:txBody>
      </p:sp>
      <p:pic>
        <p:nvPicPr>
          <p:cNvPr id="11" name="Picture 10">
            <a:extLst>
              <a:ext uri="{FF2B5EF4-FFF2-40B4-BE49-F238E27FC236}">
                <a16:creationId xmlns:a16="http://schemas.microsoft.com/office/drawing/2014/main" id="{E15327E7-C380-91EB-D548-CDF9D8665EB3}"/>
              </a:ext>
            </a:extLst>
          </p:cNvPr>
          <p:cNvPicPr>
            <a:picLocks noChangeAspect="1"/>
          </p:cNvPicPr>
          <p:nvPr/>
        </p:nvPicPr>
        <p:blipFill>
          <a:blip r:embed="rId2"/>
          <a:stretch>
            <a:fillRect/>
          </a:stretch>
        </p:blipFill>
        <p:spPr>
          <a:xfrm>
            <a:off x="241121" y="1176044"/>
            <a:ext cx="5706179" cy="2787865"/>
          </a:xfrm>
          <a:prstGeom prst="rect">
            <a:avLst/>
          </a:prstGeom>
        </p:spPr>
      </p:pic>
      <p:pic>
        <p:nvPicPr>
          <p:cNvPr id="6" name="Picture 5">
            <a:extLst>
              <a:ext uri="{FF2B5EF4-FFF2-40B4-BE49-F238E27FC236}">
                <a16:creationId xmlns:a16="http://schemas.microsoft.com/office/drawing/2014/main" id="{2484FB56-E89F-DC82-C665-79D4AA1C973B}"/>
              </a:ext>
            </a:extLst>
          </p:cNvPr>
          <p:cNvPicPr>
            <a:picLocks noChangeAspect="1"/>
          </p:cNvPicPr>
          <p:nvPr/>
        </p:nvPicPr>
        <p:blipFill rotWithShape="1">
          <a:blip r:embed="rId3"/>
          <a:srcRect t="3802" r="30940"/>
          <a:stretch/>
        </p:blipFill>
        <p:spPr>
          <a:xfrm>
            <a:off x="8113304" y="157814"/>
            <a:ext cx="3346632" cy="6372732"/>
          </a:xfrm>
          <a:prstGeom prst="rect">
            <a:avLst/>
          </a:prstGeom>
        </p:spPr>
      </p:pic>
      <p:pic>
        <p:nvPicPr>
          <p:cNvPr id="7" name="Picture 6">
            <a:extLst>
              <a:ext uri="{FF2B5EF4-FFF2-40B4-BE49-F238E27FC236}">
                <a16:creationId xmlns:a16="http://schemas.microsoft.com/office/drawing/2014/main" id="{8122A9FE-CE20-F09E-3AB3-3D0B18A501C0}"/>
              </a:ext>
            </a:extLst>
          </p:cNvPr>
          <p:cNvPicPr>
            <a:picLocks noChangeAspect="1"/>
          </p:cNvPicPr>
          <p:nvPr/>
        </p:nvPicPr>
        <p:blipFill rotWithShape="1">
          <a:blip r:embed="rId4"/>
          <a:srcRect r="49117" b="45106"/>
          <a:stretch/>
        </p:blipFill>
        <p:spPr>
          <a:xfrm>
            <a:off x="241121" y="3986823"/>
            <a:ext cx="1559263" cy="2359079"/>
          </a:xfrm>
          <a:prstGeom prst="rect">
            <a:avLst/>
          </a:prstGeom>
        </p:spPr>
      </p:pic>
      <p:pic>
        <p:nvPicPr>
          <p:cNvPr id="8" name="Picture 7">
            <a:extLst>
              <a:ext uri="{FF2B5EF4-FFF2-40B4-BE49-F238E27FC236}">
                <a16:creationId xmlns:a16="http://schemas.microsoft.com/office/drawing/2014/main" id="{BA04ED9D-0A8D-F712-DC30-99BC2588E961}"/>
              </a:ext>
            </a:extLst>
          </p:cNvPr>
          <p:cNvPicPr>
            <a:picLocks noChangeAspect="1"/>
          </p:cNvPicPr>
          <p:nvPr/>
        </p:nvPicPr>
        <p:blipFill rotWithShape="1">
          <a:blip r:embed="rId4"/>
          <a:srcRect l="50368" b="42370"/>
          <a:stretch/>
        </p:blipFill>
        <p:spPr>
          <a:xfrm>
            <a:off x="4100243" y="4026281"/>
            <a:ext cx="1317164" cy="2144786"/>
          </a:xfrm>
          <a:prstGeom prst="rect">
            <a:avLst/>
          </a:prstGeom>
        </p:spPr>
      </p:pic>
      <p:pic>
        <p:nvPicPr>
          <p:cNvPr id="9" name="Picture 8">
            <a:extLst>
              <a:ext uri="{FF2B5EF4-FFF2-40B4-BE49-F238E27FC236}">
                <a16:creationId xmlns:a16="http://schemas.microsoft.com/office/drawing/2014/main" id="{6283D6A6-11D0-9F79-9128-941C5F82CF38}"/>
              </a:ext>
            </a:extLst>
          </p:cNvPr>
          <p:cNvPicPr>
            <a:picLocks noChangeAspect="1"/>
          </p:cNvPicPr>
          <p:nvPr/>
        </p:nvPicPr>
        <p:blipFill rotWithShape="1">
          <a:blip r:embed="rId4"/>
          <a:srcRect t="54282" r="49117"/>
          <a:stretch/>
        </p:blipFill>
        <p:spPr>
          <a:xfrm>
            <a:off x="2083796" y="3986824"/>
            <a:ext cx="1609760" cy="2028380"/>
          </a:xfrm>
          <a:prstGeom prst="rect">
            <a:avLst/>
          </a:prstGeom>
        </p:spPr>
      </p:pic>
      <p:sp>
        <p:nvSpPr>
          <p:cNvPr id="10" name="Google Shape;272;gfe48711eb8_3_54">
            <a:extLst>
              <a:ext uri="{FF2B5EF4-FFF2-40B4-BE49-F238E27FC236}">
                <a16:creationId xmlns:a16="http://schemas.microsoft.com/office/drawing/2014/main" id="{88296FE3-8281-8D14-EF9F-11583E158AFE}"/>
              </a:ext>
            </a:extLst>
          </p:cNvPr>
          <p:cNvSpPr txBox="1"/>
          <p:nvPr/>
        </p:nvSpPr>
        <p:spPr>
          <a:xfrm>
            <a:off x="241121" y="314333"/>
            <a:ext cx="7727986" cy="735546"/>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2400" b="1" dirty="0">
                <a:latin typeface="Poppins"/>
                <a:ea typeface="Poppins"/>
                <a:cs typeface="Poppins"/>
                <a:sym typeface="Poppins"/>
              </a:rPr>
              <a:t>Alignment &amp; Coherence: </a:t>
            </a:r>
          </a:p>
          <a:p>
            <a:pPr marL="0" marR="0" lvl="0" indent="0" algn="l" rtl="0">
              <a:lnSpc>
                <a:spcPct val="95000"/>
              </a:lnSpc>
              <a:spcBef>
                <a:spcPts val="0"/>
              </a:spcBef>
              <a:spcAft>
                <a:spcPts val="0"/>
              </a:spcAft>
              <a:buClr>
                <a:srgbClr val="000000"/>
              </a:buClr>
              <a:buSzPts val="3200"/>
              <a:buFont typeface="Arial"/>
              <a:buNone/>
            </a:pPr>
            <a:r>
              <a:rPr lang="en-GB" sz="2000" dirty="0">
                <a:latin typeface="Poppins"/>
                <a:ea typeface="Poppins"/>
                <a:cs typeface="Poppins"/>
                <a:sym typeface="Poppins"/>
              </a:rPr>
              <a:t>Anthologies of Graded Readers</a:t>
            </a:r>
            <a:endParaRPr sz="1050" i="0" u="none" strike="noStrike" cap="none" dirty="0">
              <a:solidFill>
                <a:srgbClr val="000000"/>
              </a:solidFill>
              <a:latin typeface="Arial"/>
              <a:ea typeface="Arial"/>
              <a:cs typeface="Arial"/>
              <a:sym typeface="Arial"/>
            </a:endParaRPr>
          </a:p>
        </p:txBody>
      </p:sp>
      <p:pic>
        <p:nvPicPr>
          <p:cNvPr id="8194" name="Picture 2" descr="Kids Climb Ladder Stock Illustration | Adobe Stock">
            <a:extLst>
              <a:ext uri="{FF2B5EF4-FFF2-40B4-BE49-F238E27FC236}">
                <a16:creationId xmlns:a16="http://schemas.microsoft.com/office/drawing/2014/main" id="{8947AB01-A258-66F5-64D1-A69BB7A7373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146" r="19723"/>
          <a:stretch/>
        </p:blipFill>
        <p:spPr bwMode="auto">
          <a:xfrm>
            <a:off x="6389453" y="631873"/>
            <a:ext cx="1882607" cy="5865102"/>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272;gfe48711eb8_3_54">
            <a:extLst>
              <a:ext uri="{FF2B5EF4-FFF2-40B4-BE49-F238E27FC236}">
                <a16:creationId xmlns:a16="http://schemas.microsoft.com/office/drawing/2014/main" id="{10E75FCE-B03D-9D45-8226-289F2BA0DA12}"/>
              </a:ext>
            </a:extLst>
          </p:cNvPr>
          <p:cNvSpPr txBox="1"/>
          <p:nvPr/>
        </p:nvSpPr>
        <p:spPr>
          <a:xfrm>
            <a:off x="7147966" y="6496975"/>
            <a:ext cx="4311970" cy="384680"/>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Clr>
                <a:srgbClr val="000000"/>
              </a:buClr>
              <a:buSzPts val="3200"/>
              <a:buFont typeface="Arial"/>
              <a:buNone/>
            </a:pPr>
            <a:r>
              <a:rPr lang="en-GB" sz="2000" dirty="0">
                <a:latin typeface="Poppins"/>
                <a:ea typeface="Poppins"/>
                <a:cs typeface="Poppins"/>
                <a:sym typeface="Poppins"/>
              </a:rPr>
              <a:t>Climbing the reading ladder</a:t>
            </a:r>
            <a:endParaRPr sz="105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4995895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647B6-B44E-F71B-792F-30A494BDA9DE}"/>
              </a:ext>
            </a:extLst>
          </p:cNvPr>
          <p:cNvSpPr>
            <a:spLocks noGrp="1"/>
          </p:cNvSpPr>
          <p:nvPr>
            <p:ph type="title"/>
          </p:nvPr>
        </p:nvSpPr>
        <p:spPr>
          <a:xfrm>
            <a:off x="532877" y="249939"/>
            <a:ext cx="11126246" cy="862195"/>
          </a:xfrm>
        </p:spPr>
        <p:txBody>
          <a:bodyPr/>
          <a:lstStyle/>
          <a:p>
            <a:r>
              <a:rPr lang="en-US" sz="3200" b="1" dirty="0"/>
              <a:t>What can the </a:t>
            </a:r>
            <a:r>
              <a:rPr lang="en-US" sz="3200" b="1" dirty="0">
                <a:solidFill>
                  <a:srgbClr val="FF0000"/>
                </a:solidFill>
              </a:rPr>
              <a:t>Free State </a:t>
            </a:r>
            <a:r>
              <a:rPr lang="en-US" sz="3200" b="1" dirty="0"/>
              <a:t>do to improve reading and mathematics?</a:t>
            </a:r>
          </a:p>
        </p:txBody>
      </p:sp>
      <p:sp>
        <p:nvSpPr>
          <p:cNvPr id="3" name="Content Placeholder 2">
            <a:extLst>
              <a:ext uri="{FF2B5EF4-FFF2-40B4-BE49-F238E27FC236}">
                <a16:creationId xmlns:a16="http://schemas.microsoft.com/office/drawing/2014/main" id="{6F9C9502-78FF-7F48-90F0-B624DD309821}"/>
              </a:ext>
            </a:extLst>
          </p:cNvPr>
          <p:cNvSpPr>
            <a:spLocks noGrp="1"/>
          </p:cNvSpPr>
          <p:nvPr>
            <p:ph sz="half" idx="1"/>
          </p:nvPr>
        </p:nvSpPr>
        <p:spPr>
          <a:xfrm>
            <a:off x="532877" y="1112133"/>
            <a:ext cx="8496823" cy="5414635"/>
          </a:xfrm>
        </p:spPr>
        <p:txBody>
          <a:bodyPr/>
          <a:lstStyle/>
          <a:p>
            <a:pPr marL="457200" indent="-457200">
              <a:buAutoNum type="arabicPeriod"/>
            </a:pPr>
            <a:r>
              <a:rPr lang="en-US" sz="2800" b="1" dirty="0"/>
              <a:t>Prioritize early grade reading and mathematics </a:t>
            </a:r>
          </a:p>
          <a:p>
            <a:pPr marL="700611" lvl="1" indent="-457200">
              <a:buFont typeface="Arial" panose="020B0604020202020204" pitchFamily="34" charset="0"/>
              <a:buChar char="•"/>
            </a:pPr>
            <a:r>
              <a:rPr lang="en-US" sz="2000" i="1" dirty="0"/>
              <a:t>Allocate enough time to reading and mathematics in FP (WC took 3hrs from </a:t>
            </a:r>
            <a:r>
              <a:rPr lang="en-US" sz="2000" i="1" dirty="0" err="1"/>
              <a:t>Lifeskills</a:t>
            </a:r>
            <a:r>
              <a:rPr lang="en-US" sz="2000" i="1" dirty="0"/>
              <a:t> and added +2hrs to HL and +1hr to </a:t>
            </a:r>
            <a:r>
              <a:rPr lang="en-US" sz="2000" i="1" dirty="0" err="1"/>
              <a:t>maths</a:t>
            </a:r>
            <a:r>
              <a:rPr lang="en-US" sz="2000" i="1" dirty="0"/>
              <a:t>)</a:t>
            </a:r>
          </a:p>
          <a:p>
            <a:pPr marL="457200" indent="-457200">
              <a:buAutoNum type="arabicPeriod"/>
            </a:pPr>
            <a:r>
              <a:rPr lang="en-US" sz="2800" b="1" dirty="0"/>
              <a:t>Measure what matters </a:t>
            </a:r>
          </a:p>
          <a:p>
            <a:pPr marL="700611" lvl="1" indent="-457200"/>
            <a:r>
              <a:rPr lang="en-US" sz="2000" i="1" dirty="0"/>
              <a:t>Measure reading in Grades 1, 2 and 3 (FUNS) and report against DBE benchmarks </a:t>
            </a:r>
          </a:p>
          <a:p>
            <a:pPr marL="457200" indent="-457200">
              <a:buAutoNum type="arabicPeriod"/>
            </a:pPr>
            <a:r>
              <a:rPr lang="en-US" sz="2800" b="1" dirty="0"/>
              <a:t>Provide meaningful training &amp; support to FP teachers </a:t>
            </a:r>
          </a:p>
          <a:p>
            <a:pPr marL="700611" lvl="1" indent="-457200">
              <a:buAutoNum type="arabicPeriod"/>
            </a:pPr>
            <a:r>
              <a:rPr lang="en-US" sz="2000" i="1" dirty="0"/>
              <a:t>Training should be aligned to materials and specific (grade/subject) not generic. 1-2 days every term.</a:t>
            </a:r>
          </a:p>
          <a:p>
            <a:pPr marL="457200" indent="-457200">
              <a:buAutoNum type="arabicPeriod"/>
            </a:pPr>
            <a:r>
              <a:rPr lang="en-US" sz="2934" b="1" dirty="0"/>
              <a:t>Implement an evidence-based approach to reading</a:t>
            </a:r>
          </a:p>
          <a:p>
            <a:pPr marL="700611" lvl="1" indent="-457200"/>
            <a:r>
              <a:rPr lang="en-US" sz="2000" i="1" dirty="0"/>
              <a:t>Science of reading is clear about how reading should be taught. Teachers need explicit training on how to teach reading and materials (for learners and teachers) to assist them.</a:t>
            </a:r>
          </a:p>
        </p:txBody>
      </p:sp>
      <p:sp>
        <p:nvSpPr>
          <p:cNvPr id="5" name="Footer Placeholder 4">
            <a:extLst>
              <a:ext uri="{FF2B5EF4-FFF2-40B4-BE49-F238E27FC236}">
                <a16:creationId xmlns:a16="http://schemas.microsoft.com/office/drawing/2014/main" id="{A37DE87E-370C-F33B-CB1E-5290D47699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D6AF6C-0826-E6A7-CC00-9B41BE99021E}"/>
              </a:ext>
            </a:extLst>
          </p:cNvPr>
          <p:cNvSpPr>
            <a:spLocks noGrp="1"/>
          </p:cNvSpPr>
          <p:nvPr>
            <p:ph type="sldNum" sz="quarter" idx="12"/>
          </p:nvPr>
        </p:nvSpPr>
        <p:spPr/>
        <p:txBody>
          <a:bodyPr/>
          <a:lstStyle/>
          <a:p>
            <a:fld id="{6764EDE6-F1D0-B742-A35A-AA3CF1099459}" type="slidenum">
              <a:rPr lang="en-US" smtClean="0"/>
              <a:t>42</a:t>
            </a:fld>
            <a:endParaRPr lang="en-US"/>
          </a:p>
        </p:txBody>
      </p:sp>
      <p:pic>
        <p:nvPicPr>
          <p:cNvPr id="11266" name="Picture 2" descr="Free state hi-res stock photography and images - Alamy">
            <a:extLst>
              <a:ext uri="{FF2B5EF4-FFF2-40B4-BE49-F238E27FC236}">
                <a16:creationId xmlns:a16="http://schemas.microsoft.com/office/drawing/2014/main" id="{761482D1-8BA7-D0E6-FE38-8FBAE475A5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259"/>
          <a:stretch/>
        </p:blipFill>
        <p:spPr bwMode="auto">
          <a:xfrm>
            <a:off x="9176949" y="2152650"/>
            <a:ext cx="3015051"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3661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70A4C2-F6C7-D91F-76F7-F55FFAB00F3E}"/>
              </a:ext>
            </a:extLst>
          </p:cNvPr>
          <p:cNvSpPr>
            <a:spLocks noGrp="1"/>
          </p:cNvSpPr>
          <p:nvPr>
            <p:ph type="body" sz="quarter" idx="13"/>
          </p:nvPr>
        </p:nvSpPr>
        <p:spPr/>
        <p:txBody>
          <a:bodyPr/>
          <a:lstStyle/>
          <a:p>
            <a:r>
              <a:rPr lang="en-US" dirty="0"/>
              <a:t>Additional programs</a:t>
            </a:r>
          </a:p>
          <a:p>
            <a:pPr marL="742950" lvl="3" indent="-742950">
              <a:buAutoNum type="arabicPeriod"/>
            </a:pPr>
            <a:r>
              <a:rPr lang="en-US" dirty="0"/>
              <a:t>FLOAT </a:t>
            </a:r>
          </a:p>
          <a:p>
            <a:pPr marL="742950" lvl="3" indent="-742950">
              <a:buAutoNum type="arabicPeriod"/>
            </a:pPr>
            <a:r>
              <a:rPr lang="en-US" dirty="0"/>
              <a:t>FUNS</a:t>
            </a:r>
          </a:p>
          <a:p>
            <a:pPr marL="742950" indent="-742950">
              <a:buAutoNum type="arabicPeriod"/>
            </a:pPr>
            <a:endParaRPr lang="en-US" dirty="0"/>
          </a:p>
        </p:txBody>
      </p:sp>
    </p:spTree>
    <p:extLst>
      <p:ext uri="{BB962C8B-B14F-4D97-AF65-F5344CB8AC3E}">
        <p14:creationId xmlns:p14="http://schemas.microsoft.com/office/powerpoint/2010/main" val="2896968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3BEB1EA-FC5C-D06E-2DDC-5DE544C1DED1}"/>
              </a:ext>
            </a:extLst>
          </p:cNvPr>
          <p:cNvSpPr txBox="1">
            <a:spLocks/>
          </p:cNvSpPr>
          <p:nvPr/>
        </p:nvSpPr>
        <p:spPr>
          <a:xfrm>
            <a:off x="536364" y="2459688"/>
            <a:ext cx="6303380" cy="4003185"/>
          </a:xfrm>
          <a:prstGeom prst="rect">
            <a:avLst/>
          </a:prstGeom>
        </p:spPr>
        <p:txBody>
          <a:bodyPr vert="horz" wrap="square" lIns="0" tIns="0" rIns="0" bIns="0" rtlCol="0">
            <a:noAutofit/>
          </a:bodyPr>
          <a:lstStyle>
            <a:lvl1pPr marL="0" indent="0" algn="l" defTabSz="914674" rtl="0" eaLnBrk="1" latinLnBrk="0" hangingPunct="1">
              <a:lnSpc>
                <a:spcPct val="100000"/>
              </a:lnSpc>
              <a:spcBef>
                <a:spcPts val="0"/>
              </a:spcBef>
              <a:spcAft>
                <a:spcPts val="300"/>
              </a:spcAft>
              <a:buClr>
                <a:schemeClr val="accent6"/>
              </a:buClr>
              <a:buFont typeface="Arial" panose="020B0604020202020204" pitchFamily="34" charset="0"/>
              <a:buNone/>
              <a:defRPr lang="en-US" sz="1600" b="0" i="1" kern="1200" baseline="0" dirty="0">
                <a:solidFill>
                  <a:schemeClr val="accent6"/>
                </a:solidFill>
                <a:latin typeface="+mn-lt"/>
                <a:ea typeface="+mn-ea"/>
                <a:cs typeface="Calibri" panose="020F0502020204030204" pitchFamily="34" charset="0"/>
              </a:defRPr>
            </a:lvl1pPr>
            <a:lvl2pPr marL="171501" indent="-171501" algn="l" defTabSz="914674" rtl="0" eaLnBrk="1" latinLnBrk="0" hangingPunct="1">
              <a:lnSpc>
                <a:spcPct val="114000"/>
              </a:lnSpc>
              <a:spcBef>
                <a:spcPts val="336"/>
              </a:spcBef>
              <a:spcAft>
                <a:spcPts val="0"/>
              </a:spcAft>
              <a:buClr>
                <a:schemeClr val="accent3">
                  <a:lumMod val="75000"/>
                </a:schemeClr>
              </a:buClr>
              <a:buFont typeface="Wingdings" panose="05000000000000000000" pitchFamily="2" charset="2"/>
              <a:buChar char="§"/>
              <a:defRPr sz="1300" kern="1200">
                <a:solidFill>
                  <a:schemeClr val="accent6"/>
                </a:solidFill>
                <a:latin typeface="+mn-lt"/>
                <a:ea typeface="+mn-ea"/>
                <a:cs typeface="Calibri" panose="020F0502020204030204" pitchFamily="34" charset="0"/>
              </a:defRPr>
            </a:lvl2pPr>
            <a:lvl3pPr marL="343003" indent="-171501" algn="l" defTabSz="914674" rtl="0" eaLnBrk="1" latinLnBrk="0" hangingPunct="1">
              <a:lnSpc>
                <a:spcPct val="114000"/>
              </a:lnSpc>
              <a:spcBef>
                <a:spcPts val="336"/>
              </a:spcBef>
              <a:spcAft>
                <a:spcPts val="300"/>
              </a:spcAft>
              <a:buClr>
                <a:srgbClr val="3086AB"/>
              </a:buClr>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3pPr>
            <a:lvl4pPr marL="516093" indent="-173090" algn="l" defTabSz="914674" rtl="0" eaLnBrk="1" latinLnBrk="0" hangingPunct="1">
              <a:lnSpc>
                <a:spcPct val="114000"/>
              </a:lnSpc>
              <a:spcBef>
                <a:spcPts val="336"/>
              </a:spcBef>
              <a:spcAft>
                <a:spcPts val="0"/>
              </a:spcAft>
              <a:buClrTx/>
              <a:buSzPct val="70000"/>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4pPr>
            <a:lvl5pPr marL="687594" indent="-171501" algn="l" defTabSz="914674" rtl="0" eaLnBrk="1" latinLnBrk="0" hangingPunct="1">
              <a:lnSpc>
                <a:spcPct val="114000"/>
              </a:lnSpc>
              <a:spcBef>
                <a:spcPts val="336"/>
              </a:spcBef>
              <a:spcAft>
                <a:spcPts val="300"/>
              </a:spcAft>
              <a:buClrTx/>
              <a:buSzPct val="100000"/>
              <a:buFont typeface="System Font Regular"/>
              <a:buChar char="-"/>
              <a:defRPr sz="1400" kern="1200" baseline="0">
                <a:solidFill>
                  <a:schemeClr val="accent6"/>
                </a:solidFill>
                <a:latin typeface="Calibri" panose="020F0502020204030204" pitchFamily="34" charset="0"/>
                <a:ea typeface="+mn-ea"/>
                <a:cs typeface="Calibri" panose="020F0502020204030204" pitchFamily="34" charset="0"/>
              </a:defRPr>
            </a:lvl5pPr>
            <a:lvl6pPr marL="2515354"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2692"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30029"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7366"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9pPr>
          </a:lstStyle>
          <a:p>
            <a:pPr algn="just"/>
            <a:r>
              <a:rPr lang="en-US" sz="2400" b="1" i="0" dirty="0">
                <a:solidFill>
                  <a:schemeClr val="tx1"/>
                </a:solidFill>
                <a:latin typeface="Aptos" panose="020B0004020202020204" pitchFamily="34" charset="0"/>
              </a:rPr>
              <a:t>What is FLOAT?</a:t>
            </a:r>
          </a:p>
          <a:p>
            <a:pPr algn="just"/>
            <a:r>
              <a:rPr lang="en-US" sz="700" b="1" i="0" dirty="0">
                <a:solidFill>
                  <a:schemeClr val="tx1"/>
                </a:solidFill>
                <a:latin typeface="Aptos" panose="020B0004020202020204" pitchFamily="34" charset="0"/>
              </a:rPr>
              <a:t> </a:t>
            </a:r>
            <a:endParaRPr lang="en-US" sz="400" b="1" i="0" dirty="0">
              <a:solidFill>
                <a:schemeClr val="tx1"/>
              </a:solidFill>
              <a:latin typeface="Aptos" panose="020B0004020202020204" pitchFamily="34" charset="0"/>
            </a:endParaRPr>
          </a:p>
          <a:p>
            <a:pPr algn="just"/>
            <a:r>
              <a:rPr lang="en-ZA" sz="1800" kern="0" dirty="0">
                <a:solidFill>
                  <a:schemeClr val="tx1">
                    <a:lumMod val="50000"/>
                    <a:lumOff val="50000"/>
                  </a:schemeClr>
                </a:solidFill>
                <a:effectLst/>
                <a:latin typeface="Aptos" panose="020B0004020202020204" pitchFamily="34" charset="0"/>
                <a:ea typeface="Times New Roman" panose="02020603050405020304" pitchFamily="18" charset="0"/>
                <a:cs typeface="Times New Roman" panose="02020603050405020304" pitchFamily="18" charset="0"/>
              </a:rPr>
              <a:t>FLOAT is a long-term collaborative endeavour by a group of approximately 10 donors to improve literacy  and numeracy outcomes (Grade R-3) at scale in South Africa. By working collaboratively with provincial governments FLOAT will support evidence-based approaches to improving reading and mathematics outcomes and thereby assist provinces with the implementation of their </a:t>
            </a:r>
            <a:r>
              <a:rPr lang="en-ZA" sz="1800" kern="0" dirty="0">
                <a:solidFill>
                  <a:schemeClr val="tx1">
                    <a:lumMod val="50000"/>
                    <a:lumOff val="50000"/>
                  </a:schemeClr>
                </a:solidFill>
                <a:latin typeface="Aptos" panose="020B0004020202020204" pitchFamily="34" charset="0"/>
                <a:ea typeface="Times New Roman" panose="02020603050405020304" pitchFamily="18" charset="0"/>
                <a:cs typeface="Times New Roman" panose="02020603050405020304" pitchFamily="18" charset="0"/>
              </a:rPr>
              <a:t>literacy and numeracy strategies. </a:t>
            </a:r>
          </a:p>
          <a:p>
            <a:pPr algn="just"/>
            <a:r>
              <a:rPr lang="en-ZA" sz="1400" kern="0" dirty="0">
                <a:solidFill>
                  <a:schemeClr val="tx1">
                    <a:lumMod val="50000"/>
                    <a:lumOff val="50000"/>
                  </a:schemeClr>
                </a:solidFill>
                <a:latin typeface="Aptos" panose="020B0004020202020204" pitchFamily="34" charset="0"/>
                <a:ea typeface="Times New Roman" panose="02020603050405020304" pitchFamily="18" charset="0"/>
                <a:cs typeface="Times New Roman" panose="02020603050405020304" pitchFamily="18" charset="0"/>
              </a:rPr>
              <a:t> </a:t>
            </a:r>
          </a:p>
          <a:p>
            <a:pPr algn="just"/>
            <a:r>
              <a:rPr lang="en-ZA" sz="1800" b="1" i="0" kern="0" dirty="0">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The overall vision is to catalyse a measurable and sustainable improvement in the percentage of children reaching the DBE’s reading and mathematics benchmarks in Grades R-3 at meaningful scale by 2030.</a:t>
            </a:r>
            <a:endParaRPr lang="en-US" sz="1800" b="1" i="0" kern="100" dirty="0">
              <a:solidFill>
                <a:srgbClr val="C00000"/>
              </a:solidFill>
              <a:effectLst/>
              <a:latin typeface="Aptos" panose="020B0004020202020204" pitchFamily="34" charset="0"/>
              <a:ea typeface="Aptos" panose="020B0004020202020204" pitchFamily="34" charset="0"/>
              <a:cs typeface="Times New Roman" panose="02020603050405020304" pitchFamily="18" charset="0"/>
            </a:endParaRPr>
          </a:p>
          <a:p>
            <a:pPr algn="just"/>
            <a:r>
              <a:rPr lang="en-US" dirty="0">
                <a:solidFill>
                  <a:schemeClr val="tx1">
                    <a:lumMod val="50000"/>
                    <a:lumOff val="50000"/>
                  </a:schemeClr>
                </a:solidFill>
                <a:latin typeface="Aptos" panose="020B0004020202020204" pitchFamily="34" charset="0"/>
              </a:rPr>
              <a:t> </a:t>
            </a:r>
          </a:p>
          <a:p>
            <a:pPr algn="just"/>
            <a:endParaRPr lang="en-US" dirty="0">
              <a:solidFill>
                <a:schemeClr val="tx1"/>
              </a:solidFill>
              <a:latin typeface="Aptos" panose="020B0004020202020204" pitchFamily="34" charset="0"/>
            </a:endParaRPr>
          </a:p>
        </p:txBody>
      </p:sp>
      <p:sp>
        <p:nvSpPr>
          <p:cNvPr id="9" name="AutoShape 2" descr="A clean, text-only logo for an education NGO named 'FLOAT' in all capital letters, with the byline 'Foundational Learning Outcomes at Scale'. The logo should have a minimalist design with a white background. Use a formal, professional font for the main text 'FLOAT', making it bold and visually striking, while keeping the byline smaller and elegantly placed beneath the main text. The overall look should be sleek, professional, and contemporary, focusing entirely on the typography and layout.">
            <a:extLst>
              <a:ext uri="{FF2B5EF4-FFF2-40B4-BE49-F238E27FC236}">
                <a16:creationId xmlns:a16="http://schemas.microsoft.com/office/drawing/2014/main" id="{A35EC2A7-C210-D1CE-905E-6D964D117CDD}"/>
              </a:ext>
            </a:extLst>
          </p:cNvPr>
          <p:cNvSpPr>
            <a:spLocks noChangeAspect="1" noChangeArrowheads="1"/>
          </p:cNvSpPr>
          <p:nvPr/>
        </p:nvSpPr>
        <p:spPr bwMode="auto">
          <a:xfrm>
            <a:off x="5943600" y="3276600"/>
            <a:ext cx="3099732" cy="309973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14">
            <a:extLst>
              <a:ext uri="{FF2B5EF4-FFF2-40B4-BE49-F238E27FC236}">
                <a16:creationId xmlns:a16="http://schemas.microsoft.com/office/drawing/2014/main" id="{25FD5FA2-818E-85AE-0F78-BC63DCC9B7D4}"/>
              </a:ext>
            </a:extLst>
          </p:cNvPr>
          <p:cNvPicPr>
            <a:picLocks noChangeAspect="1"/>
          </p:cNvPicPr>
          <p:nvPr/>
        </p:nvPicPr>
        <p:blipFill>
          <a:blip r:embed="rId2"/>
          <a:stretch>
            <a:fillRect/>
          </a:stretch>
        </p:blipFill>
        <p:spPr>
          <a:xfrm>
            <a:off x="356288" y="395126"/>
            <a:ext cx="4049145" cy="1483155"/>
          </a:xfrm>
          <a:prstGeom prst="rect">
            <a:avLst/>
          </a:prstGeom>
        </p:spPr>
      </p:pic>
      <p:sp>
        <p:nvSpPr>
          <p:cNvPr id="26" name="Text Placeholder 2">
            <a:extLst>
              <a:ext uri="{FF2B5EF4-FFF2-40B4-BE49-F238E27FC236}">
                <a16:creationId xmlns:a16="http://schemas.microsoft.com/office/drawing/2014/main" id="{8D4090A6-7106-13D9-97E9-C15E56CFF42B}"/>
              </a:ext>
            </a:extLst>
          </p:cNvPr>
          <p:cNvSpPr txBox="1">
            <a:spLocks/>
          </p:cNvSpPr>
          <p:nvPr/>
        </p:nvSpPr>
        <p:spPr>
          <a:xfrm>
            <a:off x="7446142" y="2390389"/>
            <a:ext cx="11119274" cy="246221"/>
          </a:xfrm>
          <a:prstGeom prst="rect">
            <a:avLst/>
          </a:prstGeom>
        </p:spPr>
        <p:txBody>
          <a:bodyPr vert="horz" wrap="square" lIns="0" tIns="0" rIns="0" bIns="0" rtlCol="0">
            <a:noAutofit/>
          </a:bodyPr>
          <a:lstStyle>
            <a:lvl1pPr marL="0" indent="0" algn="l" defTabSz="914674" rtl="0" eaLnBrk="1" latinLnBrk="0" hangingPunct="1">
              <a:lnSpc>
                <a:spcPct val="100000"/>
              </a:lnSpc>
              <a:spcBef>
                <a:spcPts val="0"/>
              </a:spcBef>
              <a:spcAft>
                <a:spcPts val="300"/>
              </a:spcAft>
              <a:buClr>
                <a:schemeClr val="accent6"/>
              </a:buClr>
              <a:buFont typeface="Arial" panose="020B0604020202020204" pitchFamily="34" charset="0"/>
              <a:buNone/>
              <a:defRPr lang="en-US" sz="1600" b="0" i="1" kern="1200" baseline="0" dirty="0">
                <a:solidFill>
                  <a:schemeClr val="accent6"/>
                </a:solidFill>
                <a:latin typeface="+mn-lt"/>
                <a:ea typeface="+mn-ea"/>
                <a:cs typeface="Calibri" panose="020F0502020204030204" pitchFamily="34" charset="0"/>
              </a:defRPr>
            </a:lvl1pPr>
            <a:lvl2pPr marL="171501" indent="-171501" algn="l" defTabSz="914674" rtl="0" eaLnBrk="1" latinLnBrk="0" hangingPunct="1">
              <a:lnSpc>
                <a:spcPct val="114000"/>
              </a:lnSpc>
              <a:spcBef>
                <a:spcPts val="336"/>
              </a:spcBef>
              <a:spcAft>
                <a:spcPts val="0"/>
              </a:spcAft>
              <a:buClr>
                <a:schemeClr val="accent3">
                  <a:lumMod val="75000"/>
                </a:schemeClr>
              </a:buClr>
              <a:buFont typeface="Wingdings" panose="05000000000000000000" pitchFamily="2" charset="2"/>
              <a:buChar char="§"/>
              <a:defRPr sz="1300" kern="1200">
                <a:solidFill>
                  <a:schemeClr val="accent6"/>
                </a:solidFill>
                <a:latin typeface="+mn-lt"/>
                <a:ea typeface="+mn-ea"/>
                <a:cs typeface="Calibri" panose="020F0502020204030204" pitchFamily="34" charset="0"/>
              </a:defRPr>
            </a:lvl2pPr>
            <a:lvl3pPr marL="343003" indent="-171501" algn="l" defTabSz="914674" rtl="0" eaLnBrk="1" latinLnBrk="0" hangingPunct="1">
              <a:lnSpc>
                <a:spcPct val="114000"/>
              </a:lnSpc>
              <a:spcBef>
                <a:spcPts val="336"/>
              </a:spcBef>
              <a:spcAft>
                <a:spcPts val="300"/>
              </a:spcAft>
              <a:buClr>
                <a:srgbClr val="3086AB"/>
              </a:buClr>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3pPr>
            <a:lvl4pPr marL="516093" indent="-173090" algn="l" defTabSz="914674" rtl="0" eaLnBrk="1" latinLnBrk="0" hangingPunct="1">
              <a:lnSpc>
                <a:spcPct val="114000"/>
              </a:lnSpc>
              <a:spcBef>
                <a:spcPts val="336"/>
              </a:spcBef>
              <a:spcAft>
                <a:spcPts val="0"/>
              </a:spcAft>
              <a:buClrTx/>
              <a:buSzPct val="70000"/>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4pPr>
            <a:lvl5pPr marL="687594" indent="-171501" algn="l" defTabSz="914674" rtl="0" eaLnBrk="1" latinLnBrk="0" hangingPunct="1">
              <a:lnSpc>
                <a:spcPct val="114000"/>
              </a:lnSpc>
              <a:spcBef>
                <a:spcPts val="336"/>
              </a:spcBef>
              <a:spcAft>
                <a:spcPts val="300"/>
              </a:spcAft>
              <a:buClrTx/>
              <a:buSzPct val="100000"/>
              <a:buFont typeface="System Font Regular"/>
              <a:buChar char="-"/>
              <a:defRPr sz="1400" kern="1200" baseline="0">
                <a:solidFill>
                  <a:schemeClr val="accent6"/>
                </a:solidFill>
                <a:latin typeface="Calibri" panose="020F0502020204030204" pitchFamily="34" charset="0"/>
                <a:ea typeface="+mn-ea"/>
                <a:cs typeface="Calibri" panose="020F0502020204030204" pitchFamily="34" charset="0"/>
              </a:defRPr>
            </a:lvl5pPr>
            <a:lvl6pPr marL="2515354"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2692"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30029"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7366"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9pPr>
          </a:lstStyle>
          <a:p>
            <a:r>
              <a:rPr lang="en-US" sz="2400" b="1" i="0" dirty="0">
                <a:latin typeface="Aptos" panose="020B0004020202020204" pitchFamily="34" charset="0"/>
              </a:rPr>
              <a:t>Who are the funders of FLOAT?</a:t>
            </a:r>
          </a:p>
          <a:p>
            <a:endParaRPr lang="en-US" sz="2000" b="1" i="0" dirty="0"/>
          </a:p>
        </p:txBody>
      </p:sp>
      <p:cxnSp>
        <p:nvCxnSpPr>
          <p:cNvPr id="29" name="Straight Connector 28">
            <a:extLst>
              <a:ext uri="{FF2B5EF4-FFF2-40B4-BE49-F238E27FC236}">
                <a16:creationId xmlns:a16="http://schemas.microsoft.com/office/drawing/2014/main" id="{6A3BE565-E035-27E8-FB74-D9D0EEDF6410}"/>
              </a:ext>
            </a:extLst>
          </p:cNvPr>
          <p:cNvCxnSpPr>
            <a:cxnSpLocks/>
          </p:cNvCxnSpPr>
          <p:nvPr/>
        </p:nvCxnSpPr>
        <p:spPr>
          <a:xfrm flipV="1">
            <a:off x="536364" y="2824160"/>
            <a:ext cx="6303380" cy="30747"/>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0F379715-AC66-69F1-6F5D-CDA70676A134}"/>
              </a:ext>
            </a:extLst>
          </p:cNvPr>
          <p:cNvGrpSpPr/>
          <p:nvPr/>
        </p:nvGrpSpPr>
        <p:grpSpPr>
          <a:xfrm>
            <a:off x="7611192" y="2704521"/>
            <a:ext cx="3563576" cy="3304237"/>
            <a:chOff x="7611192" y="2704521"/>
            <a:chExt cx="3563576" cy="3304237"/>
          </a:xfrm>
        </p:grpSpPr>
        <p:grpSp>
          <p:nvGrpSpPr>
            <p:cNvPr id="27" name="Group 26">
              <a:extLst>
                <a:ext uri="{FF2B5EF4-FFF2-40B4-BE49-F238E27FC236}">
                  <a16:creationId xmlns:a16="http://schemas.microsoft.com/office/drawing/2014/main" id="{D139D6E1-5DF9-2C78-3712-C7DCA678154F}"/>
                </a:ext>
              </a:extLst>
            </p:cNvPr>
            <p:cNvGrpSpPr/>
            <p:nvPr/>
          </p:nvGrpSpPr>
          <p:grpSpPr>
            <a:xfrm>
              <a:off x="7745454" y="2704521"/>
              <a:ext cx="3429314" cy="3304237"/>
              <a:chOff x="7617541" y="2746085"/>
              <a:chExt cx="3429314" cy="3304237"/>
            </a:xfrm>
          </p:grpSpPr>
          <p:pic>
            <p:nvPicPr>
              <p:cNvPr id="17" name="Picture 16" descr="Cyril Ramaphosa Foundation - YouTube">
                <a:extLst>
                  <a:ext uri="{FF2B5EF4-FFF2-40B4-BE49-F238E27FC236}">
                    <a16:creationId xmlns:a16="http://schemas.microsoft.com/office/drawing/2014/main" id="{DC592927-9D28-ED03-528B-28042F47D6F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7125" y="2746085"/>
                <a:ext cx="1409730" cy="1774053"/>
              </a:xfrm>
              <a:prstGeom prst="rect">
                <a:avLst/>
              </a:prstGeom>
              <a:noFill/>
              <a:ln w="15875">
                <a:noFill/>
              </a:ln>
              <a:extLst>
                <a:ext uri="{909E8E84-426E-40DD-AFC4-6F175D3DCCD1}">
                  <a14:hiddenFill xmlns:a14="http://schemas.microsoft.com/office/drawing/2010/main">
                    <a:solidFill>
                      <a:srgbClr val="FFFFFF"/>
                    </a:solidFill>
                  </a14:hiddenFill>
                </a:ext>
              </a:extLst>
            </p:spPr>
          </p:pic>
          <p:pic>
            <p:nvPicPr>
              <p:cNvPr id="18" name="Picture 17" descr="Epoch and Optima Trusts | Tshikululu">
                <a:extLst>
                  <a:ext uri="{FF2B5EF4-FFF2-40B4-BE49-F238E27FC236}">
                    <a16:creationId xmlns:a16="http://schemas.microsoft.com/office/drawing/2014/main" id="{C85B5C3B-8AB4-7BC7-D45C-E26F9950D3C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7541" y="3429638"/>
                <a:ext cx="1757216" cy="2211888"/>
              </a:xfrm>
              <a:prstGeom prst="rect">
                <a:avLst/>
              </a:prstGeom>
              <a:noFill/>
              <a:ln w="15875">
                <a:noFill/>
              </a:ln>
            </p:spPr>
          </p:pic>
          <p:pic>
            <p:nvPicPr>
              <p:cNvPr id="19" name="Picture 18" descr="The FEM Education Foundation... - FEM ...">
                <a:extLst>
                  <a:ext uri="{FF2B5EF4-FFF2-40B4-BE49-F238E27FC236}">
                    <a16:creationId xmlns:a16="http://schemas.microsoft.com/office/drawing/2014/main" id="{E96CC9C4-672F-285A-C606-76BDB7FA6E1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28556" y="4078805"/>
                <a:ext cx="1058969" cy="882667"/>
              </a:xfrm>
              <a:prstGeom prst="rect">
                <a:avLst/>
              </a:prstGeom>
              <a:noFill/>
              <a:ln w="15875">
                <a:noFill/>
              </a:ln>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B0FA5FC3-8C97-2EE6-6D0A-2172C2D3CF41}"/>
                  </a:ext>
                </a:extLst>
              </p:cNvPr>
              <p:cNvPicPr>
                <a:picLocks noChangeAspect="1"/>
              </p:cNvPicPr>
              <p:nvPr/>
            </p:nvPicPr>
            <p:blipFill>
              <a:blip r:embed="rId6"/>
              <a:stretch>
                <a:fillRect/>
              </a:stretch>
            </p:blipFill>
            <p:spPr>
              <a:xfrm>
                <a:off x="7684801" y="4961472"/>
                <a:ext cx="1460287" cy="896586"/>
              </a:xfrm>
              <a:prstGeom prst="rect">
                <a:avLst/>
              </a:prstGeom>
            </p:spPr>
          </p:pic>
          <p:pic>
            <p:nvPicPr>
              <p:cNvPr id="21" name="Picture 20" descr="ZENEX LOGO">
                <a:extLst>
                  <a:ext uri="{FF2B5EF4-FFF2-40B4-BE49-F238E27FC236}">
                    <a16:creationId xmlns:a16="http://schemas.microsoft.com/office/drawing/2014/main" id="{603F1300-6EB5-835C-E9A8-D68384DE2F0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08678" y="4646869"/>
                <a:ext cx="1403453" cy="1403453"/>
              </a:xfrm>
              <a:prstGeom prst="rect">
                <a:avLst/>
              </a:prstGeom>
              <a:noFill/>
              <a:ln>
                <a:noFill/>
              </a:ln>
            </p:spPr>
          </p:pic>
        </p:grpSp>
        <p:pic>
          <p:nvPicPr>
            <p:cNvPr id="1028" name="Picture 4">
              <a:extLst>
                <a:ext uri="{FF2B5EF4-FFF2-40B4-BE49-F238E27FC236}">
                  <a16:creationId xmlns:a16="http://schemas.microsoft.com/office/drawing/2014/main" id="{089F1759-0BFE-81AD-4F4C-4EE3842D51A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39267" b="34989"/>
            <a:stretch/>
          </p:blipFill>
          <p:spPr bwMode="auto">
            <a:xfrm>
              <a:off x="7611192" y="3388074"/>
              <a:ext cx="2000447" cy="514981"/>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1" name="Straight Connector 30">
            <a:extLst>
              <a:ext uri="{FF2B5EF4-FFF2-40B4-BE49-F238E27FC236}">
                <a16:creationId xmlns:a16="http://schemas.microsoft.com/office/drawing/2014/main" id="{3BED1D05-714A-A974-850A-14BC8D3B5AFC}"/>
              </a:ext>
            </a:extLst>
          </p:cNvPr>
          <p:cNvCxnSpPr>
            <a:cxnSpLocks/>
          </p:cNvCxnSpPr>
          <p:nvPr/>
        </p:nvCxnSpPr>
        <p:spPr>
          <a:xfrm>
            <a:off x="7446142" y="2821657"/>
            <a:ext cx="4209494"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74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3BEB1EA-FC5C-D06E-2DDC-5DE544C1DED1}"/>
              </a:ext>
            </a:extLst>
          </p:cNvPr>
          <p:cNvSpPr txBox="1">
            <a:spLocks/>
          </p:cNvSpPr>
          <p:nvPr/>
        </p:nvSpPr>
        <p:spPr>
          <a:xfrm>
            <a:off x="503993" y="2741615"/>
            <a:ext cx="5455920" cy="3603666"/>
          </a:xfrm>
          <a:prstGeom prst="rect">
            <a:avLst/>
          </a:prstGeom>
        </p:spPr>
        <p:txBody>
          <a:bodyPr vert="horz" wrap="square" lIns="0" tIns="0" rIns="0" bIns="0" rtlCol="0">
            <a:noAutofit/>
          </a:bodyPr>
          <a:lstStyle>
            <a:lvl1pPr marL="0" indent="0" algn="l" defTabSz="914674" rtl="0" eaLnBrk="1" latinLnBrk="0" hangingPunct="1">
              <a:lnSpc>
                <a:spcPct val="100000"/>
              </a:lnSpc>
              <a:spcBef>
                <a:spcPts val="0"/>
              </a:spcBef>
              <a:spcAft>
                <a:spcPts val="300"/>
              </a:spcAft>
              <a:buClr>
                <a:schemeClr val="accent6"/>
              </a:buClr>
              <a:buFont typeface="Arial" panose="020B0604020202020204" pitchFamily="34" charset="0"/>
              <a:buNone/>
              <a:defRPr lang="en-US" sz="1600" b="0" i="1" kern="1200" baseline="0" dirty="0">
                <a:solidFill>
                  <a:schemeClr val="accent6"/>
                </a:solidFill>
                <a:latin typeface="+mn-lt"/>
                <a:ea typeface="+mn-ea"/>
                <a:cs typeface="Calibri" panose="020F0502020204030204" pitchFamily="34" charset="0"/>
              </a:defRPr>
            </a:lvl1pPr>
            <a:lvl2pPr marL="171501" indent="-171501" algn="l" defTabSz="914674" rtl="0" eaLnBrk="1" latinLnBrk="0" hangingPunct="1">
              <a:lnSpc>
                <a:spcPct val="114000"/>
              </a:lnSpc>
              <a:spcBef>
                <a:spcPts val="336"/>
              </a:spcBef>
              <a:spcAft>
                <a:spcPts val="0"/>
              </a:spcAft>
              <a:buClr>
                <a:schemeClr val="accent3">
                  <a:lumMod val="75000"/>
                </a:schemeClr>
              </a:buClr>
              <a:buFont typeface="Wingdings" panose="05000000000000000000" pitchFamily="2" charset="2"/>
              <a:buChar char="§"/>
              <a:defRPr sz="1300" kern="1200">
                <a:solidFill>
                  <a:schemeClr val="accent6"/>
                </a:solidFill>
                <a:latin typeface="+mn-lt"/>
                <a:ea typeface="+mn-ea"/>
                <a:cs typeface="Calibri" panose="020F0502020204030204" pitchFamily="34" charset="0"/>
              </a:defRPr>
            </a:lvl2pPr>
            <a:lvl3pPr marL="343003" indent="-171501" algn="l" defTabSz="914674" rtl="0" eaLnBrk="1" latinLnBrk="0" hangingPunct="1">
              <a:lnSpc>
                <a:spcPct val="114000"/>
              </a:lnSpc>
              <a:spcBef>
                <a:spcPts val="336"/>
              </a:spcBef>
              <a:spcAft>
                <a:spcPts val="300"/>
              </a:spcAft>
              <a:buClr>
                <a:srgbClr val="3086AB"/>
              </a:buClr>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3pPr>
            <a:lvl4pPr marL="516093" indent="-173090" algn="l" defTabSz="914674" rtl="0" eaLnBrk="1" latinLnBrk="0" hangingPunct="1">
              <a:lnSpc>
                <a:spcPct val="114000"/>
              </a:lnSpc>
              <a:spcBef>
                <a:spcPts val="336"/>
              </a:spcBef>
              <a:spcAft>
                <a:spcPts val="0"/>
              </a:spcAft>
              <a:buClrTx/>
              <a:buSzPct val="70000"/>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4pPr>
            <a:lvl5pPr marL="687594" indent="-171501" algn="l" defTabSz="914674" rtl="0" eaLnBrk="1" latinLnBrk="0" hangingPunct="1">
              <a:lnSpc>
                <a:spcPct val="114000"/>
              </a:lnSpc>
              <a:spcBef>
                <a:spcPts val="336"/>
              </a:spcBef>
              <a:spcAft>
                <a:spcPts val="300"/>
              </a:spcAft>
              <a:buClrTx/>
              <a:buSzPct val="100000"/>
              <a:buFont typeface="System Font Regular"/>
              <a:buChar char="-"/>
              <a:defRPr sz="1400" kern="1200" baseline="0">
                <a:solidFill>
                  <a:schemeClr val="accent6"/>
                </a:solidFill>
                <a:latin typeface="Calibri" panose="020F0502020204030204" pitchFamily="34" charset="0"/>
                <a:ea typeface="+mn-ea"/>
                <a:cs typeface="Calibri" panose="020F0502020204030204" pitchFamily="34" charset="0"/>
              </a:defRPr>
            </a:lvl5pPr>
            <a:lvl6pPr marL="2515354"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2692"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30029"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7366"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9pPr>
          </a:lstStyle>
          <a:p>
            <a:pPr marL="0" marR="0" algn="just">
              <a:spcBef>
                <a:spcPts val="0"/>
              </a:spcBef>
              <a:spcAft>
                <a:spcPts val="0"/>
              </a:spcAft>
            </a:pP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By </a:t>
            </a:r>
            <a:r>
              <a:rPr lang="en-ZA" sz="1400" b="1" i="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b="1" i="1"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working with government</a:t>
            </a:r>
            <a:r>
              <a:rPr lang="en-ZA" sz="1400" b="1" i="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i="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we mean that national and provincial governments are key active partners in the process. They exercise decision-making authority and have ‘skin-in-the-game’ (i.e. contribute some of their own financial and human resources to the project).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ZA" sz="1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spcBef>
                <a:spcPts val="0"/>
              </a:spcBef>
              <a:spcAft>
                <a:spcPts val="0"/>
              </a:spcAft>
            </a:pP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By </a:t>
            </a:r>
            <a:r>
              <a:rPr lang="en-ZA" sz="1400" b="1" i="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“partner”</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we mean a collaborative of donors who will partner to collectively fund FLOAT.  A common funding pool will be created.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ZA" sz="1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spcBef>
                <a:spcPts val="0"/>
              </a:spcBef>
              <a:spcAft>
                <a:spcPts val="0"/>
              </a:spcAft>
            </a:pP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By </a:t>
            </a:r>
            <a:r>
              <a:rPr lang="en-ZA" sz="14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b="1" i="1"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measurable improvement</a:t>
            </a:r>
            <a:r>
              <a:rPr lang="en-ZA" sz="1400" b="1" i="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we mean a statistically significant improvement in learning outcomes as set out by the Department of Education (DBE) and National Planning Commission (</a:t>
            </a:r>
            <a:r>
              <a:rPr lang="en-ZA" sz="14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NPC)</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with  “</a:t>
            </a:r>
            <a:r>
              <a:rPr lang="en-ZA" sz="1400"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SMART milestones </a:t>
            </a:r>
            <a:r>
              <a:rPr lang="en-ZA" sz="1400" u="sng" kern="0" dirty="0" err="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en</a:t>
            </a:r>
            <a:r>
              <a:rPr lang="en-ZA" sz="1400"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route</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We  mean that there should be measurable intermediate indicators</a:t>
            </a:r>
            <a:r>
              <a:rPr lang="en-ZA" sz="14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for example, </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books distributed, training attended, number of school visits, changes in teacher practices, usage of materials</a:t>
            </a:r>
            <a:r>
              <a:rPr lang="en-ZA" sz="14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There must be</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intermediate data collection related to those indicators.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AutoShape 2" descr="A clean, text-only logo for an education NGO named 'FLOAT' in all capital letters, with the byline 'Foundational Learning Outcomes at Scale'. The logo should have a minimalist design with a white background. Use a formal, professional font for the main text 'FLOAT', making it bold and visually striking, while keeping the byline smaller and elegantly placed beneath the main text. The overall look should be sleek, professional, and contemporary, focusing entirely on the typography and layout.">
            <a:extLst>
              <a:ext uri="{FF2B5EF4-FFF2-40B4-BE49-F238E27FC236}">
                <a16:creationId xmlns:a16="http://schemas.microsoft.com/office/drawing/2014/main" id="{A35EC2A7-C210-D1CE-905E-6D964D117CDD}"/>
              </a:ext>
            </a:extLst>
          </p:cNvPr>
          <p:cNvSpPr>
            <a:spLocks noChangeAspect="1" noChangeArrowheads="1"/>
          </p:cNvSpPr>
          <p:nvPr/>
        </p:nvSpPr>
        <p:spPr bwMode="auto">
          <a:xfrm>
            <a:off x="5943600" y="3276600"/>
            <a:ext cx="3099732" cy="309973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14">
            <a:extLst>
              <a:ext uri="{FF2B5EF4-FFF2-40B4-BE49-F238E27FC236}">
                <a16:creationId xmlns:a16="http://schemas.microsoft.com/office/drawing/2014/main" id="{25FD5FA2-818E-85AE-0F78-BC63DCC9B7D4}"/>
              </a:ext>
            </a:extLst>
          </p:cNvPr>
          <p:cNvPicPr>
            <a:picLocks noChangeAspect="1"/>
          </p:cNvPicPr>
          <p:nvPr/>
        </p:nvPicPr>
        <p:blipFill>
          <a:blip r:embed="rId2"/>
          <a:stretch>
            <a:fillRect/>
          </a:stretch>
        </p:blipFill>
        <p:spPr>
          <a:xfrm>
            <a:off x="310568" y="303686"/>
            <a:ext cx="4049145" cy="1483155"/>
          </a:xfrm>
          <a:prstGeom prst="rect">
            <a:avLst/>
          </a:prstGeom>
        </p:spPr>
      </p:pic>
      <p:sp>
        <p:nvSpPr>
          <p:cNvPr id="5" name="TextBox 4">
            <a:extLst>
              <a:ext uri="{FF2B5EF4-FFF2-40B4-BE49-F238E27FC236}">
                <a16:creationId xmlns:a16="http://schemas.microsoft.com/office/drawing/2014/main" id="{17E19E99-A87F-3170-1CB9-94213BA10994}"/>
              </a:ext>
            </a:extLst>
          </p:cNvPr>
          <p:cNvSpPr txBox="1"/>
          <p:nvPr/>
        </p:nvSpPr>
        <p:spPr>
          <a:xfrm>
            <a:off x="6791060" y="2713839"/>
            <a:ext cx="4913260" cy="3539430"/>
          </a:xfrm>
          <a:prstGeom prst="rect">
            <a:avLst/>
          </a:prstGeom>
          <a:noFill/>
        </p:spPr>
        <p:txBody>
          <a:bodyPr wrap="square">
            <a:spAutoFit/>
          </a:bodyPr>
          <a:lstStyle/>
          <a:p>
            <a:pPr marL="0" marR="0" algn="just">
              <a:spcBef>
                <a:spcPts val="0"/>
              </a:spcBef>
              <a:spcAft>
                <a:spcPts val="0"/>
              </a:spcAft>
            </a:pP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By </a:t>
            </a:r>
            <a:r>
              <a:rPr lang="en-ZA" sz="14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b="1" i="1"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meaningful scale</a:t>
            </a:r>
            <a:r>
              <a:rPr lang="en-ZA" sz="14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we mean a sufficient number of schools where the ‘problems of scale’ emerge. This would likely be either a few districts or an entire province. The level of intervention should align to the bureaucratic realities and structures of government.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ZA" sz="1400" kern="0" dirty="0">
                <a:effectLst/>
                <a:latin typeface="Aptos" panose="020B0004020202020204" pitchFamily="34" charset="0"/>
                <a:ea typeface="Times New Roman" panose="02020603050405020304" pitchFamily="18"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spcBef>
                <a:spcPts val="0"/>
              </a:spcBef>
              <a:spcAft>
                <a:spcPts val="0"/>
              </a:spcAft>
            </a:pP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By </a:t>
            </a:r>
            <a:r>
              <a:rPr lang="en-ZA" sz="14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b="1"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sustainable</a:t>
            </a:r>
            <a:r>
              <a:rPr lang="en-ZA" sz="14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we mean that it is plausible that the intervention is embedded in government funding, processes and systems after the donor-funded project.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spcBef>
                <a:spcPts val="0"/>
              </a:spcBef>
              <a:spcAft>
                <a:spcPts val="0"/>
              </a:spcAft>
            </a:pP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spcBef>
                <a:spcPts val="0"/>
              </a:spcBef>
              <a:spcAft>
                <a:spcPts val="0"/>
              </a:spcAft>
            </a:pP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By </a:t>
            </a:r>
            <a:r>
              <a:rPr lang="en-ZA" sz="14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b="1"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evidence-based</a:t>
            </a:r>
            <a:r>
              <a:rPr lang="en-ZA" sz="14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we mean that there is high-quality research showing that the proposed project/s have led to improvements in FLN outcomes at some scale (50+ schools), ideally in the South African context (or comparable LMIC context) and is designed to continuously provide evidence during implementation.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3703E871-0EB4-55B0-E4FE-6AEF6818F4E7}"/>
              </a:ext>
            </a:extLst>
          </p:cNvPr>
          <p:cNvSpPr txBox="1"/>
          <p:nvPr/>
        </p:nvSpPr>
        <p:spPr>
          <a:xfrm>
            <a:off x="5181600" y="309513"/>
            <a:ext cx="6096000" cy="1477328"/>
          </a:xfrm>
          <a:prstGeom prst="rect">
            <a:avLst/>
          </a:prstGeom>
          <a:noFill/>
        </p:spPr>
        <p:txBody>
          <a:bodyPr wrap="square">
            <a:spAutoFit/>
          </a:bodyPr>
          <a:lstStyle/>
          <a:p>
            <a:pPr marL="0" marR="0" algn="just">
              <a:spcBef>
                <a:spcPts val="0"/>
              </a:spcBef>
              <a:spcAft>
                <a:spcPts val="0"/>
              </a:spcAft>
            </a:pPr>
            <a:r>
              <a:rPr lang="en-ZA" sz="1600" b="1" kern="0" dirty="0">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ZA" sz="1800" b="1" kern="0" dirty="0">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By working with government, we will partner to fund evidence-based approaches to catalyse a measurable and sustainable improvement in the percentage of children reaching DBE’s reading and mathematics benchmarks in Grades R-3 at meaningful scale by 2030”</a:t>
            </a:r>
            <a:endParaRPr lang="en-US" sz="1800" kern="100" dirty="0">
              <a:solidFill>
                <a:srgbClr val="C0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 Placeholder 2">
            <a:extLst>
              <a:ext uri="{FF2B5EF4-FFF2-40B4-BE49-F238E27FC236}">
                <a16:creationId xmlns:a16="http://schemas.microsoft.com/office/drawing/2014/main" id="{E285D7A6-8713-047C-3C75-AA36F66B6BA9}"/>
              </a:ext>
            </a:extLst>
          </p:cNvPr>
          <p:cNvSpPr txBox="1">
            <a:spLocks/>
          </p:cNvSpPr>
          <p:nvPr/>
        </p:nvSpPr>
        <p:spPr>
          <a:xfrm>
            <a:off x="487680" y="2097684"/>
            <a:ext cx="6303380" cy="4003185"/>
          </a:xfrm>
          <a:prstGeom prst="rect">
            <a:avLst/>
          </a:prstGeom>
        </p:spPr>
        <p:txBody>
          <a:bodyPr vert="horz" wrap="square" lIns="0" tIns="0" rIns="0" bIns="0" rtlCol="0">
            <a:noAutofit/>
          </a:bodyPr>
          <a:lstStyle>
            <a:lvl1pPr marL="0" indent="0" algn="l" defTabSz="914674" rtl="0" eaLnBrk="1" latinLnBrk="0" hangingPunct="1">
              <a:lnSpc>
                <a:spcPct val="100000"/>
              </a:lnSpc>
              <a:spcBef>
                <a:spcPts val="0"/>
              </a:spcBef>
              <a:spcAft>
                <a:spcPts val="300"/>
              </a:spcAft>
              <a:buClr>
                <a:schemeClr val="accent6"/>
              </a:buClr>
              <a:buFont typeface="Arial" panose="020B0604020202020204" pitchFamily="34" charset="0"/>
              <a:buNone/>
              <a:defRPr lang="en-US" sz="1600" b="0" i="1" kern="1200" baseline="0" dirty="0">
                <a:solidFill>
                  <a:schemeClr val="accent6"/>
                </a:solidFill>
                <a:latin typeface="+mn-lt"/>
                <a:ea typeface="+mn-ea"/>
                <a:cs typeface="Calibri" panose="020F0502020204030204" pitchFamily="34" charset="0"/>
              </a:defRPr>
            </a:lvl1pPr>
            <a:lvl2pPr marL="171501" indent="-171501" algn="l" defTabSz="914674" rtl="0" eaLnBrk="1" latinLnBrk="0" hangingPunct="1">
              <a:lnSpc>
                <a:spcPct val="114000"/>
              </a:lnSpc>
              <a:spcBef>
                <a:spcPts val="336"/>
              </a:spcBef>
              <a:spcAft>
                <a:spcPts val="0"/>
              </a:spcAft>
              <a:buClr>
                <a:schemeClr val="accent3">
                  <a:lumMod val="75000"/>
                </a:schemeClr>
              </a:buClr>
              <a:buFont typeface="Wingdings" panose="05000000000000000000" pitchFamily="2" charset="2"/>
              <a:buChar char="§"/>
              <a:defRPr sz="1300" kern="1200">
                <a:solidFill>
                  <a:schemeClr val="accent6"/>
                </a:solidFill>
                <a:latin typeface="+mn-lt"/>
                <a:ea typeface="+mn-ea"/>
                <a:cs typeface="Calibri" panose="020F0502020204030204" pitchFamily="34" charset="0"/>
              </a:defRPr>
            </a:lvl2pPr>
            <a:lvl3pPr marL="343003" indent="-171501" algn="l" defTabSz="914674" rtl="0" eaLnBrk="1" latinLnBrk="0" hangingPunct="1">
              <a:lnSpc>
                <a:spcPct val="114000"/>
              </a:lnSpc>
              <a:spcBef>
                <a:spcPts val="336"/>
              </a:spcBef>
              <a:spcAft>
                <a:spcPts val="300"/>
              </a:spcAft>
              <a:buClr>
                <a:srgbClr val="3086AB"/>
              </a:buClr>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3pPr>
            <a:lvl4pPr marL="516093" indent="-173090" algn="l" defTabSz="914674" rtl="0" eaLnBrk="1" latinLnBrk="0" hangingPunct="1">
              <a:lnSpc>
                <a:spcPct val="114000"/>
              </a:lnSpc>
              <a:spcBef>
                <a:spcPts val="336"/>
              </a:spcBef>
              <a:spcAft>
                <a:spcPts val="0"/>
              </a:spcAft>
              <a:buClrTx/>
              <a:buSzPct val="70000"/>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4pPr>
            <a:lvl5pPr marL="687594" indent="-171501" algn="l" defTabSz="914674" rtl="0" eaLnBrk="1" latinLnBrk="0" hangingPunct="1">
              <a:lnSpc>
                <a:spcPct val="114000"/>
              </a:lnSpc>
              <a:spcBef>
                <a:spcPts val="336"/>
              </a:spcBef>
              <a:spcAft>
                <a:spcPts val="300"/>
              </a:spcAft>
              <a:buClrTx/>
              <a:buSzPct val="100000"/>
              <a:buFont typeface="System Font Regular"/>
              <a:buChar char="-"/>
              <a:defRPr sz="1400" kern="1200" baseline="0">
                <a:solidFill>
                  <a:schemeClr val="accent6"/>
                </a:solidFill>
                <a:latin typeface="Calibri" panose="020F0502020204030204" pitchFamily="34" charset="0"/>
                <a:ea typeface="+mn-ea"/>
                <a:cs typeface="Calibri" panose="020F0502020204030204" pitchFamily="34" charset="0"/>
              </a:defRPr>
            </a:lvl5pPr>
            <a:lvl6pPr marL="2515354"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2692"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30029"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7366"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9pPr>
          </a:lstStyle>
          <a:p>
            <a:pPr algn="just"/>
            <a:r>
              <a:rPr lang="en-US" sz="2400" b="1" i="0" dirty="0">
                <a:solidFill>
                  <a:schemeClr val="tx1"/>
                </a:solidFill>
                <a:latin typeface="Aptos" panose="020B0004020202020204" pitchFamily="34" charset="0"/>
              </a:rPr>
              <a:t>What do we mean by those terms?</a:t>
            </a:r>
            <a:endParaRPr lang="en-US" dirty="0">
              <a:solidFill>
                <a:schemeClr val="tx1"/>
              </a:solidFill>
              <a:latin typeface="Aptos" panose="020B0004020202020204" pitchFamily="34" charset="0"/>
            </a:endParaRPr>
          </a:p>
        </p:txBody>
      </p:sp>
      <p:cxnSp>
        <p:nvCxnSpPr>
          <p:cNvPr id="11" name="Straight Connector 10">
            <a:extLst>
              <a:ext uri="{FF2B5EF4-FFF2-40B4-BE49-F238E27FC236}">
                <a16:creationId xmlns:a16="http://schemas.microsoft.com/office/drawing/2014/main" id="{5531F477-0698-3E10-887B-6BBBA44678E4}"/>
              </a:ext>
            </a:extLst>
          </p:cNvPr>
          <p:cNvCxnSpPr>
            <a:cxnSpLocks/>
          </p:cNvCxnSpPr>
          <p:nvPr/>
        </p:nvCxnSpPr>
        <p:spPr>
          <a:xfrm>
            <a:off x="487680" y="2512576"/>
            <a:ext cx="11216640" cy="48863"/>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5647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3BEB1EA-FC5C-D06E-2DDC-5DE544C1DED1}"/>
              </a:ext>
            </a:extLst>
          </p:cNvPr>
          <p:cNvSpPr txBox="1">
            <a:spLocks/>
          </p:cNvSpPr>
          <p:nvPr/>
        </p:nvSpPr>
        <p:spPr>
          <a:xfrm>
            <a:off x="381000" y="1869089"/>
            <a:ext cx="6108276" cy="4003177"/>
          </a:xfrm>
          <a:prstGeom prst="rect">
            <a:avLst/>
          </a:prstGeom>
        </p:spPr>
        <p:txBody>
          <a:bodyPr vert="horz" wrap="square" lIns="0" tIns="0" rIns="0" bIns="0" rtlCol="0">
            <a:noAutofit/>
          </a:bodyPr>
          <a:lstStyle>
            <a:lvl1pPr marL="0" indent="0" algn="l" defTabSz="914674" rtl="0" eaLnBrk="1" latinLnBrk="0" hangingPunct="1">
              <a:lnSpc>
                <a:spcPct val="100000"/>
              </a:lnSpc>
              <a:spcBef>
                <a:spcPts val="0"/>
              </a:spcBef>
              <a:spcAft>
                <a:spcPts val="300"/>
              </a:spcAft>
              <a:buClr>
                <a:schemeClr val="accent6"/>
              </a:buClr>
              <a:buFont typeface="Arial" panose="020B0604020202020204" pitchFamily="34" charset="0"/>
              <a:buNone/>
              <a:defRPr lang="en-US" sz="1600" b="0" i="1" kern="1200" baseline="0" dirty="0">
                <a:solidFill>
                  <a:schemeClr val="accent6"/>
                </a:solidFill>
                <a:latin typeface="+mn-lt"/>
                <a:ea typeface="+mn-ea"/>
                <a:cs typeface="Calibri" panose="020F0502020204030204" pitchFamily="34" charset="0"/>
              </a:defRPr>
            </a:lvl1pPr>
            <a:lvl2pPr marL="171501" indent="-171501" algn="l" defTabSz="914674" rtl="0" eaLnBrk="1" latinLnBrk="0" hangingPunct="1">
              <a:lnSpc>
                <a:spcPct val="114000"/>
              </a:lnSpc>
              <a:spcBef>
                <a:spcPts val="336"/>
              </a:spcBef>
              <a:spcAft>
                <a:spcPts val="0"/>
              </a:spcAft>
              <a:buClr>
                <a:schemeClr val="accent3">
                  <a:lumMod val="75000"/>
                </a:schemeClr>
              </a:buClr>
              <a:buFont typeface="Wingdings" panose="05000000000000000000" pitchFamily="2" charset="2"/>
              <a:buChar char="§"/>
              <a:defRPr sz="1300" kern="1200">
                <a:solidFill>
                  <a:schemeClr val="accent6"/>
                </a:solidFill>
                <a:latin typeface="+mn-lt"/>
                <a:ea typeface="+mn-ea"/>
                <a:cs typeface="Calibri" panose="020F0502020204030204" pitchFamily="34" charset="0"/>
              </a:defRPr>
            </a:lvl2pPr>
            <a:lvl3pPr marL="343003" indent="-171501" algn="l" defTabSz="914674" rtl="0" eaLnBrk="1" latinLnBrk="0" hangingPunct="1">
              <a:lnSpc>
                <a:spcPct val="114000"/>
              </a:lnSpc>
              <a:spcBef>
                <a:spcPts val="336"/>
              </a:spcBef>
              <a:spcAft>
                <a:spcPts val="300"/>
              </a:spcAft>
              <a:buClr>
                <a:srgbClr val="3086AB"/>
              </a:buClr>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3pPr>
            <a:lvl4pPr marL="516093" indent="-173090" algn="l" defTabSz="914674" rtl="0" eaLnBrk="1" latinLnBrk="0" hangingPunct="1">
              <a:lnSpc>
                <a:spcPct val="114000"/>
              </a:lnSpc>
              <a:spcBef>
                <a:spcPts val="336"/>
              </a:spcBef>
              <a:spcAft>
                <a:spcPts val="0"/>
              </a:spcAft>
              <a:buClrTx/>
              <a:buSzPct val="70000"/>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4pPr>
            <a:lvl5pPr marL="687594" indent="-171501" algn="l" defTabSz="914674" rtl="0" eaLnBrk="1" latinLnBrk="0" hangingPunct="1">
              <a:lnSpc>
                <a:spcPct val="114000"/>
              </a:lnSpc>
              <a:spcBef>
                <a:spcPts val="336"/>
              </a:spcBef>
              <a:spcAft>
                <a:spcPts val="300"/>
              </a:spcAft>
              <a:buClrTx/>
              <a:buSzPct val="100000"/>
              <a:buFont typeface="System Font Regular"/>
              <a:buChar char="-"/>
              <a:defRPr sz="1400" kern="1200" baseline="0">
                <a:solidFill>
                  <a:schemeClr val="accent6"/>
                </a:solidFill>
                <a:latin typeface="Calibri" panose="020F0502020204030204" pitchFamily="34" charset="0"/>
                <a:ea typeface="+mn-ea"/>
                <a:cs typeface="Calibri" panose="020F0502020204030204" pitchFamily="34" charset="0"/>
              </a:defRPr>
            </a:lvl5pPr>
            <a:lvl6pPr marL="2515354"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2692"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30029"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7366"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9pPr>
          </a:lstStyle>
          <a:p>
            <a:pPr marL="0" marR="0" lvl="0" indent="0" algn="just" defTabSz="914674" rtl="0" eaLnBrk="1" fontAlgn="auto" latinLnBrk="0" hangingPunct="1">
              <a:lnSpc>
                <a:spcPct val="100000"/>
              </a:lnSpc>
              <a:spcBef>
                <a:spcPts val="0"/>
              </a:spcBef>
              <a:spcAft>
                <a:spcPts val="300"/>
              </a:spcAft>
              <a:buClr>
                <a:srgbClr val="000000"/>
              </a:buClr>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Tx/>
                <a:latin typeface="Aptos" panose="020B0004020202020204" pitchFamily="34" charset="0"/>
                <a:ea typeface="+mn-ea"/>
                <a:cs typeface="Calibri" panose="020F0502020204030204" pitchFamily="34" charset="0"/>
              </a:rPr>
              <a:t>Key facts about the initiative</a:t>
            </a:r>
          </a:p>
          <a:p>
            <a:pPr marL="0" marR="0" lvl="0" indent="0" algn="just" defTabSz="914674" rtl="0" eaLnBrk="1" fontAlgn="auto" latinLnBrk="0" hangingPunct="1">
              <a:lnSpc>
                <a:spcPct val="100000"/>
              </a:lnSpc>
              <a:spcBef>
                <a:spcPts val="0"/>
              </a:spcBef>
              <a:spcAft>
                <a:spcPts val="300"/>
              </a:spcAft>
              <a:buClr>
                <a:srgbClr val="000000"/>
              </a:buClr>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Aptos" panose="020B0004020202020204" pitchFamily="34" charset="0"/>
                <a:ea typeface="+mn-ea"/>
                <a:cs typeface="Calibri" panose="020F0502020204030204" pitchFamily="34" charset="0"/>
              </a:rPr>
              <a:t> </a:t>
            </a:r>
          </a:p>
          <a:p>
            <a:pPr marL="342900" marR="0" lvl="0" indent="-342900" algn="just" defTabSz="914674" rtl="0" eaLnBrk="1" fontAlgn="auto" latinLnBrk="0" hangingPunct="1">
              <a:lnSpc>
                <a:spcPct val="100000"/>
              </a:lnSpc>
              <a:spcBef>
                <a:spcPts val="0"/>
              </a:spcBef>
              <a:spcAft>
                <a:spcPts val="300"/>
              </a:spcAft>
              <a:buClr>
                <a:srgbClr val="000000"/>
              </a:buClr>
              <a:buSzTx/>
              <a:buFont typeface="+mj-lt"/>
              <a:buAutoNum type="arabicPeriod"/>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ea typeface="Times New Roman" panose="02020603050405020304" pitchFamily="18" charset="0"/>
                <a:cs typeface="Times New Roman" panose="02020603050405020304" pitchFamily="18" charset="0"/>
              </a:rPr>
              <a:t>How much funding is available? </a:t>
            </a:r>
          </a:p>
          <a:p>
            <a:pPr marL="514401" marR="0" lvl="1" indent="-342900" algn="just" defTabSz="914674" rtl="0" eaLnBrk="1" fontAlgn="auto" latinLnBrk="0" hangingPunct="1">
              <a:lnSpc>
                <a:spcPct val="100000"/>
              </a:lnSpc>
              <a:spcBef>
                <a:spcPts val="336"/>
              </a:spcBef>
              <a:spcAft>
                <a:spcPts val="0"/>
              </a:spcAft>
              <a:buClr>
                <a:srgbClr val="3379C4">
                  <a:lumMod val="75000"/>
                </a:srgbClr>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Aptos" panose="020B0004020202020204" pitchFamily="34" charset="0"/>
                <a:ea typeface="Times New Roman" panose="02020603050405020304" pitchFamily="18" charset="0"/>
                <a:cs typeface="Times New Roman" panose="02020603050405020304" pitchFamily="18" charset="0"/>
              </a:rPr>
              <a:t>FLOAT aims to disburse R300mil over 3 years, R100mil/yr x 3 years. We am to fund up to 3 provinces per year at approximately R25million per province per year. </a:t>
            </a:r>
          </a:p>
          <a:p>
            <a:pPr marL="342900" marR="0" lvl="0" indent="-342900" algn="just" defTabSz="914674" rtl="0" eaLnBrk="1" fontAlgn="auto" latinLnBrk="0" hangingPunct="1">
              <a:lnSpc>
                <a:spcPct val="100000"/>
              </a:lnSpc>
              <a:spcBef>
                <a:spcPts val="0"/>
              </a:spcBef>
              <a:spcAft>
                <a:spcPts val="300"/>
              </a:spcAft>
              <a:buClr>
                <a:srgbClr val="000000"/>
              </a:buClr>
              <a:buSzTx/>
              <a:buFont typeface="+mj-lt"/>
              <a:buAutoNum type="arabicPeriod"/>
              <a:tabLst/>
              <a:defRPr/>
            </a:pPr>
            <a:endParaRPr kumimoji="0" lang="en-US" sz="1000" b="1"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defTabSz="914674" rtl="0" eaLnBrk="1" fontAlgn="auto" latinLnBrk="0" hangingPunct="1">
              <a:lnSpc>
                <a:spcPct val="100000"/>
              </a:lnSpc>
              <a:spcBef>
                <a:spcPts val="0"/>
              </a:spcBef>
              <a:spcAft>
                <a:spcPts val="300"/>
              </a:spcAft>
              <a:buClr>
                <a:srgbClr val="000000"/>
              </a:buClr>
              <a:buSzTx/>
              <a:buFont typeface="+mj-lt"/>
              <a:buAutoNum type="arabicPeriod"/>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How do provinces apply? </a:t>
            </a:r>
          </a:p>
          <a:p>
            <a:pPr marL="514401" marR="0" lvl="1" indent="-342900" algn="just" defTabSz="914674" rtl="0" eaLnBrk="1" fontAlgn="auto" latinLnBrk="0" hangingPunct="1">
              <a:lnSpc>
                <a:spcPct val="100000"/>
              </a:lnSpc>
              <a:spcBef>
                <a:spcPts val="336"/>
              </a:spcBef>
              <a:spcAft>
                <a:spcPts val="0"/>
              </a:spcAft>
              <a:buClr>
                <a:srgbClr val="3379C4">
                  <a:lumMod val="75000"/>
                </a:srgbClr>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The HODs and MEC’s of all provinces should have received an email from the FLOAT Donor Group (dated 13 Sept 2024) with an Expression of Interest template to complete and submit by 11 Oct 2024.</a:t>
            </a:r>
          </a:p>
          <a:p>
            <a:pPr marL="171501" marR="0" lvl="1" indent="0" algn="just" defTabSz="914674" rtl="0" eaLnBrk="1" fontAlgn="auto" latinLnBrk="0" hangingPunct="1">
              <a:lnSpc>
                <a:spcPct val="100000"/>
              </a:lnSpc>
              <a:spcBef>
                <a:spcPts val="336"/>
              </a:spcBef>
              <a:spcAft>
                <a:spcPts val="0"/>
              </a:spcAft>
              <a:buClr>
                <a:srgbClr val="3379C4">
                  <a:lumMod val="75000"/>
                </a:srgbClr>
              </a:buClr>
              <a:buSzTx/>
              <a:buFont typeface="Wingdings" panose="05000000000000000000" pitchFamily="2" charset="2"/>
              <a:buNone/>
              <a:tabLst/>
              <a:defRPr/>
            </a:pPr>
            <a:endParaRPr kumimoji="0" lang="en-US" sz="800" b="0"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defTabSz="914674" rtl="0" eaLnBrk="1" fontAlgn="auto" latinLnBrk="0" hangingPunct="1">
              <a:lnSpc>
                <a:spcPct val="100000"/>
              </a:lnSpc>
              <a:spcBef>
                <a:spcPts val="0"/>
              </a:spcBef>
              <a:spcAft>
                <a:spcPts val="300"/>
              </a:spcAft>
              <a:buClr>
                <a:srgbClr val="000000"/>
              </a:buClr>
              <a:buSzTx/>
              <a:buFont typeface="+mj-lt"/>
              <a:buAutoNum type="arabicPeriod"/>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What is the time frame for the project?</a:t>
            </a:r>
          </a:p>
          <a:p>
            <a:pPr marL="514401" marR="0" lvl="1" indent="-342900" algn="just" defTabSz="914674" rtl="0" eaLnBrk="1" fontAlgn="auto" latinLnBrk="0" hangingPunct="1">
              <a:lnSpc>
                <a:spcPct val="100000"/>
              </a:lnSpc>
              <a:spcBef>
                <a:spcPts val="336"/>
              </a:spcBef>
              <a:spcAft>
                <a:spcPts val="0"/>
              </a:spcAft>
              <a:buClr>
                <a:srgbClr val="3379C4">
                  <a:lumMod val="75000"/>
                </a:srgbClr>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Provinces should aim to plan and pilot in 2025 with plans to implement at larger scale in 2026-2027</a:t>
            </a:r>
            <a:r>
              <a:rPr kumimoji="0" lang="en-US" sz="1600" b="0" i="0" u="none" strike="noStrike" kern="0" cap="none" spc="0" normalizeH="0" baseline="0" noProof="0" dirty="0">
                <a:ln>
                  <a:noFill/>
                </a:ln>
                <a:solidFill>
                  <a:srgbClr val="FF0000"/>
                </a:solidFill>
                <a:effectLst/>
                <a:uLnTx/>
                <a:uFillTx/>
                <a:latin typeface="Aptos" panose="020B0004020202020204" pitchFamily="34" charset="0"/>
                <a:ea typeface="Aptos" panose="020B0004020202020204" pitchFamily="34" charset="0"/>
                <a:cs typeface="Times New Roman" panose="02020603050405020304" pitchFamily="18" charset="0"/>
              </a:rPr>
              <a:t>. Provinces can apply for up to </a:t>
            </a:r>
            <a:r>
              <a:rPr kumimoji="0" lang="en-US" sz="1600" b="1" i="0" u="none" strike="noStrike" kern="0" cap="none" spc="0" normalizeH="0" baseline="0" noProof="0" dirty="0">
                <a:ln>
                  <a:noFill/>
                </a:ln>
                <a:solidFill>
                  <a:srgbClr val="FF0000"/>
                </a:solidFill>
                <a:effectLst/>
                <a:uLnTx/>
                <a:uFillTx/>
                <a:latin typeface="Aptos" panose="020B0004020202020204" pitchFamily="34" charset="0"/>
                <a:ea typeface="Aptos" panose="020B0004020202020204" pitchFamily="34" charset="0"/>
                <a:cs typeface="Times New Roman" panose="02020603050405020304" pitchFamily="18" charset="0"/>
              </a:rPr>
              <a:t>R75mil for 3 years </a:t>
            </a:r>
            <a:r>
              <a:rPr kumimoji="0" lang="en-US" sz="1600" b="0" i="0" u="none" strike="noStrike" kern="0" cap="none" spc="0" normalizeH="0" baseline="0" noProof="0" dirty="0">
                <a:ln>
                  <a:noFill/>
                </a:ln>
                <a:solidFill>
                  <a:srgbClr val="FF0000"/>
                </a:solidFill>
                <a:effectLst/>
                <a:uLnTx/>
                <a:uFillTx/>
                <a:latin typeface="Aptos" panose="020B0004020202020204" pitchFamily="34" charset="0"/>
                <a:ea typeface="Aptos" panose="020B0004020202020204" pitchFamily="34" charset="0"/>
                <a:cs typeface="Times New Roman" panose="02020603050405020304" pitchFamily="18" charset="0"/>
              </a:rPr>
              <a:t>(2025-2027)</a:t>
            </a:r>
          </a:p>
          <a:p>
            <a:pPr marL="0" marR="0" lvl="0" indent="0" algn="just" defTabSz="914674" rtl="0" eaLnBrk="1" fontAlgn="auto" latinLnBrk="0" hangingPunct="1">
              <a:lnSpc>
                <a:spcPct val="100000"/>
              </a:lnSpc>
              <a:spcBef>
                <a:spcPts val="0"/>
              </a:spcBef>
              <a:spcAft>
                <a:spcPts val="300"/>
              </a:spcAft>
              <a:buClr>
                <a:srgbClr val="000000"/>
              </a:buClr>
              <a:buSzTx/>
              <a:buFont typeface="Arial" panose="020B0604020202020204" pitchFamily="34" charset="0"/>
              <a:buNone/>
              <a:tabLst/>
              <a:defRPr/>
            </a:pPr>
            <a:endParaRPr kumimoji="0" lang="en-US" sz="1600" b="0" i="1" u="none" strike="noStrike" kern="1200" cap="none" spc="0" normalizeH="0" baseline="0" noProof="0" dirty="0">
              <a:ln>
                <a:noFill/>
              </a:ln>
              <a:solidFill>
                <a:srgbClr val="000000"/>
              </a:solidFill>
              <a:effectLst/>
              <a:uLnTx/>
              <a:uFillTx/>
              <a:latin typeface="Aptos" panose="020B0004020202020204" pitchFamily="34" charset="0"/>
              <a:ea typeface="+mn-ea"/>
              <a:cs typeface="Calibri" panose="020F0502020204030204" pitchFamily="34" charset="0"/>
            </a:endParaRPr>
          </a:p>
        </p:txBody>
      </p:sp>
      <p:sp>
        <p:nvSpPr>
          <p:cNvPr id="9" name="AutoShape 2" descr="A clean, text-only logo for an education NGO named 'FLOAT' in all capital letters, with the byline 'Foundational Learning Outcomes at Scale'. The logo should have a minimalist design with a white background. Use a formal, professional font for the main text 'FLOAT', making it bold and visually striking, while keeping the byline smaller and elegantly placed beneath the main text. The overall look should be sleek, professional, and contemporary, focusing entirely on the typography and layout.">
            <a:extLst>
              <a:ext uri="{FF2B5EF4-FFF2-40B4-BE49-F238E27FC236}">
                <a16:creationId xmlns:a16="http://schemas.microsoft.com/office/drawing/2014/main" id="{A35EC2A7-C210-D1CE-905E-6D964D117CDD}"/>
              </a:ext>
            </a:extLst>
          </p:cNvPr>
          <p:cNvSpPr>
            <a:spLocks noChangeAspect="1" noChangeArrowheads="1"/>
          </p:cNvSpPr>
          <p:nvPr/>
        </p:nvSpPr>
        <p:spPr bwMode="auto">
          <a:xfrm>
            <a:off x="5943600" y="3276600"/>
            <a:ext cx="3099732" cy="309973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pic>
        <p:nvPicPr>
          <p:cNvPr id="15" name="Picture 14">
            <a:extLst>
              <a:ext uri="{FF2B5EF4-FFF2-40B4-BE49-F238E27FC236}">
                <a16:creationId xmlns:a16="http://schemas.microsoft.com/office/drawing/2014/main" id="{25FD5FA2-818E-85AE-0F78-BC63DCC9B7D4}"/>
              </a:ext>
            </a:extLst>
          </p:cNvPr>
          <p:cNvPicPr>
            <a:picLocks noChangeAspect="1"/>
          </p:cNvPicPr>
          <p:nvPr/>
        </p:nvPicPr>
        <p:blipFill>
          <a:blip r:embed="rId2"/>
          <a:stretch>
            <a:fillRect/>
          </a:stretch>
        </p:blipFill>
        <p:spPr>
          <a:xfrm>
            <a:off x="310568" y="303686"/>
            <a:ext cx="4049145" cy="1483155"/>
          </a:xfrm>
          <a:prstGeom prst="rect">
            <a:avLst/>
          </a:prstGeom>
        </p:spPr>
      </p:pic>
      <p:cxnSp>
        <p:nvCxnSpPr>
          <p:cNvPr id="29" name="Straight Connector 28">
            <a:extLst>
              <a:ext uri="{FF2B5EF4-FFF2-40B4-BE49-F238E27FC236}">
                <a16:creationId xmlns:a16="http://schemas.microsoft.com/office/drawing/2014/main" id="{6A3BE565-E035-27E8-FB74-D9D0EEDF6410}"/>
              </a:ext>
            </a:extLst>
          </p:cNvPr>
          <p:cNvCxnSpPr>
            <a:cxnSpLocks/>
          </p:cNvCxnSpPr>
          <p:nvPr/>
        </p:nvCxnSpPr>
        <p:spPr>
          <a:xfrm>
            <a:off x="536364" y="2489147"/>
            <a:ext cx="1127463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E2D42CE3-F7AC-487E-421F-C9A70841DC43}"/>
              </a:ext>
            </a:extLst>
          </p:cNvPr>
          <p:cNvSpPr txBox="1">
            <a:spLocks/>
          </p:cNvSpPr>
          <p:nvPr/>
        </p:nvSpPr>
        <p:spPr>
          <a:xfrm>
            <a:off x="6990546" y="2642568"/>
            <a:ext cx="4820454" cy="4003177"/>
          </a:xfrm>
          <a:prstGeom prst="rect">
            <a:avLst/>
          </a:prstGeom>
        </p:spPr>
        <p:txBody>
          <a:bodyPr vert="horz" wrap="square" lIns="0" tIns="0" rIns="0" bIns="0" rtlCol="0">
            <a:noAutofit/>
          </a:bodyPr>
          <a:lstStyle>
            <a:lvl1pPr marL="0" indent="0" algn="l" defTabSz="914674" rtl="0" eaLnBrk="1" latinLnBrk="0" hangingPunct="1">
              <a:lnSpc>
                <a:spcPct val="100000"/>
              </a:lnSpc>
              <a:spcBef>
                <a:spcPts val="0"/>
              </a:spcBef>
              <a:spcAft>
                <a:spcPts val="300"/>
              </a:spcAft>
              <a:buClr>
                <a:schemeClr val="accent6"/>
              </a:buClr>
              <a:buFont typeface="Arial" panose="020B0604020202020204" pitchFamily="34" charset="0"/>
              <a:buNone/>
              <a:defRPr lang="en-US" sz="1600" b="0" i="1" kern="1200" baseline="0" dirty="0">
                <a:solidFill>
                  <a:schemeClr val="accent6"/>
                </a:solidFill>
                <a:latin typeface="+mn-lt"/>
                <a:ea typeface="+mn-ea"/>
                <a:cs typeface="Calibri" panose="020F0502020204030204" pitchFamily="34" charset="0"/>
              </a:defRPr>
            </a:lvl1pPr>
            <a:lvl2pPr marL="171501" indent="-171501" algn="l" defTabSz="914674" rtl="0" eaLnBrk="1" latinLnBrk="0" hangingPunct="1">
              <a:lnSpc>
                <a:spcPct val="114000"/>
              </a:lnSpc>
              <a:spcBef>
                <a:spcPts val="336"/>
              </a:spcBef>
              <a:spcAft>
                <a:spcPts val="0"/>
              </a:spcAft>
              <a:buClr>
                <a:schemeClr val="accent3">
                  <a:lumMod val="75000"/>
                </a:schemeClr>
              </a:buClr>
              <a:buFont typeface="Wingdings" panose="05000000000000000000" pitchFamily="2" charset="2"/>
              <a:buChar char="§"/>
              <a:defRPr sz="1300" kern="1200">
                <a:solidFill>
                  <a:schemeClr val="accent6"/>
                </a:solidFill>
                <a:latin typeface="+mn-lt"/>
                <a:ea typeface="+mn-ea"/>
                <a:cs typeface="Calibri" panose="020F0502020204030204" pitchFamily="34" charset="0"/>
              </a:defRPr>
            </a:lvl2pPr>
            <a:lvl3pPr marL="343003" indent="-171501" algn="l" defTabSz="914674" rtl="0" eaLnBrk="1" latinLnBrk="0" hangingPunct="1">
              <a:lnSpc>
                <a:spcPct val="114000"/>
              </a:lnSpc>
              <a:spcBef>
                <a:spcPts val="336"/>
              </a:spcBef>
              <a:spcAft>
                <a:spcPts val="300"/>
              </a:spcAft>
              <a:buClr>
                <a:srgbClr val="3086AB"/>
              </a:buClr>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3pPr>
            <a:lvl4pPr marL="516093" indent="-173090" algn="l" defTabSz="914674" rtl="0" eaLnBrk="1" latinLnBrk="0" hangingPunct="1">
              <a:lnSpc>
                <a:spcPct val="114000"/>
              </a:lnSpc>
              <a:spcBef>
                <a:spcPts val="336"/>
              </a:spcBef>
              <a:spcAft>
                <a:spcPts val="0"/>
              </a:spcAft>
              <a:buClrTx/>
              <a:buSzPct val="70000"/>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4pPr>
            <a:lvl5pPr marL="687594" indent="-171501" algn="l" defTabSz="914674" rtl="0" eaLnBrk="1" latinLnBrk="0" hangingPunct="1">
              <a:lnSpc>
                <a:spcPct val="114000"/>
              </a:lnSpc>
              <a:spcBef>
                <a:spcPts val="336"/>
              </a:spcBef>
              <a:spcAft>
                <a:spcPts val="300"/>
              </a:spcAft>
              <a:buClrTx/>
              <a:buSzPct val="100000"/>
              <a:buFont typeface="System Font Regular"/>
              <a:buChar char="-"/>
              <a:defRPr sz="1400" kern="1200" baseline="0">
                <a:solidFill>
                  <a:schemeClr val="accent6"/>
                </a:solidFill>
                <a:latin typeface="Calibri" panose="020F0502020204030204" pitchFamily="34" charset="0"/>
                <a:ea typeface="+mn-ea"/>
                <a:cs typeface="Calibri" panose="020F0502020204030204" pitchFamily="34" charset="0"/>
              </a:defRPr>
            </a:lvl5pPr>
            <a:lvl6pPr marL="2515354"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2692"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30029"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7366"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9pPr>
          </a:lstStyle>
          <a:p>
            <a:pPr marL="0" marR="0" lvl="0" indent="0" algn="just" defTabSz="914674" rtl="0" eaLnBrk="1" fontAlgn="auto" latinLnBrk="0" hangingPunct="1">
              <a:lnSpc>
                <a:spcPct val="100000"/>
              </a:lnSpc>
              <a:spcBef>
                <a:spcPts val="0"/>
              </a:spcBef>
              <a:spcAft>
                <a:spcPts val="300"/>
              </a:spcAft>
              <a:buClr>
                <a:srgbClr val="000000"/>
              </a:buClr>
              <a:buSzTx/>
              <a:buFont typeface="Arial" panose="020B0604020202020204" pitchFamily="34" charset="0"/>
              <a:buNone/>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4. What criteria will be used to select the 2-3 </a:t>
            </a:r>
          </a:p>
          <a:p>
            <a:pPr marL="0" marR="0" lvl="0" indent="0" algn="just" defTabSz="914674" rtl="0" eaLnBrk="1" fontAlgn="auto" latinLnBrk="0" hangingPunct="1">
              <a:lnSpc>
                <a:spcPct val="100000"/>
              </a:lnSpc>
              <a:spcBef>
                <a:spcPts val="0"/>
              </a:spcBef>
              <a:spcAft>
                <a:spcPts val="300"/>
              </a:spcAft>
              <a:buClr>
                <a:srgbClr val="000000"/>
              </a:buClr>
              <a:buSzTx/>
              <a:buFont typeface="Arial" panose="020B0604020202020204" pitchFamily="34" charset="0"/>
              <a:buNone/>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successful provinces? </a:t>
            </a:r>
          </a:p>
          <a:p>
            <a:pPr marL="0" marR="0" lvl="0" indent="0" algn="just" defTabSz="914674" rtl="0" eaLnBrk="1" fontAlgn="auto" latinLnBrk="0" hangingPunct="1">
              <a:lnSpc>
                <a:spcPct val="100000"/>
              </a:lnSpc>
              <a:spcBef>
                <a:spcPts val="0"/>
              </a:spcBef>
              <a:spcAft>
                <a:spcPts val="30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solidFill>
                  <a:srgbClr val="000000">
                    <a:lumMod val="50000"/>
                    <a:lumOff val="50000"/>
                  </a:srgbClr>
                </a:solidFill>
                <a:effectLst/>
                <a:uLnTx/>
                <a:uFillTx/>
                <a:latin typeface="Aptos" panose="020B0004020202020204" pitchFamily="34" charset="0"/>
                <a:ea typeface="+mn-ea"/>
                <a:cs typeface="Calibri" panose="020F0502020204030204" pitchFamily="34" charset="0"/>
              </a:rPr>
              <a:t> </a:t>
            </a:r>
          </a:p>
        </p:txBody>
      </p:sp>
      <p:sp>
        <p:nvSpPr>
          <p:cNvPr id="7" name="TextBox 6">
            <a:extLst>
              <a:ext uri="{FF2B5EF4-FFF2-40B4-BE49-F238E27FC236}">
                <a16:creationId xmlns:a16="http://schemas.microsoft.com/office/drawing/2014/main" id="{6DBCDAD0-B92D-8598-B326-DC9BDA3F867F}"/>
              </a:ext>
            </a:extLst>
          </p:cNvPr>
          <p:cNvSpPr txBox="1"/>
          <p:nvPr/>
        </p:nvSpPr>
        <p:spPr>
          <a:xfrm>
            <a:off x="7178040" y="3317721"/>
            <a:ext cx="4221480" cy="3046988"/>
          </a:xfrm>
          <a:prstGeom prst="rect">
            <a:avLst/>
          </a:prstGeom>
          <a:noFill/>
        </p:spPr>
        <p:txBody>
          <a:bodyPr wrap="square">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ZA" sz="1600" b="0" i="0" u="none" strike="noStrike" kern="0" cap="none" spc="0" normalizeH="0" baseline="0" noProof="0" dirty="0">
                <a:ln>
                  <a:noFill/>
                </a:ln>
                <a:solidFill>
                  <a:srgbClr val="000000"/>
                </a:solidFill>
                <a:effectLst/>
                <a:uLnTx/>
                <a:uFillTx/>
                <a:latin typeface="Aptos" panose="020B0004020202020204" pitchFamily="34" charset="0"/>
                <a:ea typeface="Times New Roman" panose="02020603050405020304" pitchFamily="18" charset="0"/>
                <a:cs typeface="Times New Roman" panose="02020603050405020304" pitchFamily="18" charset="0"/>
              </a:rPr>
              <a:t>Because there are limited funds, only 2-3 province swill be selected. This will be based on (1) The quality of the submission and the extent to which it is evidence-based and aligned to the national reading plan and provincial plans, (2) Commitment to evaluate learning outcomes using EGRA/EGMA, and (3) Willingness to commit provincial resources to the partnership (i.e. province’s ‘skin-in-the-game’).</a:t>
            </a:r>
            <a:r>
              <a:rPr kumimoji="0" lang="en-US" sz="1600" b="0"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Contact</a:t>
            </a:r>
            <a:r>
              <a:rPr kumimoji="0" lang="en-US" sz="1600" b="0"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a:t>
            </a:r>
            <a:r>
              <a:rPr kumimoji="0" lang="en-US" sz="1600" b="0"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hlinkClick r:id="rId3"/>
              </a:rPr>
              <a:t>Gail@zenexfoundation.org.za</a:t>
            </a:r>
            <a:r>
              <a:rPr kumimoji="0" lang="en-US" sz="1600" b="0"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a:t>
            </a:r>
            <a:endParaRPr kumimoji="0" lang="en-US" sz="16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33363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7377-0609-88D4-58AC-E7AF83A489B2}"/>
              </a:ext>
            </a:extLst>
          </p:cNvPr>
          <p:cNvSpPr>
            <a:spLocks noGrp="1"/>
          </p:cNvSpPr>
          <p:nvPr>
            <p:ph type="title"/>
          </p:nvPr>
        </p:nvSpPr>
        <p:spPr/>
        <p:txBody>
          <a:bodyPr/>
          <a:lstStyle/>
          <a:p>
            <a:r>
              <a:rPr lang="en-US" b="1" dirty="0">
                <a:latin typeface="Aptos" panose="020B0004020202020204" pitchFamily="34" charset="0"/>
              </a:rPr>
              <a:t>FUNS: </a:t>
            </a:r>
            <a:r>
              <a:rPr lang="en-US" dirty="0">
                <a:latin typeface="Aptos" panose="020B0004020202020204" pitchFamily="34" charset="0"/>
              </a:rPr>
              <a:t>Funda </a:t>
            </a:r>
            <a:r>
              <a:rPr lang="en-US" dirty="0" err="1">
                <a:latin typeface="Aptos" panose="020B0004020202020204" pitchFamily="34" charset="0"/>
              </a:rPr>
              <a:t>Uphumelele</a:t>
            </a:r>
            <a:r>
              <a:rPr lang="en-US" dirty="0">
                <a:latin typeface="Aptos" panose="020B0004020202020204" pitchFamily="34" charset="0"/>
              </a:rPr>
              <a:t> National Reading Study (2024 Term4) </a:t>
            </a:r>
          </a:p>
        </p:txBody>
      </p:sp>
      <p:sp>
        <p:nvSpPr>
          <p:cNvPr id="3" name="Text Placeholder 2">
            <a:extLst>
              <a:ext uri="{FF2B5EF4-FFF2-40B4-BE49-F238E27FC236}">
                <a16:creationId xmlns:a16="http://schemas.microsoft.com/office/drawing/2014/main" id="{A2EFDD72-7883-8DEE-EF53-55B29C8ADAB1}"/>
              </a:ext>
            </a:extLst>
          </p:cNvPr>
          <p:cNvSpPr>
            <a:spLocks noGrp="1"/>
          </p:cNvSpPr>
          <p:nvPr>
            <p:ph type="body" sz="quarter" idx="13"/>
          </p:nvPr>
        </p:nvSpPr>
        <p:spPr>
          <a:xfrm>
            <a:off x="537180" y="1364012"/>
            <a:ext cx="11119274" cy="1785588"/>
          </a:xfrm>
        </p:spPr>
        <p:txBody>
          <a:bodyPr/>
          <a:lstStyle/>
          <a:p>
            <a:pPr algn="l"/>
            <a:r>
              <a:rPr lang="en-US" sz="1800" b="1" i="0" u="none" strike="noStrike" baseline="0" dirty="0">
                <a:latin typeface="Calibri" panose="020F0502020204030204" pitchFamily="34" charset="0"/>
              </a:rPr>
              <a:t>FUNS is intended to be a nationally and provincially representative survey of reading in Grades 1, 2, 3, and 4 by the DBE </a:t>
            </a:r>
            <a:r>
              <a:rPr lang="en-US" sz="1800" b="0" i="0" u="none" strike="noStrike" baseline="0" dirty="0">
                <a:latin typeface="Calibri" panose="020F0502020204030204" pitchFamily="34" charset="0"/>
              </a:rPr>
              <a:t>with the ability to report across all 12 languages and all 9 provinces. The sample size is intended to provide good precision for national statistics and relatively good precision for provincial analysis.</a:t>
            </a:r>
            <a:endParaRPr lang="en-US" sz="1050" b="0" i="0" u="none" strike="noStrike" baseline="0" dirty="0">
              <a:latin typeface="Calibri" panose="020F0502020204030204" pitchFamily="34" charset="0"/>
            </a:endParaRPr>
          </a:p>
          <a:p>
            <a:pPr algn="l"/>
            <a:r>
              <a:rPr lang="en-US" sz="1050" i="0" dirty="0">
                <a:latin typeface="Calibri" panose="020F0502020204030204" pitchFamily="34" charset="0"/>
              </a:rPr>
              <a:t> </a:t>
            </a:r>
            <a:endParaRPr lang="en-US" sz="1800" b="0" i="0" u="none" strike="noStrike" baseline="0" dirty="0">
              <a:latin typeface="Calibri" panose="020F0502020204030204" pitchFamily="34" charset="0"/>
            </a:endParaRPr>
          </a:p>
          <a:p>
            <a:pPr algn="l"/>
            <a:r>
              <a:rPr lang="en-US" sz="1800" b="1" i="0" dirty="0">
                <a:latin typeface="Calibri" panose="020F0502020204030204" pitchFamily="34" charset="0"/>
              </a:rPr>
              <a:t>Data collection will be in Term 4 2024</a:t>
            </a:r>
            <a:r>
              <a:rPr lang="en-US" sz="1800" i="0" dirty="0">
                <a:latin typeface="Calibri" panose="020F0502020204030204" pitchFamily="34" charset="0"/>
              </a:rPr>
              <a:t>: DBE is currently contacting provinces and schools with all formal requests for the data collection. </a:t>
            </a:r>
            <a:endParaRPr lang="en-US" dirty="0"/>
          </a:p>
        </p:txBody>
      </p:sp>
      <p:pic>
        <p:nvPicPr>
          <p:cNvPr id="5" name="Picture 4">
            <a:extLst>
              <a:ext uri="{FF2B5EF4-FFF2-40B4-BE49-F238E27FC236}">
                <a16:creationId xmlns:a16="http://schemas.microsoft.com/office/drawing/2014/main" id="{B61E8F3E-EE57-F71A-5AF3-2D3D09C7382C}"/>
              </a:ext>
            </a:extLst>
          </p:cNvPr>
          <p:cNvPicPr>
            <a:picLocks noChangeAspect="1"/>
          </p:cNvPicPr>
          <p:nvPr/>
        </p:nvPicPr>
        <p:blipFill>
          <a:blip r:embed="rId2"/>
          <a:stretch>
            <a:fillRect/>
          </a:stretch>
        </p:blipFill>
        <p:spPr>
          <a:xfrm>
            <a:off x="4325379" y="2928751"/>
            <a:ext cx="7331075" cy="3368332"/>
          </a:xfrm>
          <a:prstGeom prst="rect">
            <a:avLst/>
          </a:prstGeom>
        </p:spPr>
      </p:pic>
      <p:sp>
        <p:nvSpPr>
          <p:cNvPr id="8" name="Text Placeholder 2">
            <a:extLst>
              <a:ext uri="{FF2B5EF4-FFF2-40B4-BE49-F238E27FC236}">
                <a16:creationId xmlns:a16="http://schemas.microsoft.com/office/drawing/2014/main" id="{3F42D3EF-A31D-55F9-7594-5A711E3F564A}"/>
              </a:ext>
            </a:extLst>
          </p:cNvPr>
          <p:cNvSpPr txBox="1">
            <a:spLocks/>
          </p:cNvSpPr>
          <p:nvPr/>
        </p:nvSpPr>
        <p:spPr>
          <a:xfrm>
            <a:off x="535487" y="3243612"/>
            <a:ext cx="3388813" cy="2407888"/>
          </a:xfrm>
          <a:prstGeom prst="rect">
            <a:avLst/>
          </a:prstGeom>
        </p:spPr>
        <p:txBody>
          <a:bodyPr vert="horz" wrap="square" lIns="0" tIns="0" rIns="0" bIns="0" rtlCol="0">
            <a:noAutofit/>
          </a:bodyPr>
          <a:lstStyle>
            <a:lvl1pPr marL="0" indent="0" algn="l" defTabSz="914674" rtl="0" eaLnBrk="1" latinLnBrk="0" hangingPunct="1">
              <a:lnSpc>
                <a:spcPct val="100000"/>
              </a:lnSpc>
              <a:spcBef>
                <a:spcPts val="0"/>
              </a:spcBef>
              <a:spcAft>
                <a:spcPts val="300"/>
              </a:spcAft>
              <a:buClr>
                <a:schemeClr val="accent6"/>
              </a:buClr>
              <a:buFont typeface="Arial" panose="020B0604020202020204" pitchFamily="34" charset="0"/>
              <a:buNone/>
              <a:defRPr lang="en-US" sz="1600" b="0" i="1" kern="1200" baseline="0" dirty="0">
                <a:solidFill>
                  <a:schemeClr val="accent6"/>
                </a:solidFill>
                <a:latin typeface="+mn-lt"/>
                <a:ea typeface="+mn-ea"/>
                <a:cs typeface="Calibri" panose="020F0502020204030204" pitchFamily="34" charset="0"/>
              </a:defRPr>
            </a:lvl1pPr>
            <a:lvl2pPr marL="171501" indent="-171501" algn="l" defTabSz="914674" rtl="0" eaLnBrk="1" latinLnBrk="0" hangingPunct="1">
              <a:lnSpc>
                <a:spcPct val="114000"/>
              </a:lnSpc>
              <a:spcBef>
                <a:spcPts val="336"/>
              </a:spcBef>
              <a:spcAft>
                <a:spcPts val="0"/>
              </a:spcAft>
              <a:buClr>
                <a:schemeClr val="accent3">
                  <a:lumMod val="75000"/>
                </a:schemeClr>
              </a:buClr>
              <a:buFont typeface="Wingdings" panose="05000000000000000000" pitchFamily="2" charset="2"/>
              <a:buChar char="§"/>
              <a:defRPr sz="1300" kern="1200">
                <a:solidFill>
                  <a:schemeClr val="accent6"/>
                </a:solidFill>
                <a:latin typeface="+mn-lt"/>
                <a:ea typeface="+mn-ea"/>
                <a:cs typeface="Calibri" panose="020F0502020204030204" pitchFamily="34" charset="0"/>
              </a:defRPr>
            </a:lvl2pPr>
            <a:lvl3pPr marL="343003" indent="-171501" algn="l" defTabSz="914674" rtl="0" eaLnBrk="1" latinLnBrk="0" hangingPunct="1">
              <a:lnSpc>
                <a:spcPct val="114000"/>
              </a:lnSpc>
              <a:spcBef>
                <a:spcPts val="336"/>
              </a:spcBef>
              <a:spcAft>
                <a:spcPts val="300"/>
              </a:spcAft>
              <a:buClr>
                <a:srgbClr val="3086AB"/>
              </a:buClr>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3pPr>
            <a:lvl4pPr marL="516093" indent="-173090" algn="l" defTabSz="914674" rtl="0" eaLnBrk="1" latinLnBrk="0" hangingPunct="1">
              <a:lnSpc>
                <a:spcPct val="114000"/>
              </a:lnSpc>
              <a:spcBef>
                <a:spcPts val="336"/>
              </a:spcBef>
              <a:spcAft>
                <a:spcPts val="0"/>
              </a:spcAft>
              <a:buClrTx/>
              <a:buSzPct val="70000"/>
              <a:buFont typeface="Arial" panose="020B0604020202020204" pitchFamily="34" charset="0"/>
              <a:buChar char="-"/>
              <a:tabLst/>
              <a:defRPr sz="1400" kern="1200" baseline="0">
                <a:solidFill>
                  <a:schemeClr val="accent6"/>
                </a:solidFill>
                <a:latin typeface="+mn-lt"/>
                <a:ea typeface="+mn-ea"/>
                <a:cs typeface="Calibri" panose="020F0502020204030204" pitchFamily="34" charset="0"/>
              </a:defRPr>
            </a:lvl4pPr>
            <a:lvl5pPr marL="687594" indent="-171501" algn="l" defTabSz="914674" rtl="0" eaLnBrk="1" latinLnBrk="0" hangingPunct="1">
              <a:lnSpc>
                <a:spcPct val="114000"/>
              </a:lnSpc>
              <a:spcBef>
                <a:spcPts val="336"/>
              </a:spcBef>
              <a:spcAft>
                <a:spcPts val="300"/>
              </a:spcAft>
              <a:buClrTx/>
              <a:buSzPct val="100000"/>
              <a:buFont typeface="System Font Regular"/>
              <a:buChar char="-"/>
              <a:defRPr sz="1400" kern="1200" baseline="0">
                <a:solidFill>
                  <a:schemeClr val="accent6"/>
                </a:solidFill>
                <a:latin typeface="Calibri" panose="020F0502020204030204" pitchFamily="34" charset="0"/>
                <a:ea typeface="+mn-ea"/>
                <a:cs typeface="Calibri" panose="020F0502020204030204" pitchFamily="34" charset="0"/>
              </a:defRPr>
            </a:lvl5pPr>
            <a:lvl6pPr marL="2515354"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2692"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30029"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7366" indent="-228669" algn="l" defTabSz="914674" rtl="0" eaLnBrk="1" latinLnBrk="0" hangingPunct="1">
              <a:spcBef>
                <a:spcPct val="20000"/>
              </a:spcBef>
              <a:buFont typeface="Arial" pitchFamily="34" charset="0"/>
              <a:buChar char="•"/>
              <a:defRPr sz="2001" kern="1200">
                <a:solidFill>
                  <a:schemeClr val="tx1"/>
                </a:solidFill>
                <a:latin typeface="+mn-lt"/>
                <a:ea typeface="+mn-ea"/>
                <a:cs typeface="+mn-cs"/>
              </a:defRPr>
            </a:lvl9pPr>
          </a:lstStyle>
          <a:p>
            <a:r>
              <a:rPr lang="en-US" sz="1800" b="1" i="0" dirty="0">
                <a:latin typeface="Calibri" panose="020F0502020204030204" pitchFamily="34" charset="0"/>
              </a:rPr>
              <a:t>Tool for monitoring reading achievement at the provincial level,</a:t>
            </a:r>
            <a:r>
              <a:rPr lang="en-US" sz="1800" i="0" dirty="0">
                <a:latin typeface="Calibri" panose="020F0502020204030204" pitchFamily="34" charset="0"/>
              </a:rPr>
              <a:t> especially on the building blocks of reading, like letter-sound knowledge, accuracy and fluency. </a:t>
            </a:r>
          </a:p>
          <a:p>
            <a:endParaRPr lang="en-US" sz="1800" i="0" dirty="0">
              <a:latin typeface="Calibri" panose="020F0502020204030204" pitchFamily="34" charset="0"/>
            </a:endParaRPr>
          </a:p>
          <a:p>
            <a:r>
              <a:rPr lang="en-US" sz="1800" i="0" dirty="0">
                <a:latin typeface="Calibri" panose="020F0502020204030204" pitchFamily="34" charset="0"/>
              </a:rPr>
              <a:t>Note, these measures (LCPM, WCPM </a:t>
            </a:r>
            <a:r>
              <a:rPr lang="en-US" sz="1800" i="0" dirty="0" err="1">
                <a:latin typeface="Calibri" panose="020F0502020204030204" pitchFamily="34" charset="0"/>
              </a:rPr>
              <a:t>etc</a:t>
            </a:r>
            <a:r>
              <a:rPr lang="en-US" sz="1800" i="0" dirty="0">
                <a:latin typeface="Calibri" panose="020F0502020204030204" pitchFamily="34" charset="0"/>
              </a:rPr>
              <a:t>) improve more quickly than comprehension.</a:t>
            </a:r>
            <a:endParaRPr lang="en-US" dirty="0"/>
          </a:p>
        </p:txBody>
      </p:sp>
    </p:spTree>
    <p:extLst>
      <p:ext uri="{BB962C8B-B14F-4D97-AF65-F5344CB8AC3E}">
        <p14:creationId xmlns:p14="http://schemas.microsoft.com/office/powerpoint/2010/main" val="191182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A540F-2D54-0A1F-7002-30830463706F}"/>
              </a:ext>
            </a:extLst>
          </p:cNvPr>
          <p:cNvSpPr>
            <a:spLocks noGrp="1"/>
          </p:cNvSpPr>
          <p:nvPr>
            <p:ph type="title"/>
          </p:nvPr>
        </p:nvSpPr>
        <p:spPr>
          <a:xfrm>
            <a:off x="537180" y="3710516"/>
            <a:ext cx="11120967" cy="1471083"/>
          </a:xfrm>
        </p:spPr>
        <p:txBody>
          <a:bodyPr/>
          <a:lstStyle/>
          <a:p>
            <a:r>
              <a:rPr lang="en-US" sz="7200" b="1" dirty="0"/>
              <a:t>Thank you!</a:t>
            </a:r>
          </a:p>
        </p:txBody>
      </p:sp>
      <p:sp>
        <p:nvSpPr>
          <p:cNvPr id="3" name="Text Placeholder 2">
            <a:extLst>
              <a:ext uri="{FF2B5EF4-FFF2-40B4-BE49-F238E27FC236}">
                <a16:creationId xmlns:a16="http://schemas.microsoft.com/office/drawing/2014/main" id="{7639FFBE-5805-92AA-4D4F-F0D570AFCAE1}"/>
              </a:ext>
            </a:extLst>
          </p:cNvPr>
          <p:cNvSpPr>
            <a:spLocks noGrp="1"/>
          </p:cNvSpPr>
          <p:nvPr>
            <p:ph type="body" sz="quarter" idx="13"/>
          </p:nvPr>
        </p:nvSpPr>
        <p:spPr>
          <a:xfrm>
            <a:off x="537180" y="5758212"/>
            <a:ext cx="11119274" cy="246221"/>
          </a:xfrm>
        </p:spPr>
        <p:txBody>
          <a:bodyPr/>
          <a:lstStyle/>
          <a:p>
            <a:r>
              <a:rPr lang="en-US" sz="3200" i="0" dirty="0">
                <a:hlinkClick r:id="rId2"/>
              </a:rPr>
              <a:t>Nic.Spaull@GatesFoundation.org</a:t>
            </a:r>
            <a:r>
              <a:rPr lang="en-US" sz="3200" i="0" dirty="0"/>
              <a:t> </a:t>
            </a:r>
          </a:p>
        </p:txBody>
      </p:sp>
    </p:spTree>
    <p:extLst>
      <p:ext uri="{BB962C8B-B14F-4D97-AF65-F5344CB8AC3E}">
        <p14:creationId xmlns:p14="http://schemas.microsoft.com/office/powerpoint/2010/main" val="3433054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5.xml><?xml version="1.0" encoding="utf-8"?>
<p:tagLst xmlns:a="http://schemas.openxmlformats.org/drawingml/2006/main" xmlns:r="http://schemas.openxmlformats.org/officeDocument/2006/relationships" xmlns:p="http://schemas.openxmlformats.org/presentationml/2006/main">
  <p:tag name="SHAPENAME" val="Subtitle"/>
</p:tagLst>
</file>

<file path=ppt/tags/tag6.xml><?xml version="1.0" encoding="utf-8"?>
<p:tagLst xmlns:a="http://schemas.openxmlformats.org/drawingml/2006/main" xmlns:r="http://schemas.openxmlformats.org/officeDocument/2006/relationships" xmlns:p="http://schemas.openxmlformats.org/presentationml/2006/main">
  <p:tag name="SHAPENAME" val="Titl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xml><?xml version="1.0" encoding="utf-8"?>
<p:tagLst xmlns:a="http://schemas.openxmlformats.org/drawingml/2006/main" xmlns:r="http://schemas.openxmlformats.org/officeDocument/2006/relationships" xmlns:p="http://schemas.openxmlformats.org/presentationml/2006/main">
  <p:tag name="SHAPENAME" val="5. Source"/>
</p:tagLst>
</file>

<file path=ppt/tags/tag1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xml><?xml version="1.0" encoding="utf-8"?>
<p:tagLst xmlns:a="http://schemas.openxmlformats.org/drawingml/2006/main" xmlns:r="http://schemas.openxmlformats.org/officeDocument/2006/relationships" xmlns:p="http://schemas.openxmlformats.org/presentationml/2006/main">
  <p:tag name="SHAPENAME" val="5. Source"/>
</p:tagLst>
</file>

<file path=ppt/tags/tag2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2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7.xml><?xml version="1.0" encoding="utf-8"?>
<p:tagLst xmlns:a="http://schemas.openxmlformats.org/drawingml/2006/main" xmlns:r="http://schemas.openxmlformats.org/officeDocument/2006/relationships" xmlns:p="http://schemas.openxmlformats.org/presentationml/2006/main">
  <p:tag name="SHAPENAME" val="5. Source"/>
</p:tagLst>
</file>

<file path=ppt/tags/tag2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3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4.xml><?xml version="1.0" encoding="utf-8"?>
<p:tagLst xmlns:a="http://schemas.openxmlformats.org/drawingml/2006/main" xmlns:r="http://schemas.openxmlformats.org/officeDocument/2006/relationships" xmlns:p="http://schemas.openxmlformats.org/presentationml/2006/main">
  <p:tag name="SHAPENAME" val="Subtitle"/>
</p:tagLst>
</file>

<file path=ppt/tags/tag35.xml><?xml version="1.0" encoding="utf-8"?>
<p:tagLst xmlns:a="http://schemas.openxmlformats.org/drawingml/2006/main" xmlns:r="http://schemas.openxmlformats.org/officeDocument/2006/relationships" xmlns:p="http://schemas.openxmlformats.org/presentationml/2006/main">
  <p:tag name="SHAPENAME" val="Titl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3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xml><?xml version="1.0" encoding="utf-8"?>
<p:tagLst xmlns:a="http://schemas.openxmlformats.org/drawingml/2006/main" xmlns:r="http://schemas.openxmlformats.org/officeDocument/2006/relationships" xmlns:p="http://schemas.openxmlformats.org/presentationml/2006/main">
  <p:tag name="SHAPENAME" val="3. Subtitle"/>
</p:tagLst>
</file>

<file path=ppt/tags/tag42.xml><?xml version="1.0" encoding="utf-8"?>
<p:tagLst xmlns:a="http://schemas.openxmlformats.org/drawingml/2006/main" xmlns:r="http://schemas.openxmlformats.org/officeDocument/2006/relationships" xmlns:p="http://schemas.openxmlformats.org/presentationml/2006/main">
  <p:tag name="SHAPENAME" val="5. Source"/>
</p:tagLst>
</file>

<file path=ppt/tags/tag4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7.xml><?xml version="1.0" encoding="utf-8"?>
<p:tagLst xmlns:a="http://schemas.openxmlformats.org/drawingml/2006/main" xmlns:r="http://schemas.openxmlformats.org/officeDocument/2006/relationships" xmlns:p="http://schemas.openxmlformats.org/presentationml/2006/main">
  <p:tag name="SHAPENAME" val="3. Subtitle"/>
</p:tagLst>
</file>

<file path=ppt/tags/tag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xml><?xml version="1.0" encoding="utf-8"?>
<p:tagLst xmlns:a="http://schemas.openxmlformats.org/drawingml/2006/main" xmlns:r="http://schemas.openxmlformats.org/officeDocument/2006/relationships" xmlns:p="http://schemas.openxmlformats.org/presentationml/2006/main">
  <p:tag name="SHAPENAME" val="5. Source"/>
</p:tagLst>
</file>

<file path=ppt/tags/tag5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xml><?xml version="1.0" encoding="utf-8"?>
<p:tagLst xmlns:a="http://schemas.openxmlformats.org/drawingml/2006/main" xmlns:r="http://schemas.openxmlformats.org/officeDocument/2006/relationships" xmlns:p="http://schemas.openxmlformats.org/presentationml/2006/main">
  <p:tag name="SHAPENAME" val="5. Source"/>
</p:tagLst>
</file>

<file path=ppt/tags/tag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8.xml><?xml version="1.0" encoding="utf-8"?>
<p:tagLst xmlns:a="http://schemas.openxmlformats.org/drawingml/2006/main" xmlns:r="http://schemas.openxmlformats.org/officeDocument/2006/relationships" xmlns:p="http://schemas.openxmlformats.org/presentationml/2006/main">
  <p:tag name="SHAPENAME" val="3. Subtitl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E0vIO5ZeGE8NsK0k3tUxA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6.xml><?xml version="1.0" encoding="utf-8"?>
<p:tagLst xmlns:a="http://schemas.openxmlformats.org/drawingml/2006/main" xmlns:r="http://schemas.openxmlformats.org/officeDocument/2006/relationships" xmlns:p="http://schemas.openxmlformats.org/presentationml/2006/main">
  <p:tag name="SHAPENAME" val="5. Source"/>
</p:tagLst>
</file>

<file path=ppt/tags/tag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xml><?xml version="1.0" encoding="utf-8"?>
<p:tagLst xmlns:a="http://schemas.openxmlformats.org/drawingml/2006/main" xmlns:r="http://schemas.openxmlformats.org/officeDocument/2006/relationships" xmlns:p="http://schemas.openxmlformats.org/presentationml/2006/main">
  <p:tag name="SHAPENAME" val="2. Slide Title"/>
</p:tagLst>
</file>

<file path=ppt/theme/theme1.xml><?xml version="1.0" encoding="utf-8"?>
<a:theme xmlns:a="http://schemas.openxmlformats.org/drawingml/2006/main" name="BMGF theme">
  <a:themeElements>
    <a:clrScheme name="Bill &amp; Melinda Gates Foundation Colors Jan 2014">
      <a:dk1>
        <a:srgbClr val="59452A"/>
      </a:dk1>
      <a:lt1>
        <a:srgbClr val="FFFFFF"/>
      </a:lt1>
      <a:dk2>
        <a:srgbClr val="D5CB99"/>
      </a:dk2>
      <a:lt2>
        <a:srgbClr val="B6985E"/>
      </a:lt2>
      <a:accent1>
        <a:srgbClr val="977C00"/>
      </a:accent1>
      <a:accent2>
        <a:srgbClr val="CE6B29"/>
      </a:accent2>
      <a:accent3>
        <a:srgbClr val="8CB7C7"/>
      </a:accent3>
      <a:accent4>
        <a:srgbClr val="9B242D"/>
      </a:accent4>
      <a:accent5>
        <a:srgbClr val="AAA092"/>
      </a:accent5>
      <a:accent6>
        <a:srgbClr val="000000"/>
      </a:accent6>
      <a:hlink>
        <a:srgbClr val="3086AB"/>
      </a:hlink>
      <a:folHlink>
        <a:srgbClr val="3086AB"/>
      </a:folHlink>
    </a:clrScheme>
    <a:fontScheme name="Foundation PPT Fonts - Jan 20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defRPr sz="1400" smtClean="0">
            <a:solidFill>
              <a:schemeClr val="accent6"/>
            </a:solidFill>
            <a:latin typeface="Arial" pitchFamily="34" charset="0"/>
            <a:cs typeface="Arial" pitchFamily="34" charset="0"/>
          </a:defRPr>
        </a:defPPr>
      </a:lstStyle>
    </a:txDef>
  </a:objectDefaults>
  <a:extraClrSchemeLst/>
  <a:extLst>
    <a:ext uri="{05A4C25C-085E-4340-85A3-A5531E510DB2}">
      <thm15:themeFamily xmlns:thm15="http://schemas.microsoft.com/office/thememl/2012/main" name="03192020 Default theme.pptx" id="{7CBF1BA6-1CF3-4301-8C12-978630FA7CF8}" vid="{F1494850-CD7E-431D-9DC6-140C58FFDEE4}"/>
    </a:ext>
  </a:extLst>
</a:theme>
</file>

<file path=ppt/theme/theme2.xml><?xml version="1.0" encoding="utf-8"?>
<a:theme xmlns:a="http://schemas.openxmlformats.org/drawingml/2006/main" name="BMGF Layouts">
  <a:themeElements>
    <a:clrScheme name="BMGF 2023">
      <a:dk1>
        <a:srgbClr val="000000"/>
      </a:dk1>
      <a:lt1>
        <a:srgbClr val="FFFFFF"/>
      </a:lt1>
      <a:dk2>
        <a:srgbClr val="F5F3ED"/>
      </a:dk2>
      <a:lt2>
        <a:srgbClr val="696969"/>
      </a:lt2>
      <a:accent1>
        <a:srgbClr val="4EAA9B"/>
      </a:accent1>
      <a:accent2>
        <a:srgbClr val="F8642A"/>
      </a:accent2>
      <a:accent3>
        <a:srgbClr val="3379C4"/>
      </a:accent3>
      <a:accent4>
        <a:srgbClr val="B54388"/>
      </a:accent4>
      <a:accent5>
        <a:srgbClr val="E4DDCE"/>
      </a:accent5>
      <a:accent6>
        <a:srgbClr val="000000"/>
      </a:accent6>
      <a:hlink>
        <a:srgbClr val="1B3B8E"/>
      </a:hlink>
      <a:folHlink>
        <a:srgbClr val="696969"/>
      </a:folHlink>
    </a:clrScheme>
    <a:fontScheme name="Custom 4">
      <a:majorFont>
        <a:latin typeface="Cambri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noFill/>
        </a:ln>
      </a:spPr>
      <a:bodyPr rtlCol="0" anchor="t"/>
      <a:lstStyle>
        <a:defPPr algn="l">
          <a:spcAft>
            <a:spcPts val="600"/>
          </a:spcAft>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spcAft>
            <a:spcPts val="600"/>
          </a:spcAft>
          <a:defRPr sz="1200" dirty="0" smtClean="0">
            <a:solidFill>
              <a:schemeClr val="accent6"/>
            </a:solidFill>
            <a:cs typeface="Calibri" panose="020F0502020204030204" pitchFamily="34" charset="0"/>
          </a:defRPr>
        </a:defPPr>
      </a:lstStyle>
    </a:txDef>
  </a:objectDefaults>
  <a:extraClrSchemeLst/>
  <a:extLst>
    <a:ext uri="{05A4C25C-085E-4340-85A3-A5531E510DB2}">
      <thm15:themeFamily xmlns:thm15="http://schemas.microsoft.com/office/thememl/2012/main" name="BMGF PowerPoint Template 20230821" id="{26EEEA6E-B498-40DA-8696-2046BA95D9DE}" vid="{051FDFF7-02A2-4999-B47E-FAEF7D1225AD}"/>
    </a:ext>
  </a:extLst>
</a:theme>
</file>

<file path=ppt/theme/theme3.xml><?xml version="1.0" encoding="utf-8"?>
<a:theme xmlns:a="http://schemas.openxmlformats.org/drawingml/2006/main" name="1_BMGF Layouts">
  <a:themeElements>
    <a:clrScheme name="BMGF 2023">
      <a:dk1>
        <a:srgbClr val="000000"/>
      </a:dk1>
      <a:lt1>
        <a:srgbClr val="FFFFFF"/>
      </a:lt1>
      <a:dk2>
        <a:srgbClr val="F5F3ED"/>
      </a:dk2>
      <a:lt2>
        <a:srgbClr val="696969"/>
      </a:lt2>
      <a:accent1>
        <a:srgbClr val="4EAA9B"/>
      </a:accent1>
      <a:accent2>
        <a:srgbClr val="F8642A"/>
      </a:accent2>
      <a:accent3>
        <a:srgbClr val="3379C4"/>
      </a:accent3>
      <a:accent4>
        <a:srgbClr val="B54388"/>
      </a:accent4>
      <a:accent5>
        <a:srgbClr val="E4DDCE"/>
      </a:accent5>
      <a:accent6>
        <a:srgbClr val="000000"/>
      </a:accent6>
      <a:hlink>
        <a:srgbClr val="1B3B8E"/>
      </a:hlink>
      <a:folHlink>
        <a:srgbClr val="696969"/>
      </a:folHlink>
    </a:clrScheme>
    <a:fontScheme name="Custom 4">
      <a:majorFont>
        <a:latin typeface="Cambri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noFill/>
        </a:ln>
      </a:spPr>
      <a:bodyPr rtlCol="0" anchor="t"/>
      <a:lstStyle>
        <a:defPPr algn="l">
          <a:spcAft>
            <a:spcPts val="600"/>
          </a:spcAft>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spcAft>
            <a:spcPts val="600"/>
          </a:spcAft>
          <a:defRPr sz="1200" dirty="0" smtClean="0">
            <a:solidFill>
              <a:schemeClr val="accent6"/>
            </a:solidFill>
            <a:cs typeface="Calibri" panose="020F0502020204030204" pitchFamily="34" charset="0"/>
          </a:defRPr>
        </a:defPPr>
      </a:lstStyle>
    </a:txDef>
  </a:objectDefaults>
  <a:extraClrSchemeLst/>
  <a:extLst>
    <a:ext uri="{05A4C25C-085E-4340-85A3-A5531E510DB2}">
      <thm15:themeFamily xmlns:thm15="http://schemas.microsoft.com/office/thememl/2012/main" name="BMGF PowerPoint Template 20230821" id="{26EEEA6E-B498-40DA-8696-2046BA95D9DE}" vid="{051FDFF7-02A2-4999-B47E-FAEF7D1225AD}"/>
    </a:ext>
  </a:extLst>
</a:theme>
</file>

<file path=ppt/theme/theme4.xml><?xml version="1.0" encoding="utf-8"?>
<a:theme xmlns:a="http://schemas.openxmlformats.org/drawingml/2006/main" name="BMGFNEW">
  <a:themeElements>
    <a:clrScheme name="BMGF 2023">
      <a:dk1>
        <a:srgbClr val="000000"/>
      </a:dk1>
      <a:lt1>
        <a:srgbClr val="FFFFFF"/>
      </a:lt1>
      <a:dk2>
        <a:srgbClr val="F5F3ED"/>
      </a:dk2>
      <a:lt2>
        <a:srgbClr val="696969"/>
      </a:lt2>
      <a:accent1>
        <a:srgbClr val="4EAA9B"/>
      </a:accent1>
      <a:accent2>
        <a:srgbClr val="F8642A"/>
      </a:accent2>
      <a:accent3>
        <a:srgbClr val="3379C4"/>
      </a:accent3>
      <a:accent4>
        <a:srgbClr val="B54388"/>
      </a:accent4>
      <a:accent5>
        <a:srgbClr val="E4DDCE"/>
      </a:accent5>
      <a:accent6>
        <a:srgbClr val="000000"/>
      </a:accent6>
      <a:hlink>
        <a:srgbClr val="1B3B8E"/>
      </a:hlink>
      <a:folHlink>
        <a:srgbClr val="696969"/>
      </a:folHlink>
    </a:clrScheme>
    <a:fontScheme name="Custom 4">
      <a:majorFont>
        <a:latin typeface="Cambri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noFill/>
        </a:ln>
      </a:spPr>
      <a:bodyPr rtlCol="0" anchor="t"/>
      <a:lstStyle>
        <a:defPPr algn="l">
          <a:spcAft>
            <a:spcPts val="600"/>
          </a:spcAft>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spcAft>
            <a:spcPts val="600"/>
          </a:spcAft>
          <a:defRPr sz="1200" dirty="0" smtClean="0">
            <a:solidFill>
              <a:schemeClr val="accent6"/>
            </a:solidFill>
            <a:cs typeface="Calibri" panose="020F0502020204030204" pitchFamily="34" charset="0"/>
          </a:defRPr>
        </a:defPPr>
      </a:lstStyle>
    </a:txDef>
  </a:objectDefaults>
  <a:extraClrSchemeLst/>
  <a:extLst>
    <a:ext uri="{05A4C25C-085E-4340-85A3-A5531E510DB2}">
      <thm15:themeFamily xmlns:thm15="http://schemas.microsoft.com/office/thememl/2012/main" name="BMGFNEW" id="{891A1E1E-9DF0-43DF-B9E7-2977BAB91352}" vid="{946F51E5-434A-47B8-9DFD-0E4DE6771298}"/>
    </a:ext>
  </a:extLst>
</a:theme>
</file>

<file path=ppt/theme/theme5.xml><?xml version="1.0" encoding="utf-8"?>
<a:theme xmlns:a="http://schemas.openxmlformats.org/drawingml/2006/main" name="Foundation Master Slides">
  <a:themeElements>
    <a:clrScheme name="Bill &amp; Melinda Gates Foundation Colors Jan 2014">
      <a:dk1>
        <a:srgbClr val="59452A"/>
      </a:dk1>
      <a:lt1>
        <a:srgbClr val="FFFFFF"/>
      </a:lt1>
      <a:dk2>
        <a:srgbClr val="D5CB99"/>
      </a:dk2>
      <a:lt2>
        <a:srgbClr val="B6985E"/>
      </a:lt2>
      <a:accent1>
        <a:srgbClr val="977C00"/>
      </a:accent1>
      <a:accent2>
        <a:srgbClr val="CE6B29"/>
      </a:accent2>
      <a:accent3>
        <a:srgbClr val="8CB7C7"/>
      </a:accent3>
      <a:accent4>
        <a:srgbClr val="9B242D"/>
      </a:accent4>
      <a:accent5>
        <a:srgbClr val="AAA092"/>
      </a:accent5>
      <a:accent6>
        <a:srgbClr val="000000"/>
      </a:accent6>
      <a:hlink>
        <a:srgbClr val="3086AB"/>
      </a:hlink>
      <a:folHlink>
        <a:srgbClr val="3086AB"/>
      </a:folHlink>
    </a:clrScheme>
    <a:fontScheme name="Foundation PPT Fonts - Jan 20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defRPr sz="1400" smtClean="0">
            <a:solidFill>
              <a:schemeClr val="accent6"/>
            </a:solidFill>
            <a:latin typeface="Arial" pitchFamily="34" charset="0"/>
            <a:cs typeface="Arial" pitchFamily="34" charset="0"/>
          </a:defRPr>
        </a:defPPr>
      </a:lstStyle>
    </a:txDef>
  </a:objectDefaults>
  <a:extraClrSchemeLst/>
  <a:extLst>
    <a:ext uri="{05A4C25C-085E-4340-85A3-A5531E510DB2}">
      <thm15:themeFamily xmlns:thm15="http://schemas.microsoft.com/office/thememl/2012/main" name="PPT Express Template_Feb 14 2014.potx [Read-Only]" id="{B7219BD7-471E-4A9B-AF18-B69EDD1B78E5}" vid="{0A08D436-D1F2-4CBD-A5C4-4B00D6224E5C}"/>
    </a:ext>
  </a:extLst>
</a:theme>
</file>

<file path=ppt/theme/theme6.xml><?xml version="1.0" encoding="utf-8"?>
<a:theme xmlns:a="http://schemas.openxmlformats.org/drawingml/2006/main" name="Office Theme">
  <a:themeElements>
    <a:clrScheme name="Red Orange">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Choice xmlns="0e274999-2a52-43c4-8fba-cd0968d8d681" xsi:nil="true"/>
    <_ip_UnifiedCompliancePolicyProperties xmlns="http://schemas.microsoft.com/sharepoint/v3" xsi:nil="true"/>
    <SharedWithUsers xmlns="5633adbf-86cb-4c7b-b12e-173e5efa96ba">
      <UserInfo>
        <DisplayName>Asyia Kazmi</DisplayName>
        <AccountId>33</AccountId>
        <AccountType/>
      </UserInfo>
    </SharedWithUsers>
    <lcf76f155ced4ddcb4097134ff3c332f xmlns="0e274999-2a52-43c4-8fba-cd0968d8d681">
      <Terms xmlns="http://schemas.microsoft.com/office/infopath/2007/PartnerControls"/>
    </lcf76f155ced4ddcb4097134ff3c332f>
    <TaxCatchAll xmlns="02e959f2-c4b1-4c82-8ad2-fbdae0af7fef" xsi:nil="true"/>
    <Owner xmlns="0e274999-2a52-43c4-8fba-cd0968d8d681">
      <UserInfo>
        <DisplayName/>
        <AccountId xsi:nil="true"/>
        <AccountType/>
      </UserInfo>
    </Owner>
    <Update xmlns="0e274999-2a52-43c4-8fba-cd0968d8d68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C1D06BFB34F794C9685F440D0DEB8A2" ma:contentTypeVersion="23" ma:contentTypeDescription="Create a new document." ma:contentTypeScope="" ma:versionID="530cb007e4ed19b22b1e1142062397ae">
  <xsd:schema xmlns:xsd="http://www.w3.org/2001/XMLSchema" xmlns:xs="http://www.w3.org/2001/XMLSchema" xmlns:p="http://schemas.microsoft.com/office/2006/metadata/properties" xmlns:ns1="http://schemas.microsoft.com/sharepoint/v3" xmlns:ns2="0e274999-2a52-43c4-8fba-cd0968d8d681" xmlns:ns3="5633adbf-86cb-4c7b-b12e-173e5efa96ba" xmlns:ns4="02e959f2-c4b1-4c82-8ad2-fbdae0af7fef" targetNamespace="http://schemas.microsoft.com/office/2006/metadata/properties" ma:root="true" ma:fieldsID="b3a85b556ab2462a4dcc9b5cbd3991d8" ns1:_="" ns2:_="" ns3:_="" ns4:_="">
    <xsd:import namespace="http://schemas.microsoft.com/sharepoint/v3"/>
    <xsd:import namespace="0e274999-2a52-43c4-8fba-cd0968d8d681"/>
    <xsd:import namespace="5633adbf-86cb-4c7b-b12e-173e5efa96ba"/>
    <xsd:import namespace="02e959f2-c4b1-4c82-8ad2-fbdae0af7fe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1:_ip_UnifiedCompliancePolicyProperties" minOccurs="0"/>
                <xsd:element ref="ns1:_ip_UnifiedCompliancePolicyUIAction" minOccurs="0"/>
                <xsd:element ref="ns2:MediaServiceLocation" minOccurs="0"/>
                <xsd:element ref="ns3:SharedWithUsers" minOccurs="0"/>
                <xsd:element ref="ns3:SharedWithDetails" minOccurs="0"/>
                <xsd:element ref="ns2:Choice"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Owner" minOccurs="0"/>
                <xsd:element ref="ns2:Up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e274999-2a52-43c4-8fba-cd0968d8d6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Choice" ma:index="22" nillable="true" ma:displayName="Topic" ma:format="Dropdown" ma:internalName="Choice">
      <xsd:simpleType>
        <xsd:restriction base="dms:Choice">
          <xsd:enumeration value="Gender"/>
          <xsd:enumeration value="Private Sector"/>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497590d4-f9cd-4952-aa38-5a1111e36f0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Owner" ma:index="29" nillable="true" ma:displayName="Team Member[s]" ma:format="Dropdown" ma:list="UserInfo" ma:SharePointGroup="0" ma:internalNam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Update" ma:index="30" nillable="true" ma:displayName="Update" ma:format="Dropdown" ma:internalName="Upda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633adbf-86cb-4c7b-b12e-173e5efa96ba"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2e959f2-c4b1-4c82-8ad2-fbdae0af7fef" elementFormDefault="qualified">
    <xsd:import namespace="http://schemas.microsoft.com/office/2006/documentManagement/types"/>
    <xsd:import namespace="http://schemas.microsoft.com/office/infopath/2007/PartnerControls"/>
    <xsd:element name="TaxCatchAll" ma:index="26" nillable="true" ma:displayName="Taxonomy Catch All Column" ma:hidden="true" ma:list="{35bda21e-f0cc-4f74-8499-a8a6ab60663d}" ma:internalName="TaxCatchAll" ma:showField="CatchAllData" ma:web="5633adbf-86cb-4c7b-b12e-173e5efa96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490116-C6C3-4EE6-AEAC-2133ADBCD09E}">
  <ds:schemaRefs>
    <ds:schemaRef ds:uri="http://schemas.microsoft.com/sharepoint/v3/contenttype/forms"/>
  </ds:schemaRefs>
</ds:datastoreItem>
</file>

<file path=customXml/itemProps2.xml><?xml version="1.0" encoding="utf-8"?>
<ds:datastoreItem xmlns:ds="http://schemas.openxmlformats.org/officeDocument/2006/customXml" ds:itemID="{C76D1219-27B6-47D1-B169-6D00B13A5A95}">
  <ds:schemaRefs>
    <ds:schemaRef ds:uri="02e959f2-c4b1-4c82-8ad2-fbdae0af7fef"/>
    <ds:schemaRef ds:uri="0e274999-2a52-43c4-8fba-cd0968d8d681"/>
    <ds:schemaRef ds:uri="5633adbf-86cb-4c7b-b12e-173e5efa96b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A3D39E3-24E5-4572-8D73-BAE819F2D083}">
  <ds:schemaRefs>
    <ds:schemaRef ds:uri="02e959f2-c4b1-4c82-8ad2-fbdae0af7fef"/>
    <ds:schemaRef ds:uri="0e274999-2a52-43c4-8fba-cd0968d8d681"/>
    <ds:schemaRef ds:uri="5633adbf-86cb-4c7b-b12e-173e5efa96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2731</TotalTime>
  <Words>3653</Words>
  <Application>Microsoft Office PowerPoint</Application>
  <PresentationFormat>Widescreen</PresentationFormat>
  <Paragraphs>555</Paragraphs>
  <Slides>48</Slides>
  <Notes>13</Notes>
  <HiddenSlides>0</HiddenSlides>
  <MMClips>1</MMClips>
  <ScaleCrop>false</ScaleCrop>
  <HeadingPairs>
    <vt:vector size="8" baseType="variant">
      <vt:variant>
        <vt:lpstr>Fonts Used</vt:lpstr>
      </vt:variant>
      <vt:variant>
        <vt:i4>20</vt:i4>
      </vt:variant>
      <vt:variant>
        <vt:lpstr>Theme</vt:lpstr>
      </vt:variant>
      <vt:variant>
        <vt:i4>6</vt:i4>
      </vt:variant>
      <vt:variant>
        <vt:lpstr>Embedded OLE Servers</vt:lpstr>
      </vt:variant>
      <vt:variant>
        <vt:i4>1</vt:i4>
      </vt:variant>
      <vt:variant>
        <vt:lpstr>Slide Titles</vt:lpstr>
      </vt:variant>
      <vt:variant>
        <vt:i4>48</vt:i4>
      </vt:variant>
    </vt:vector>
  </HeadingPairs>
  <TitlesOfParts>
    <vt:vector size="75" baseType="lpstr">
      <vt:lpstr>Aptos</vt:lpstr>
      <vt:lpstr>Aptos Narrow</vt:lpstr>
      <vt:lpstr>Arial</vt:lpstr>
      <vt:lpstr>Arial Black</vt:lpstr>
      <vt:lpstr>Calibri</vt:lpstr>
      <vt:lpstr>Cambria</vt:lpstr>
      <vt:lpstr>Courier New</vt:lpstr>
      <vt:lpstr>Georgia</vt:lpstr>
      <vt:lpstr>Gill Sans MT</vt:lpstr>
      <vt:lpstr>Helvetica</vt:lpstr>
      <vt:lpstr>Lustria</vt:lpstr>
      <vt:lpstr>Noto Sans</vt:lpstr>
      <vt:lpstr>Noto Sans Light</vt:lpstr>
      <vt:lpstr>Noto Sans Med</vt:lpstr>
      <vt:lpstr>Poppins</vt:lpstr>
      <vt:lpstr>Segoe</vt:lpstr>
      <vt:lpstr>Segoe UI</vt:lpstr>
      <vt:lpstr>System Font Regular</vt:lpstr>
      <vt:lpstr>Times New Roman</vt:lpstr>
      <vt:lpstr>Wingdings</vt:lpstr>
      <vt:lpstr>BMGF theme</vt:lpstr>
      <vt:lpstr>BMGF Layouts</vt:lpstr>
      <vt:lpstr>1_BMGF Layouts</vt:lpstr>
      <vt:lpstr>BMGFNEW</vt:lpstr>
      <vt:lpstr>Foundation Master Slides</vt:lpstr>
      <vt:lpstr>Office Theme</vt:lpstr>
      <vt:lpstr>think-cell Slide</vt:lpstr>
      <vt:lpstr>Getting it right from the beginning Early grade reading and mathematics</vt:lpstr>
      <vt:lpstr>PowerPoint Presentation</vt:lpstr>
      <vt:lpstr>Demographics: Educator age distribution (2021)</vt:lpstr>
      <vt:lpstr>FS Demographics: Educator age distribution (2021)</vt:lpstr>
      <vt:lpstr>Older teacher proportions for senior educator and primary schools educators</vt:lpstr>
      <vt:lpstr>Older teacher proportions for senior educator and primary schools educators</vt:lpstr>
      <vt:lpstr>FS Demographics: Educator age distribution in 2021 &amp; 2030</vt:lpstr>
      <vt:lpstr>Demographics: Projected growth in school-aged population</vt:lpstr>
      <vt:lpstr>Demographics: School aged-population estimates to 2030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about Free State?</vt:lpstr>
      <vt:lpstr>2023 NSC: Data </vt:lpstr>
      <vt:lpstr>PowerPoint Presentation</vt:lpstr>
      <vt:lpstr>What does it look like when children can’t read?</vt:lpstr>
      <vt:lpstr>What does it look like when children can’t read?</vt:lpstr>
      <vt:lpstr>And what about  Grades 1-7?</vt:lpstr>
      <vt:lpstr>PowerPoint Presentation</vt:lpstr>
      <vt:lpstr> We have learnt a lot in the last 10 years in SA (2022)</vt:lpstr>
      <vt:lpstr>PowerPoint Presentation</vt:lpstr>
      <vt:lpstr>The Simple View of Reading    (Gough &amp; Tunmer, 1986)</vt:lpstr>
      <vt:lpstr>PowerPoint Presentation</vt:lpstr>
      <vt:lpstr>Alphabetic Principle: Letter-sound knowledge</vt:lpstr>
      <vt:lpstr>PowerPoint Presentation</vt:lpstr>
      <vt:lpstr>PowerPoint Presentation</vt:lpstr>
      <vt:lpstr>PowerPoint Presentation</vt:lpstr>
      <vt:lpstr>Western Cape Funda Wande intervention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can the Free State do to improve reading and mathematics?</vt:lpstr>
      <vt:lpstr>PowerPoint Presentation</vt:lpstr>
      <vt:lpstr>PowerPoint Presentation</vt:lpstr>
      <vt:lpstr>PowerPoint Presentation</vt:lpstr>
      <vt:lpstr>PowerPoint Presentation</vt:lpstr>
      <vt:lpstr>FUNS: Funda Uphumelele National Reading Study (2024 Term4)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education overview</dc:title>
  <dc:creator>Shubha Jayaram</dc:creator>
  <cp:lastModifiedBy>Nic Spaull</cp:lastModifiedBy>
  <cp:revision>7</cp:revision>
  <dcterms:created xsi:type="dcterms:W3CDTF">2022-05-05T23:13:09Z</dcterms:created>
  <dcterms:modified xsi:type="dcterms:W3CDTF">2024-10-02T07:21:37Z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0x010100BC1D06BFB34F794C9685F440D0DEB8A2</vt:lpwstr>
  </property>
  <property fmtid="{D5CDD505-2E9C-101B-9397-08002B2CF9AE}" pid="3" name="MediaServiceImageTags">
    <vt:lpwstr/>
  </property>
</Properties>
</file>